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46304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9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15EE7-636A-47B4-9492-0FFE7F81830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5F6E2-BC30-4F4D-B0F5-450BB74A1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5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496484"/>
            <a:ext cx="1097280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802717"/>
            <a:ext cx="109728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CF3C-EA15-4A08-A3B2-B8387E612C6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FED1-1F4D-4DFD-B7CE-F6EB9709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1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CF3C-EA15-4A08-A3B2-B8387E612C6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FED1-1F4D-4DFD-B7CE-F6EB9709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0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86834"/>
            <a:ext cx="315468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86834"/>
            <a:ext cx="9281160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CF3C-EA15-4A08-A3B2-B8387E612C6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FED1-1F4D-4DFD-B7CE-F6EB9709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CF3C-EA15-4A08-A3B2-B8387E612C6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FED1-1F4D-4DFD-B7CE-F6EB9709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0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279652"/>
            <a:ext cx="1261872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6119285"/>
            <a:ext cx="1261872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CF3C-EA15-4A08-A3B2-B8387E612C6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FED1-1F4D-4DFD-B7CE-F6EB9709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0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CF3C-EA15-4A08-A3B2-B8387E612C6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FED1-1F4D-4DFD-B7CE-F6EB9709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0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6834"/>
            <a:ext cx="1261872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241551"/>
            <a:ext cx="6189344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340100"/>
            <a:ext cx="6189344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241551"/>
            <a:ext cx="6219826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340100"/>
            <a:ext cx="6219826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CF3C-EA15-4A08-A3B2-B8387E612C6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FED1-1F4D-4DFD-B7CE-F6EB9709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8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CF3C-EA15-4A08-A3B2-B8387E612C6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FED1-1F4D-4DFD-B7CE-F6EB9709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3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CF3C-EA15-4A08-A3B2-B8387E612C6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FED1-1F4D-4DFD-B7CE-F6EB9709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7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CF3C-EA15-4A08-A3B2-B8387E612C6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FED1-1F4D-4DFD-B7CE-F6EB9709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3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316567"/>
            <a:ext cx="740664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CF3C-EA15-4A08-A3B2-B8387E612C6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FED1-1F4D-4DFD-B7CE-F6EB9709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5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434167"/>
            <a:ext cx="126187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CF3C-EA15-4A08-A3B2-B8387E612C6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8475134"/>
            <a:ext cx="49377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BFED1-1F4D-4DFD-B7CE-F6EB9709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5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jfif"/><Relationship Id="rId7" Type="http://schemas.openxmlformats.org/officeDocument/2006/relationships/image" Target="../media/image6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8440398" y="7219438"/>
            <a:ext cx="153387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60" dirty="0"/>
              <a:t>  Model</a:t>
            </a:r>
          </a:p>
          <a:p>
            <a:endParaRPr lang="en-US" sz="2160" dirty="0"/>
          </a:p>
          <a:p>
            <a:endParaRPr lang="en-US" sz="2160" dirty="0"/>
          </a:p>
          <a:p>
            <a:pPr algn="ctr"/>
            <a:r>
              <a:rPr lang="en-US" sz="2160" dirty="0"/>
              <a:t>Refinement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686" y="6973179"/>
            <a:ext cx="2726418" cy="153361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898" y="4692884"/>
            <a:ext cx="2367317" cy="187412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171" y="2402436"/>
            <a:ext cx="3045634" cy="93249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86" y="2140718"/>
            <a:ext cx="2100628" cy="210062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001000" y="2646916"/>
            <a:ext cx="180222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60" dirty="0"/>
              <a:t>X</a:t>
            </a:r>
            <a:r>
              <a:rPr lang="en-US" sz="2160" dirty="0">
                <a:sym typeface="Wingdings" panose="05000000000000000000" pitchFamily="2" charset="2"/>
              </a:rPr>
              <a:t>: (224,224,3)</a:t>
            </a:r>
            <a:endParaRPr lang="en-US" sz="2160" dirty="0"/>
          </a:p>
          <a:p>
            <a:endParaRPr lang="en-US" sz="2160" dirty="0"/>
          </a:p>
          <a:p>
            <a:pPr algn="ctr"/>
            <a:endParaRPr lang="en-US" sz="2160" dirty="0"/>
          </a:p>
          <a:p>
            <a:pPr algn="ctr"/>
            <a:r>
              <a:rPr lang="en-US" sz="2160" dirty="0"/>
              <a:t>y: (cumulus)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22104" y="369552"/>
            <a:ext cx="103335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0" dirty="0"/>
              <a:t>   10</a:t>
            </a:r>
          </a:p>
          <a:p>
            <a:endParaRPr lang="en-US" sz="2160" dirty="0"/>
          </a:p>
          <a:p>
            <a:endParaRPr lang="en-US" sz="2160" dirty="0"/>
          </a:p>
          <a:p>
            <a:r>
              <a:rPr lang="en-US" sz="2160" dirty="0"/>
              <a:t>Clouds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59031" y="32575"/>
            <a:ext cx="2147168" cy="21234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/>
          </a:p>
        </p:txBody>
      </p:sp>
      <p:pic>
        <p:nvPicPr>
          <p:cNvPr id="5" name="Picture 4" descr="Image result for image of python script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9" y="83308"/>
            <a:ext cx="1379092" cy="11788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22641" y="1380383"/>
            <a:ext cx="222636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60" dirty="0"/>
              <a:t>Search Bing API Script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2512619" y="760176"/>
            <a:ext cx="540689" cy="540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/>
          </a:p>
        </p:txBody>
      </p:sp>
      <p:pic>
        <p:nvPicPr>
          <p:cNvPr id="9" name="Picture 8"/>
          <p:cNvPicPr/>
          <p:nvPr/>
        </p:nvPicPr>
        <p:blipFill>
          <a:blip r:embed="rId7"/>
          <a:stretch>
            <a:fillRect/>
          </a:stretch>
        </p:blipFill>
        <p:spPr>
          <a:xfrm>
            <a:off x="3434977" y="154471"/>
            <a:ext cx="2977134" cy="1539240"/>
          </a:xfrm>
          <a:prstGeom prst="rect">
            <a:avLst/>
          </a:prstGeom>
        </p:spPr>
      </p:pic>
      <p:sp>
        <p:nvSpPr>
          <p:cNvPr id="10" name="Rectangle: Rounded Corners 9"/>
          <p:cNvSpPr/>
          <p:nvPr/>
        </p:nvSpPr>
        <p:spPr>
          <a:xfrm>
            <a:off x="3244452" y="53526"/>
            <a:ext cx="3498259" cy="21234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/>
          </a:p>
        </p:txBody>
      </p:sp>
      <p:sp>
        <p:nvSpPr>
          <p:cNvPr id="11" name="TextBox 10"/>
          <p:cNvSpPr txBox="1"/>
          <p:nvPr/>
        </p:nvSpPr>
        <p:spPr>
          <a:xfrm>
            <a:off x="3810361" y="1634541"/>
            <a:ext cx="222636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60" dirty="0"/>
              <a:t>Image Dataset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9418" y="337749"/>
            <a:ext cx="119238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0" dirty="0"/>
              <a:t>  Image</a:t>
            </a:r>
          </a:p>
          <a:p>
            <a:endParaRPr lang="en-US" sz="2160" dirty="0"/>
          </a:p>
          <a:p>
            <a:endParaRPr lang="en-US" sz="2160" dirty="0"/>
          </a:p>
          <a:p>
            <a:r>
              <a:rPr lang="en-US" sz="2160" dirty="0"/>
              <a:t>Curating</a:t>
            </a:r>
          </a:p>
        </p:txBody>
      </p:sp>
      <p:sp>
        <p:nvSpPr>
          <p:cNvPr id="13" name="Arrow: Right 12"/>
          <p:cNvSpPr/>
          <p:nvPr/>
        </p:nvSpPr>
        <p:spPr>
          <a:xfrm>
            <a:off x="6981248" y="760177"/>
            <a:ext cx="540689" cy="540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/>
          </a:p>
        </p:txBody>
      </p:sp>
      <p:sp>
        <p:nvSpPr>
          <p:cNvPr id="14" name="Rectangle: Rounded Corners 13"/>
          <p:cNvSpPr/>
          <p:nvPr/>
        </p:nvSpPr>
        <p:spPr>
          <a:xfrm>
            <a:off x="7760473" y="86349"/>
            <a:ext cx="4100892" cy="21234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/>
          </a:p>
        </p:txBody>
      </p:sp>
      <p:pic>
        <p:nvPicPr>
          <p:cNvPr id="15" name="Picture 14"/>
          <p:cNvPicPr/>
          <p:nvPr/>
        </p:nvPicPr>
        <p:blipFill rotWithShape="1">
          <a:blip r:embed="rId8"/>
          <a:srcRect l="33067"/>
          <a:stretch/>
        </p:blipFill>
        <p:spPr>
          <a:xfrm>
            <a:off x="7984688" y="189264"/>
            <a:ext cx="3728064" cy="1798320"/>
          </a:xfrm>
          <a:prstGeom prst="rect">
            <a:avLst/>
          </a:prstGeom>
        </p:spPr>
      </p:pic>
      <p:sp>
        <p:nvSpPr>
          <p:cNvPr id="16" name="Arrow: Curved Left 15"/>
          <p:cNvSpPr/>
          <p:nvPr/>
        </p:nvSpPr>
        <p:spPr>
          <a:xfrm>
            <a:off x="11993880" y="760176"/>
            <a:ext cx="1889760" cy="293933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>
              <a:solidFill>
                <a:schemeClr val="tx1"/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9738114" y="2310808"/>
            <a:ext cx="2230417" cy="21234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/>
          </a:p>
        </p:txBody>
      </p:sp>
      <p:pic>
        <p:nvPicPr>
          <p:cNvPr id="18" name="Picture 17" descr="Image result for image of python script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3541" y="2402438"/>
            <a:ext cx="1379092" cy="117881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9738112" y="3699513"/>
            <a:ext cx="222636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60" dirty="0"/>
              <a:t>Image Processing Script</a:t>
            </a:r>
          </a:p>
        </p:txBody>
      </p:sp>
      <p:sp>
        <p:nvSpPr>
          <p:cNvPr id="20" name="Arrow: Right 19"/>
          <p:cNvSpPr/>
          <p:nvPr/>
        </p:nvSpPr>
        <p:spPr>
          <a:xfrm flipH="1">
            <a:off x="8110995" y="3102165"/>
            <a:ext cx="1500385" cy="540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/>
          </a:p>
        </p:txBody>
      </p:sp>
      <p:sp>
        <p:nvSpPr>
          <p:cNvPr id="24" name="Rectangle: Rounded Corners 23"/>
          <p:cNvSpPr/>
          <p:nvPr/>
        </p:nvSpPr>
        <p:spPr>
          <a:xfrm>
            <a:off x="5825581" y="2305410"/>
            <a:ext cx="2230417" cy="21234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/>
          </a:p>
        </p:txBody>
      </p:sp>
      <p:sp>
        <p:nvSpPr>
          <p:cNvPr id="28" name="TextBox 27"/>
          <p:cNvSpPr txBox="1"/>
          <p:nvPr/>
        </p:nvSpPr>
        <p:spPr>
          <a:xfrm>
            <a:off x="5857135" y="3885937"/>
            <a:ext cx="222636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60" dirty="0" err="1"/>
              <a:t>NumPy</a:t>
            </a:r>
            <a:r>
              <a:rPr lang="en-US" sz="2160" dirty="0"/>
              <a:t> array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74243" y="2632694"/>
            <a:ext cx="119371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60" dirty="0"/>
              <a:t>CNN</a:t>
            </a:r>
          </a:p>
          <a:p>
            <a:pPr algn="ctr"/>
            <a:endParaRPr lang="en-US" sz="2160" dirty="0"/>
          </a:p>
          <a:p>
            <a:pPr algn="ctr"/>
            <a:endParaRPr lang="en-US" sz="2160" dirty="0"/>
          </a:p>
          <a:p>
            <a:pPr algn="ctr"/>
            <a:r>
              <a:rPr lang="en-US" sz="2160" dirty="0"/>
              <a:t>Models</a:t>
            </a:r>
          </a:p>
        </p:txBody>
      </p:sp>
      <p:sp>
        <p:nvSpPr>
          <p:cNvPr id="30" name="Rectangle: Rounded Corners 29"/>
          <p:cNvSpPr/>
          <p:nvPr/>
        </p:nvSpPr>
        <p:spPr>
          <a:xfrm>
            <a:off x="1485493" y="2309308"/>
            <a:ext cx="3283775" cy="21234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/>
          </a:p>
        </p:txBody>
      </p:sp>
      <p:sp>
        <p:nvSpPr>
          <p:cNvPr id="31" name="Arrow: Right 30"/>
          <p:cNvSpPr/>
          <p:nvPr/>
        </p:nvSpPr>
        <p:spPr>
          <a:xfrm flipH="1">
            <a:off x="4888206" y="3087942"/>
            <a:ext cx="887906" cy="540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/>
          </a:p>
        </p:txBody>
      </p:sp>
      <p:sp>
        <p:nvSpPr>
          <p:cNvPr id="34" name="TextBox 33"/>
          <p:cNvSpPr txBox="1"/>
          <p:nvPr/>
        </p:nvSpPr>
        <p:spPr>
          <a:xfrm>
            <a:off x="1745246" y="6192457"/>
            <a:ext cx="282948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60" dirty="0"/>
              <a:t>Confusion Matrix</a:t>
            </a:r>
          </a:p>
        </p:txBody>
      </p:sp>
      <p:sp>
        <p:nvSpPr>
          <p:cNvPr id="36" name="Arrow: Curved Left 35"/>
          <p:cNvSpPr/>
          <p:nvPr/>
        </p:nvSpPr>
        <p:spPr>
          <a:xfrm flipH="1">
            <a:off x="35309" y="3239326"/>
            <a:ext cx="1411129" cy="257164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>
              <a:solidFill>
                <a:schemeClr val="tx1"/>
              </a:solidFill>
            </a:endParaRPr>
          </a:p>
        </p:txBody>
      </p:sp>
      <p:sp>
        <p:nvSpPr>
          <p:cNvPr id="37" name="Rectangle: Rounded Corners 36"/>
          <p:cNvSpPr/>
          <p:nvPr/>
        </p:nvSpPr>
        <p:spPr>
          <a:xfrm>
            <a:off x="1485493" y="4562680"/>
            <a:ext cx="3283775" cy="21234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/>
          </a:p>
        </p:txBody>
      </p:sp>
      <p:sp>
        <p:nvSpPr>
          <p:cNvPr id="38" name="TextBox 37"/>
          <p:cNvSpPr txBox="1"/>
          <p:nvPr/>
        </p:nvSpPr>
        <p:spPr>
          <a:xfrm>
            <a:off x="1787831" y="3729491"/>
            <a:ext cx="282948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60" dirty="0"/>
              <a:t>Training Models: </a:t>
            </a:r>
            <a:r>
              <a:rPr lang="en-US" sz="2160" dirty="0" err="1"/>
              <a:t>AlexNet</a:t>
            </a:r>
            <a:r>
              <a:rPr lang="en-US" sz="2160" dirty="0"/>
              <a:t>, Inception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5372" y="4665397"/>
            <a:ext cx="2722074" cy="147663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767326" y="4852832"/>
            <a:ext cx="119238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0" dirty="0"/>
              <a:t>  Image</a:t>
            </a:r>
          </a:p>
          <a:p>
            <a:endParaRPr lang="en-US" sz="2160" dirty="0"/>
          </a:p>
          <a:p>
            <a:endParaRPr lang="en-US" sz="2160" dirty="0"/>
          </a:p>
          <a:p>
            <a:r>
              <a:rPr lang="en-US" sz="2160" dirty="0"/>
              <a:t>Curating</a:t>
            </a:r>
          </a:p>
        </p:txBody>
      </p:sp>
      <p:sp>
        <p:nvSpPr>
          <p:cNvPr id="41" name="Arrow: Right 40"/>
          <p:cNvSpPr/>
          <p:nvPr/>
        </p:nvSpPr>
        <p:spPr>
          <a:xfrm>
            <a:off x="5069156" y="5275261"/>
            <a:ext cx="540689" cy="540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616" y="4680694"/>
            <a:ext cx="3045634" cy="932491"/>
          </a:xfrm>
          <a:prstGeom prst="rect">
            <a:avLst/>
          </a:prstGeom>
        </p:spPr>
      </p:pic>
      <p:sp>
        <p:nvSpPr>
          <p:cNvPr id="43" name="Rectangle: Rounded Corners 42"/>
          <p:cNvSpPr/>
          <p:nvPr/>
        </p:nvSpPr>
        <p:spPr>
          <a:xfrm>
            <a:off x="5859938" y="4587566"/>
            <a:ext cx="3283775" cy="21234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/>
          </a:p>
        </p:txBody>
      </p:sp>
      <p:sp>
        <p:nvSpPr>
          <p:cNvPr id="44" name="TextBox 43"/>
          <p:cNvSpPr txBox="1"/>
          <p:nvPr/>
        </p:nvSpPr>
        <p:spPr>
          <a:xfrm>
            <a:off x="6162276" y="6007748"/>
            <a:ext cx="282948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60" dirty="0"/>
              <a:t>Re-train models on curated </a:t>
            </a:r>
            <a:r>
              <a:rPr lang="en-US" sz="2160" dirty="0"/>
              <a:t>dataset</a:t>
            </a:r>
            <a:endParaRPr lang="en-US" sz="2160" dirty="0"/>
          </a:p>
        </p:txBody>
      </p:sp>
      <p:sp>
        <p:nvSpPr>
          <p:cNvPr id="45" name="TextBox 44"/>
          <p:cNvSpPr txBox="1"/>
          <p:nvPr/>
        </p:nvSpPr>
        <p:spPr>
          <a:xfrm>
            <a:off x="9143713" y="4847853"/>
            <a:ext cx="1461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60" dirty="0"/>
              <a:t>  Adjust</a:t>
            </a:r>
          </a:p>
          <a:p>
            <a:endParaRPr lang="en-US" sz="2160" dirty="0"/>
          </a:p>
          <a:p>
            <a:endParaRPr lang="en-US" sz="2160" dirty="0"/>
          </a:p>
          <a:p>
            <a:pPr algn="ctr"/>
            <a:r>
              <a:rPr lang="en-US" sz="2160" dirty="0"/>
              <a:t>Hyper-parameters</a:t>
            </a:r>
          </a:p>
        </p:txBody>
      </p:sp>
      <p:sp>
        <p:nvSpPr>
          <p:cNvPr id="46" name="Arrow: Right 45"/>
          <p:cNvSpPr/>
          <p:nvPr/>
        </p:nvSpPr>
        <p:spPr>
          <a:xfrm>
            <a:off x="9244912" y="5270282"/>
            <a:ext cx="1325447" cy="540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/>
          </a:p>
        </p:txBody>
      </p:sp>
      <p:sp>
        <p:nvSpPr>
          <p:cNvPr id="47" name="Rectangle: Rounded Corners 46"/>
          <p:cNvSpPr/>
          <p:nvPr/>
        </p:nvSpPr>
        <p:spPr>
          <a:xfrm>
            <a:off x="10605531" y="4623887"/>
            <a:ext cx="2547762" cy="21234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/>
          </a:p>
        </p:txBody>
      </p:sp>
      <p:sp>
        <p:nvSpPr>
          <p:cNvPr id="51" name="Arrow: Curved Left 50"/>
          <p:cNvSpPr/>
          <p:nvPr/>
        </p:nvSpPr>
        <p:spPr>
          <a:xfrm>
            <a:off x="13236592" y="5509223"/>
            <a:ext cx="1253131" cy="293933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>
              <a:solidFill>
                <a:schemeClr val="tx1"/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0734" y="6973179"/>
            <a:ext cx="3045634" cy="932491"/>
          </a:xfrm>
          <a:prstGeom prst="rect">
            <a:avLst/>
          </a:prstGeom>
        </p:spPr>
      </p:pic>
      <p:sp>
        <p:nvSpPr>
          <p:cNvPr id="53" name="Rectangle: Rounded Corners 52"/>
          <p:cNvSpPr/>
          <p:nvPr/>
        </p:nvSpPr>
        <p:spPr>
          <a:xfrm>
            <a:off x="9909056" y="6880051"/>
            <a:ext cx="3283775" cy="21234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/>
          </a:p>
        </p:txBody>
      </p:sp>
      <p:sp>
        <p:nvSpPr>
          <p:cNvPr id="54" name="TextBox 53"/>
          <p:cNvSpPr txBox="1"/>
          <p:nvPr/>
        </p:nvSpPr>
        <p:spPr>
          <a:xfrm>
            <a:off x="10211394" y="8300234"/>
            <a:ext cx="282948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60" dirty="0"/>
              <a:t>Training models with new hyperparameters</a:t>
            </a:r>
          </a:p>
        </p:txBody>
      </p:sp>
      <p:sp>
        <p:nvSpPr>
          <p:cNvPr id="55" name="Rectangle: Rounded Corners 54"/>
          <p:cNvSpPr/>
          <p:nvPr/>
        </p:nvSpPr>
        <p:spPr>
          <a:xfrm>
            <a:off x="637296" y="6880051"/>
            <a:ext cx="3283775" cy="21234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/>
          </a:p>
        </p:txBody>
      </p:sp>
      <p:sp>
        <p:nvSpPr>
          <p:cNvPr id="56" name="TextBox 55"/>
          <p:cNvSpPr txBox="1"/>
          <p:nvPr/>
        </p:nvSpPr>
        <p:spPr>
          <a:xfrm>
            <a:off x="939634" y="8300234"/>
            <a:ext cx="282948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60" dirty="0"/>
              <a:t>Create </a:t>
            </a:r>
            <a:r>
              <a:rPr lang="en-US" sz="2160" dirty="0" err="1"/>
              <a:t>SeeClouds</a:t>
            </a:r>
            <a:r>
              <a:rPr lang="en-US" sz="2160" dirty="0"/>
              <a:t> website</a:t>
            </a:r>
          </a:p>
        </p:txBody>
      </p:sp>
      <p:sp>
        <p:nvSpPr>
          <p:cNvPr id="57" name="Arrow: Right 56"/>
          <p:cNvSpPr/>
          <p:nvPr/>
        </p:nvSpPr>
        <p:spPr>
          <a:xfrm flipH="1">
            <a:off x="8767844" y="7671409"/>
            <a:ext cx="925897" cy="540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5239" y="7033368"/>
            <a:ext cx="2375401" cy="1296573"/>
          </a:xfrm>
          <a:prstGeom prst="rect">
            <a:avLst/>
          </a:prstGeom>
        </p:spPr>
      </p:pic>
      <p:sp>
        <p:nvSpPr>
          <p:cNvPr id="59" name="Rectangle: Rounded Corners 58"/>
          <p:cNvSpPr/>
          <p:nvPr/>
        </p:nvSpPr>
        <p:spPr>
          <a:xfrm>
            <a:off x="5099572" y="6869722"/>
            <a:ext cx="3283775" cy="21234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/>
          </a:p>
        </p:txBody>
      </p:sp>
      <p:sp>
        <p:nvSpPr>
          <p:cNvPr id="60" name="TextBox 59"/>
          <p:cNvSpPr txBox="1"/>
          <p:nvPr/>
        </p:nvSpPr>
        <p:spPr>
          <a:xfrm>
            <a:off x="5401910" y="8289905"/>
            <a:ext cx="282948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60" dirty="0"/>
              <a:t>Implement Early Stopping</a:t>
            </a:r>
          </a:p>
        </p:txBody>
      </p:sp>
      <p:sp>
        <p:nvSpPr>
          <p:cNvPr id="64" name="Arrow: Right 63"/>
          <p:cNvSpPr/>
          <p:nvPr/>
        </p:nvSpPr>
        <p:spPr>
          <a:xfrm flipH="1">
            <a:off x="4048270" y="7663271"/>
            <a:ext cx="925897" cy="540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/>
          </a:p>
        </p:txBody>
      </p:sp>
      <p:sp>
        <p:nvSpPr>
          <p:cNvPr id="73" name="TextBox 72"/>
          <p:cNvSpPr txBox="1"/>
          <p:nvPr/>
        </p:nvSpPr>
        <p:spPr>
          <a:xfrm>
            <a:off x="3774801" y="7211109"/>
            <a:ext cx="146181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60" dirty="0"/>
              <a:t>  Publish</a:t>
            </a:r>
          </a:p>
          <a:p>
            <a:endParaRPr lang="en-US" sz="2160" dirty="0"/>
          </a:p>
          <a:p>
            <a:endParaRPr lang="en-US" sz="2160" dirty="0"/>
          </a:p>
          <a:p>
            <a:pPr algn="ctr"/>
            <a:r>
              <a:rPr lang="en-US" sz="2160" dirty="0"/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2375944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65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Tuttle, Cameron</dc:creator>
  <cp:lastModifiedBy>Tuttle, Cameron</cp:lastModifiedBy>
  <cp:revision>14</cp:revision>
  <dcterms:created xsi:type="dcterms:W3CDTF">2019-05-10T02:40:34Z</dcterms:created>
  <dcterms:modified xsi:type="dcterms:W3CDTF">2019-05-10T04:04:05Z</dcterms:modified>
</cp:coreProperties>
</file>