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053C-5C7F-4E0C-902A-BA5F52475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C2B60-29D0-41D9-B325-5CFFAD553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1AD4-1A8A-4F65-B5B9-3D3DD633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4B11-4705-49EC-BD32-3C5DEDDB378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D86BF-0EFB-4520-A457-BF5DA3C9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A680-6D70-4A8D-9A1E-FEC21A43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53B4-F835-43E3-891B-A795929B1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1698-CCE1-44C3-933A-DFE8B407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79D2B-473E-4A14-9149-2D07A567C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CB186-8475-40EC-BEA5-65BD277D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4B11-4705-49EC-BD32-3C5DEDDB378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47E38-8CAA-4B52-BD3D-9E11CB3F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6781C-3DD5-4AFD-BC82-737626A7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53B4-F835-43E3-891B-A795929B1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1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F3A87-7FC8-41C7-B0F1-4976E7611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AA993-0836-4F39-9762-4AE0F511F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1F1C-03FA-4692-8073-56E443F5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4B11-4705-49EC-BD32-3C5DEDDB378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0D268-560B-4130-985D-FAE285D3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EF71-ECC2-440A-ABC2-2D0D8529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53B4-F835-43E3-891B-A795929B1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7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753B-4D5F-4B61-AB1D-F3C5EA41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FC233-AFC3-48F3-B212-B4F502A6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43EFC-86CB-43FA-95E8-BD5BF72D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4B11-4705-49EC-BD32-3C5DEDDB378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2C831-8A8B-4331-A0B0-F84A36AC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F67FB-8A7F-4069-8005-DD768E9B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53B4-F835-43E3-891B-A795929B1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3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1791-702A-4A2D-A9CE-0511A073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058EA-4EE3-42ED-9004-15FB8B504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AF616-0FE7-4BC6-8C51-4B3CDE05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4B11-4705-49EC-BD32-3C5DEDDB378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1CC7A-D6E1-45F2-A615-AB436361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37CE7-476E-42ED-903E-B8046362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53B4-F835-43E3-891B-A795929B1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013C-B8C2-49A6-957D-DF1CF43A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24B0-747D-4BAF-AA00-E5F61110F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3E92D-5DEF-4D06-A69B-165715924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B4119-163B-4650-90B9-7ECE1BBD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4B11-4705-49EC-BD32-3C5DEDDB378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28307-385C-44F6-B36C-5E2CCD50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E31A0-E936-4268-A578-755D40C3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53B4-F835-43E3-891B-A795929B1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6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45CF-6A4F-4A18-8701-D54B167C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D5C8D-AA02-4145-B86F-0E0377DE2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6A931-94B8-43C8-B0FD-4624055B9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C0A05-393E-4705-9FCE-073773BC3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525C8-76A6-4D73-B2BD-B685912D1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8D76C-DB22-4B56-8E75-3B827C0B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4B11-4705-49EC-BD32-3C5DEDDB378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5AC67-2A77-4AAD-AD36-A6FD7FD9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344C4-A783-49DE-A6BB-35DD420B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53B4-F835-43E3-891B-A795929B1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8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43A5-061C-455B-8627-DEB091F9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35B82-A4DB-413D-A529-8679EACB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4B11-4705-49EC-BD32-3C5DEDDB378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91F51-D193-42A0-A694-AF45D973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87AA9-CF25-405D-8310-B0E3BA7F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53B4-F835-43E3-891B-A795929B1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8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AF4B2-F6BF-4588-84EF-2F8A0DDB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4B11-4705-49EC-BD32-3C5DEDDB378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6A472-0A98-4B58-8654-989F2CB1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4A5C2-C427-4F0D-B221-AC31C488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53B4-F835-43E3-891B-A795929B1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9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08D9-1339-449D-BA67-2B4BA227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6DDFE-2BBA-4AF0-9CBB-2CBB93B8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084F3-46B3-446D-9E20-386117D14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69D28-3C92-47DD-AEB4-B6BD2D94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4B11-4705-49EC-BD32-3C5DEDDB378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6B1D1-816B-4A61-BCD1-9E171246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62981-421D-409E-B31D-5CBEAF2B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53B4-F835-43E3-891B-A795929B1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0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BB22-8581-4409-9ABA-236BEFB7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D8E07-36EA-4840-B7F0-4D1117461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98F98-2D31-4235-B84E-E41BEBA1D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BCFB8-87FA-4683-A25F-06FA342C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4B11-4705-49EC-BD32-3C5DEDDB378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60CAE-B9AE-4503-9170-D88F8FA2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CDA61-6DD2-4414-89E1-B860DD06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53B4-F835-43E3-891B-A795929B1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5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7DCB0-8BA0-4B31-9C04-B37BCCE9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77891-3A87-4559-9A2A-41FD14373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F638F-1BC9-4F7B-96DA-5524CCC7E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64B11-4705-49EC-BD32-3C5DEDDB378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24ADA-405A-4CCB-AFC1-83523FEB7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39A9B-B12E-45EA-BEF5-AD9F8CF0B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F53B4-F835-43E3-891B-A795929B1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7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8D80-23B5-4354-8E66-DEDEABD55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4390"/>
            <a:ext cx="9144000" cy="23876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400" b="1" kern="1400" spc="-5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Bài</a:t>
            </a:r>
            <a:r>
              <a:rPr lang="en-US" sz="4400" b="1" kern="1400" spc="-5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400" b="1" kern="1400" spc="-5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tập</a:t>
            </a:r>
            <a:r>
              <a:rPr lang="en-US" sz="4400" b="1" kern="1400" spc="-5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400" b="1" kern="1400" spc="-5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giữa</a:t>
            </a:r>
            <a:r>
              <a:rPr lang="en-US" sz="4400" b="1" kern="1400" spc="-5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400" b="1" kern="1400" spc="-5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kỳ</a:t>
            </a:r>
            <a:br>
              <a:rPr lang="en-US" sz="3200" kern="1400" spc="-50" dirty="0"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r>
              <a:rPr lang="en-US" sz="32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Môn</a:t>
            </a:r>
            <a:r>
              <a:rPr lang="en-US" sz="3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: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môn</a:t>
            </a:r>
            <a:r>
              <a:rPr lang="en-US" sz="3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Trí</a:t>
            </a:r>
            <a:r>
              <a:rPr lang="en-US" sz="3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tuệ</a:t>
            </a:r>
            <a:r>
              <a:rPr lang="en-US" sz="3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3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tạo</a:t>
            </a:r>
            <a:b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8EBED-C76B-483B-A7ED-A1776BA75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83180"/>
            <a:ext cx="9144000" cy="3543299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Chương</a:t>
            </a:r>
            <a:r>
              <a:rPr lang="en-US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trình</a:t>
            </a:r>
            <a:r>
              <a:rPr lang="en-US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chơi</a:t>
            </a:r>
            <a:r>
              <a:rPr lang="en-US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cờ</a:t>
            </a:r>
            <a:r>
              <a:rPr lang="en-US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caro</a:t>
            </a:r>
            <a:r>
              <a:rPr lang="en-US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b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đánh</a:t>
            </a:r>
            <a:r>
              <a:rPr lang="en-US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máy</a:t>
            </a:r>
            <a:endParaRPr lang="en-US" b="1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b="1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r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1800" i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18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h</a:t>
            </a:r>
            <a:r>
              <a:rPr lang="vi-VN" sz="18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ướng dẫn</a:t>
            </a:r>
            <a:r>
              <a:rPr lang="vi-V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vi-VN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THẦY Lê Anh Cường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r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</a:pPr>
            <a:r>
              <a:rPr lang="vi-VN" sz="18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Người thực hiện</a:t>
            </a:r>
            <a:r>
              <a:rPr lang="vi-V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vi-VN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TĂNG BẢO KIÊN – 51800203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r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PHẠM VŨ LONG KHẢI – 5180875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r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vi-VN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   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D6119-203F-4BD5-8096-BE7F238521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68580"/>
            <a:ext cx="2476500" cy="1531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999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F8EBED-C76B-483B-A7ED-A1776BA75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D6119-203F-4BD5-8096-BE7F238521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68580"/>
            <a:ext cx="2476500" cy="153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17E982-1193-4FAD-91BB-53089757F1A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39912" y="1648301"/>
            <a:ext cx="7509828" cy="356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6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F8EBED-C76B-483B-A7ED-A1776BA75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" y="1064578"/>
            <a:ext cx="9144000" cy="1655762"/>
          </a:xfrm>
        </p:spPr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-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pattern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thái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bàn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cờ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thái</a:t>
            </a:r>
            <a:endParaRPr lang="en-US" sz="2800" dirty="0"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D6119-203F-4BD5-8096-BE7F238521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68580"/>
            <a:ext cx="2476500" cy="153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4B5701-6C51-45D3-8CEA-9E7A38D32D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77340" y="2347594"/>
            <a:ext cx="6981190" cy="344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7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F8EBED-C76B-483B-A7ED-A1776BA75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033" y="3180716"/>
            <a:ext cx="9144000" cy="1655762"/>
          </a:xfrm>
        </p:spPr>
        <p:txBody>
          <a:bodyPr/>
          <a:lstStyle/>
          <a:p>
            <a:pPr algn="l"/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Empty()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D6119-203F-4BD5-8096-BE7F238521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740" y="68580"/>
            <a:ext cx="1699260" cy="12451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97D1C7A-B40F-47F0-A3C7-19F757F66D53}"/>
              </a:ext>
            </a:extLst>
          </p:cNvPr>
          <p:cNvSpPr txBox="1">
            <a:spLocks/>
          </p:cNvSpPr>
          <p:nvPr/>
        </p:nvSpPr>
        <p:spPr>
          <a:xfrm>
            <a:off x="676593" y="1313736"/>
            <a:ext cx="10515600" cy="21534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2,3. </a:t>
            </a:r>
            <a:r>
              <a:rPr lang="en-US" sz="7000" b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Xây</a:t>
            </a:r>
            <a:r>
              <a:rPr lang="en-US" sz="7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7000" b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dựng</a:t>
            </a:r>
            <a:r>
              <a:rPr lang="en-US" sz="7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7000" b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hàm</a:t>
            </a:r>
            <a:r>
              <a:rPr lang="en-US" sz="7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7000" b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7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7000" b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nước</a:t>
            </a:r>
            <a:r>
              <a:rPr lang="en-US" sz="7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7000" b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đi</a:t>
            </a:r>
            <a:r>
              <a:rPr lang="en-US" sz="7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7000" b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7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7000" b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máy</a:t>
            </a:r>
            <a:r>
              <a:rPr lang="en-US" sz="7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7000" b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theo</a:t>
            </a:r>
            <a:r>
              <a:rPr lang="en-US" sz="7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7000" b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thuật</a:t>
            </a:r>
            <a:r>
              <a:rPr lang="en-US" sz="7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7000" b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toán</a:t>
            </a:r>
            <a:r>
              <a:rPr lang="en-US" sz="7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Minimax, </a:t>
            </a:r>
            <a:r>
              <a:rPr lang="en-US" sz="7000" b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bổ</a:t>
            </a:r>
            <a:r>
              <a:rPr lang="en-US" sz="7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sung </a:t>
            </a:r>
            <a:r>
              <a:rPr lang="en-US" sz="7000" b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thuật</a:t>
            </a:r>
            <a:r>
              <a:rPr lang="en-US" sz="7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7000" b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toán</a:t>
            </a:r>
            <a:r>
              <a:rPr lang="en-US" sz="7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7000" b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cắt</a:t>
            </a:r>
            <a:r>
              <a:rPr lang="en-US" sz="7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7000" b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nhánh</a:t>
            </a:r>
            <a:r>
              <a:rPr lang="en-US" sz="7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7000" b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anpha</a:t>
            </a:r>
            <a:r>
              <a:rPr lang="en-US" sz="7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-beta</a:t>
            </a: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B4AEFB-D6AF-41AC-A171-9824EFBEAF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79967" y="3723164"/>
            <a:ext cx="6429693" cy="222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3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F8EBED-C76B-483B-A7ED-A1776BA75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758824"/>
            <a:ext cx="9144000" cy="1655762"/>
          </a:xfrm>
        </p:spPr>
        <p:txBody>
          <a:bodyPr/>
          <a:lstStyle/>
          <a:p>
            <a:pPr algn="l"/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game_over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()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D6119-203F-4BD5-8096-BE7F238521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68580"/>
            <a:ext cx="2476500" cy="153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D10C2B-5C81-4238-955A-A32B976C27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37360" y="1379222"/>
            <a:ext cx="7978140" cy="3064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3B5C24-F355-4F56-B435-8CBA84BE8DB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37360" y="5305897"/>
            <a:ext cx="8441373" cy="983934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4DF2649D-CD3D-42E1-A586-C15D509EE876}"/>
              </a:ext>
            </a:extLst>
          </p:cNvPr>
          <p:cNvSpPr txBox="1">
            <a:spLocks/>
          </p:cNvSpPr>
          <p:nvPr/>
        </p:nvSpPr>
        <p:spPr>
          <a:xfrm>
            <a:off x="838200" y="463406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>
                <a:latin typeface="Times New Roman" panose="02020603050405020304" pitchFamily="18" charset="0"/>
                <a:ea typeface="DengXian" panose="02010600030101010101" pitchFamily="2" charset="-122"/>
              </a:rPr>
              <a:t>Hàm Add()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02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2D6119-203F-4BD5-8096-BE7F238521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68580"/>
            <a:ext cx="2476500" cy="15316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7398C-FB69-4254-BE33-2E27F64261D0}"/>
              </a:ext>
            </a:extLst>
          </p:cNvPr>
          <p:cNvSpPr txBox="1"/>
          <p:nvPr/>
        </p:nvSpPr>
        <p:spPr>
          <a:xfrm>
            <a:off x="1295400" y="1667539"/>
            <a:ext cx="716470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Around()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3CA880-A3C3-4DDA-88D6-97DA594E69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07749" y="2503098"/>
            <a:ext cx="6616382" cy="3234055"/>
          </a:xfrm>
          <a:prstGeom prst="rect">
            <a:avLst/>
          </a:prstGeo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D31B17BA-5F34-4005-AF2A-7B023D37D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6819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3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2D6119-203F-4BD5-8096-BE7F238521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68580"/>
            <a:ext cx="2476500" cy="1531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5C25CD-DBB5-41B9-82AF-1DC59898B5F6}"/>
              </a:ext>
            </a:extLst>
          </p:cNvPr>
          <p:cNvSpPr txBox="1"/>
          <p:nvPr/>
        </p:nvSpPr>
        <p:spPr>
          <a:xfrm>
            <a:off x="965835" y="1360134"/>
            <a:ext cx="609219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Around5x5()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701298-6831-4E3F-8552-492010D613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94217" y="2155666"/>
            <a:ext cx="6852603" cy="25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40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F8EBED-C76B-483B-A7ED-A1776BA75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140" y="1303179"/>
            <a:ext cx="9144000" cy="1655762"/>
          </a:xfrm>
        </p:spPr>
        <p:txBody>
          <a:bodyPr/>
          <a:lstStyle/>
          <a:p>
            <a:pPr algn="l"/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get_X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()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D6119-203F-4BD5-8096-BE7F238521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68580"/>
            <a:ext cx="2476500" cy="153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E823A-3554-4605-BCF6-32C52A0429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94363" y="2131060"/>
            <a:ext cx="7336473" cy="35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52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F8EBED-C76B-483B-A7ED-A1776BA75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D6119-203F-4BD5-8096-BE7F238521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68580"/>
            <a:ext cx="2476500" cy="1531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377799-083B-47D8-9D91-94EE126ECD7A}"/>
              </a:ext>
            </a:extLst>
          </p:cNvPr>
          <p:cNvSpPr txBox="1"/>
          <p:nvPr/>
        </p:nvSpPr>
        <p:spPr>
          <a:xfrm>
            <a:off x="1263015" y="1211509"/>
            <a:ext cx="609219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get_O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B51E8-010C-40CF-942D-764A2506D6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41270" y="1840265"/>
            <a:ext cx="6511290" cy="41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4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F8EBED-C76B-483B-A7ED-A1776BA75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D6119-203F-4BD5-8096-BE7F238521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68580"/>
            <a:ext cx="2476500" cy="1531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899B4F-EDE1-4B43-8B04-AD7E0343ACF9}"/>
              </a:ext>
            </a:extLst>
          </p:cNvPr>
          <p:cNvSpPr txBox="1"/>
          <p:nvPr/>
        </p:nvSpPr>
        <p:spPr>
          <a:xfrm>
            <a:off x="988695" y="1129911"/>
            <a:ext cx="609219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minimax()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7254A0-73FE-4641-86BD-7B0A28D672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52600" y="1894522"/>
            <a:ext cx="7802880" cy="383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6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F8EBED-C76B-483B-A7ED-A1776BA75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D6119-203F-4BD5-8096-BE7F238521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68580"/>
            <a:ext cx="2476500" cy="153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45E17D-49E0-491F-8852-1C8CADDAC4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0" y="1610042"/>
            <a:ext cx="8557260" cy="34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8D80-23B5-4354-8E66-DEDEABD55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660" y="1601310"/>
            <a:ext cx="5402580" cy="1369377"/>
          </a:xfrm>
        </p:spPr>
        <p:txBody>
          <a:bodyPr>
            <a:normAutofit fontScale="90000"/>
          </a:bodyPr>
          <a:lstStyle/>
          <a:p>
            <a:r>
              <a:rPr lang="en-US" sz="6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Yêu</a:t>
            </a:r>
            <a:r>
              <a:rPr lang="en-US" sz="6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cầu</a:t>
            </a:r>
            <a:r>
              <a:rPr lang="en-US" sz="6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đề</a:t>
            </a:r>
            <a:r>
              <a:rPr lang="en-US" sz="6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bài</a:t>
            </a:r>
            <a:r>
              <a:rPr lang="en-US" sz="6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: </a:t>
            </a:r>
            <a:br>
              <a:rPr lang="en-US" sz="6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8EBED-C76B-483B-A7ED-A1776BA75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4420" y="2285999"/>
            <a:ext cx="9593580" cy="3449637"/>
          </a:xfrm>
        </p:spPr>
        <p:txBody>
          <a:bodyPr>
            <a:normAutofit fontScale="77500" lnSpcReduction="20000"/>
          </a:bodyPr>
          <a:lstStyle/>
          <a:p>
            <a:pPr marL="0" marR="0" indent="4572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Xây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dựng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chương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trình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chơi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cờ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caro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đánh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máy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Bàn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cờ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12 x 12</a:t>
            </a:r>
            <a:endParaRPr lang="en-US" sz="3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Cấu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trúc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bàn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cờ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pattern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trạng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thái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bàn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cờ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hàm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trạng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thái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xác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định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trạng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thái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kết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thúc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thắng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thua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[3.5 </a:t>
            </a:r>
            <a:r>
              <a:rPr lang="en-US" sz="3100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3100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] </a:t>
            </a:r>
            <a:endParaRPr lang="en-US" sz="3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Xây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dựng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hàm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nước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đi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máy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theo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thuật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toán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Minimax </a:t>
            </a:r>
            <a:r>
              <a:rPr lang="en-US" sz="3100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[3 </a:t>
            </a:r>
            <a:r>
              <a:rPr lang="en-US" sz="3100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3100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] </a:t>
            </a:r>
            <a:endParaRPr lang="en-US" sz="3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Bổ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sung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thuật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toán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cắt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nhánh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anpha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-beta</a:t>
            </a:r>
            <a:r>
              <a:rPr lang="en-US" sz="3100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[2 </a:t>
            </a:r>
            <a:r>
              <a:rPr lang="en-US" sz="3100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3100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sz="3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800"/>
              <a:buFont typeface="+mj-lt"/>
              <a:buAutoNum type="arabicPeriod"/>
            </a:pP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phần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còn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lại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chọn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nước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100" i="1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đi</a:t>
            </a:r>
            <a:r>
              <a:rPr lang="en-US" sz="3100" i="1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...</a:t>
            </a:r>
            <a:r>
              <a:rPr lang="en-US" sz="3100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[1.5 </a:t>
            </a:r>
            <a:r>
              <a:rPr lang="en-US" sz="3100" spc="15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3100" spc="15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sz="3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9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9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D6119-203F-4BD5-8096-BE7F238521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68580"/>
            <a:ext cx="2476500" cy="1531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2439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F8EBED-C76B-483B-A7ED-A1776BA75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D6119-203F-4BD5-8096-BE7F238521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68580"/>
            <a:ext cx="2476500" cy="1531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3053A7-EE85-4CDB-8F27-0BDFDE5FB538}"/>
              </a:ext>
            </a:extLst>
          </p:cNvPr>
          <p:cNvSpPr txBox="1"/>
          <p:nvPr/>
        </p:nvSpPr>
        <p:spPr>
          <a:xfrm>
            <a:off x="421005" y="690959"/>
            <a:ext cx="6092190" cy="78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4. Giao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diện</a:t>
            </a:r>
            <a:endParaRPr lang="en-US" sz="4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09D2E-0CCB-4FB9-9536-F2C8AB9115A5}"/>
              </a:ext>
            </a:extLst>
          </p:cNvPr>
          <p:cNvSpPr txBox="1"/>
          <p:nvPr/>
        </p:nvSpPr>
        <p:spPr>
          <a:xfrm>
            <a:off x="1524000" y="1816857"/>
            <a:ext cx="609219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click()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93999B-F351-4657-B61A-50D7E2B211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74520" y="2468881"/>
            <a:ext cx="8092440" cy="333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63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ED31-C34F-4182-B26A-8939452B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A323-12AF-4925-8306-F0DC2E75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Hàm</a:t>
            </a: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tạo</a:t>
            </a: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 Giao </a:t>
            </a:r>
            <a:r>
              <a:rPr lang="en-US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diện</a:t>
            </a: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chạy</a:t>
            </a: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chương</a:t>
            </a: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1FE8D-39D8-4007-9F3B-4B16F9DE90C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68580"/>
            <a:ext cx="2476500" cy="153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ABC3AD-6E43-4114-9849-D6654D57E1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97380" y="2525395"/>
            <a:ext cx="8397240" cy="295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59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1B49-645B-4127-BF21-ECE59D69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68D066-66D0-4BB1-B35A-C918BD8F1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405" y="548005"/>
            <a:ext cx="5107755" cy="530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7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8D80-23B5-4354-8E66-DEDEABD55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" y="1600200"/>
            <a:ext cx="8602980" cy="1531620"/>
          </a:xfrm>
        </p:spPr>
        <p:txBody>
          <a:bodyPr>
            <a:normAutofit fontScale="90000"/>
          </a:bodyPr>
          <a:lstStyle/>
          <a:p>
            <a:pPr algn="l">
              <a:lnSpc>
                <a:spcPct val="50000"/>
              </a:lnSpc>
            </a:pPr>
            <a:r>
              <a:rPr lang="vi-VN" sz="49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1. Cấu trúc dữ liệu cho bàn cờ,… </a:t>
            </a:r>
            <a:br>
              <a:rPr lang="en-US" sz="49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49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  <a:b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b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thư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sz="8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D6119-203F-4BD5-8096-BE7F238521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68580"/>
            <a:ext cx="2476500" cy="153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DD0A97-E30E-4AB6-A273-428E3BEA92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02130" y="2880360"/>
            <a:ext cx="7227570" cy="22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3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8D80-23B5-4354-8E66-DEDEABD55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Hàm</a:t>
            </a:r>
            <a:r>
              <a:rPr lang="en-US" sz="3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get_patterns</a:t>
            </a:r>
            <a:r>
              <a:rPr lang="en-US" sz="3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()</a:t>
            </a:r>
            <a:b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8EBED-C76B-483B-A7ED-A1776BA75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D6119-203F-4BD5-8096-BE7F238521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68580"/>
            <a:ext cx="2476500" cy="153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CD476C-5059-4FFC-9D43-259806C27E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73542" y="2286000"/>
            <a:ext cx="884491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6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8D80-23B5-4354-8E66-DEDEABD55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380" y="315119"/>
            <a:ext cx="9144000" cy="1531620"/>
          </a:xfrm>
        </p:spPr>
        <p:txBody>
          <a:bodyPr/>
          <a:lstStyle/>
          <a:p>
            <a:pPr algn="l"/>
            <a:r>
              <a:rPr lang="en-US" sz="3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32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hàm</a:t>
            </a:r>
            <a:r>
              <a:rPr lang="en-US" sz="3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count X </a:t>
            </a:r>
            <a:r>
              <a:rPr lang="en-US" sz="32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O</a:t>
            </a:r>
            <a:b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8EBED-C76B-483B-A7ED-A1776BA75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9750" y="184673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Hàm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get_pattern_for_Row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(): 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D6119-203F-4BD5-8096-BE7F238521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68580"/>
            <a:ext cx="2476500" cy="153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FFF27B-9272-47FA-B1BA-FF407E9429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09750" y="2709506"/>
            <a:ext cx="7494270" cy="256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0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8D80-23B5-4354-8E66-DEDEABD55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-3495357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8EBED-C76B-483B-A7ED-A1776BA75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1321194"/>
            <a:ext cx="9144000" cy="3753961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get_pattern_for_Column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D6119-203F-4BD5-8096-BE7F238521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68580"/>
            <a:ext cx="2476500" cy="153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5BDEA8-B6D2-4A9B-B0D4-3463337D86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68562" y="1786094"/>
            <a:ext cx="6523356" cy="28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3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F8EBED-C76B-483B-A7ED-A1776BA75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0" y="1122363"/>
            <a:ext cx="9144000" cy="1655762"/>
          </a:xfrm>
        </p:spPr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get_pattern_for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_ Diagonal ():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D6119-203F-4BD5-8096-BE7F238521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68580"/>
            <a:ext cx="2476500" cy="153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30C955-7E6F-4730-9B12-AF36042869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00250" y="1950244"/>
            <a:ext cx="6355398" cy="34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3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F8EBED-C76B-483B-A7ED-A1776BA75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7380"/>
            <a:ext cx="9144000" cy="3360420"/>
          </a:xfrm>
        </p:spPr>
        <p:txBody>
          <a:bodyPr/>
          <a:lstStyle/>
          <a:p>
            <a:pPr algn="l"/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get_all_patterns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D6119-203F-4BD5-8096-BE7F238521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68580"/>
            <a:ext cx="2476500" cy="153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5AF314-EE2E-4C1E-AB08-6B468AFD0C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24100" y="2533332"/>
            <a:ext cx="7048500" cy="272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F8EBED-C76B-483B-A7ED-A1776BA75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360" y="1557179"/>
            <a:ext cx="9144000" cy="1655762"/>
          </a:xfrm>
        </p:spPr>
        <p:txBody>
          <a:bodyPr/>
          <a:lstStyle/>
          <a:p>
            <a:pPr algn="l"/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thái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thúc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thắng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thua</a:t>
            </a: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D6119-203F-4BD5-8096-BE7F238521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360" y="68580"/>
            <a:ext cx="2072640" cy="130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CC1922-A856-4990-BBCB-2A3A8F01F4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92680" y="2385060"/>
            <a:ext cx="7772400" cy="36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1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322</Words>
  <Application>Microsoft Office PowerPoint</Application>
  <PresentationFormat>Widescreen</PresentationFormat>
  <Paragraphs>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Bài tập giữa kỳ Môn : Nhập môn Trí tuệ nhân tạo </vt:lpstr>
      <vt:lpstr>Yêu cầu đề bài :  </vt:lpstr>
      <vt:lpstr>1. Cấu trúc dữ liệu cho bàn cờ,…      - Import thư viện  </vt:lpstr>
      <vt:lpstr>-Hàm get_patterns () </vt:lpstr>
      <vt:lpstr>- Các hàm count X và O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giữa kỳ Môn : Nhập môn Trí tuệ nhân tạo</dc:title>
  <dc:creator>Bội Bội</dc:creator>
  <cp:lastModifiedBy>Bội Bội</cp:lastModifiedBy>
  <cp:revision>7</cp:revision>
  <dcterms:created xsi:type="dcterms:W3CDTF">2020-10-25T15:19:09Z</dcterms:created>
  <dcterms:modified xsi:type="dcterms:W3CDTF">2020-10-25T16:12:00Z</dcterms:modified>
</cp:coreProperties>
</file>