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Báo cáo Đề tài: Phân loại khách hàng tiềm năng dựa trên dữ liệu tiêu dùng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561330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Môn Data Science - Giáo viên hướng dẫn: Nguyễn Văn Huy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110" y="629916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43410" y="6299398"/>
            <a:ext cx="1949648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Geist Bold" pitchFamily="34" charset="0"/>
                <a:ea typeface="Geist Bold" pitchFamily="34" charset="-122"/>
                <a:cs typeface="Geist Bold" pitchFamily="34" charset="-120"/>
              </a:rPr>
              <a:t>by Chí Bảo Lại</a:t>
            </a:r>
            <a:endParaRPr lang="en-US" sz="2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2AC9F1-42CB-C6BB-1329-E385F6F385E0}"/>
              </a:ext>
            </a:extLst>
          </p:cNvPr>
          <p:cNvSpPr/>
          <p:nvPr/>
        </p:nvSpPr>
        <p:spPr>
          <a:xfrm>
            <a:off x="12560968" y="7283116"/>
            <a:ext cx="2294021" cy="16523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57235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Giới thiệu đề tài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5572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Đối tượng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Khách hàng mua sắm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21292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485572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Mục tiêu 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346144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Phân nhóm theo thu nhập và chi tiêu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40472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Mục tiêu 2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Dự đoán mức tiêu dùng khách mới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63101" y="640472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Mục tiêu 3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3101" y="6895148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Hiển thị kết quả trực quan, xuất file CSV</a:t>
            </a:r>
            <a:endParaRPr lang="en-US" sz="175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6B1B4-68B2-8C9B-1364-4B7FF3E385B5}"/>
              </a:ext>
            </a:extLst>
          </p:cNvPr>
          <p:cNvSpPr/>
          <p:nvPr/>
        </p:nvSpPr>
        <p:spPr>
          <a:xfrm>
            <a:off x="12577011" y="7654041"/>
            <a:ext cx="2053389" cy="657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AB648A-3F14-3790-6361-F5E813B4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139161"/>
            <a:ext cx="14630400" cy="361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Công việc đã làm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Xử lý dữ liệu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Pandas, chuyển đổi, loại bỏ trống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99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Mô hình ML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KMeans phân nhóm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Random Forest dự đoán Spending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019907"/>
            <a:ext cx="295560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Giao diện &amp; Xuất file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Flask + Bootstrap, biểu đồ, CSV</a:t>
            </a:r>
            <a:endParaRPr lang="en-US" sz="17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F98D85-AF12-EF59-E1E0-C67CEC078CED}"/>
              </a:ext>
            </a:extLst>
          </p:cNvPr>
          <p:cNvSpPr/>
          <p:nvPr/>
        </p:nvSpPr>
        <p:spPr>
          <a:xfrm>
            <a:off x="12827674" y="7614458"/>
            <a:ext cx="1802725" cy="6151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Kiến trúc hệ thống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HTML/CSS + Bootstrap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Flask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ML Model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scikit-learn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Giao tiếp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HTTP POST/GET</a:t>
            </a:r>
            <a:endParaRPr lang="en-US" sz="175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F0D5D9-9E9B-274B-1AB8-9ABEA7A4D6C1}"/>
              </a:ext>
            </a:extLst>
          </p:cNvPr>
          <p:cNvSpPr/>
          <p:nvPr/>
        </p:nvSpPr>
        <p:spPr>
          <a:xfrm>
            <a:off x="12618720" y="7631084"/>
            <a:ext cx="2011680" cy="598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4543809"/>
            <a:ext cx="747617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Sơ đồ phân cấp chức năng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5706217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Trang chính: xem bảng dữ liệu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614841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Phân cụm khách hàng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659061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Dự đoán Spending Score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9" y="703281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Xuất file CSV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747500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Biểu đồ trực quan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8C42A5-9703-8A68-2E8E-DD02DBDE9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12" y="0"/>
            <a:ext cx="9292490" cy="454380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9E669AA-EFD8-70AD-2369-AA2A4C4C8E96}"/>
              </a:ext>
            </a:extLst>
          </p:cNvPr>
          <p:cNvSpPr/>
          <p:nvPr/>
        </p:nvSpPr>
        <p:spPr>
          <a:xfrm>
            <a:off x="12701846" y="7539911"/>
            <a:ext cx="1928553" cy="754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066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Dữ liệu sử dụng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3641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File dữ liệu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756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Mall_Customers.csv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8453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CustomerID, Genre, 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Annual Income, Spending Score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3641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Xử lý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1756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Loại bỏ CustomerID, chuyển Genre thành 0/1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8453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Chọn Age, Income, Spending Score cho clustering</a:t>
            </a:r>
            <a:endParaRPr lang="en-US" sz="175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A123E2-30B1-51F4-CD86-27866955A11C}"/>
              </a:ext>
            </a:extLst>
          </p:cNvPr>
          <p:cNvSpPr/>
          <p:nvPr/>
        </p:nvSpPr>
        <p:spPr>
          <a:xfrm>
            <a:off x="12785558" y="7587916"/>
            <a:ext cx="1844842" cy="7700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600" y="4239518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Phân cụm KMeans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09600" y="528845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46716" y="5366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Thuật toán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46716" y="5856744"/>
            <a:ext cx="289941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KMeans với 3 cụm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529613" y="528845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266729" y="5366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Dữ liệu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66729" y="5856744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Tuổi, Thu nhập, Spending Score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09600" y="703617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346716" y="711404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Kết quả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346716" y="7604462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Gắn label nhóm cho khách hàng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A6100A-4508-945F-02EA-075B5C8E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4630400" cy="4038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94745E9-A7D0-F48B-145E-2DCA746522BD}"/>
              </a:ext>
            </a:extLst>
          </p:cNvPr>
          <p:cNvSpPr/>
          <p:nvPr/>
        </p:nvSpPr>
        <p:spPr>
          <a:xfrm>
            <a:off x="12464716" y="7625804"/>
            <a:ext cx="2165684" cy="683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572351"/>
            <a:ext cx="703171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Dự đoán Spending Score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21292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5572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Nhập liệu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346144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Tuổi, Giới tính, Thu nhập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621292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485572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Mô hình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346144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Random Forest Regressor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70295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640472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895148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Dự đoán Spending Score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667" y="6170295"/>
            <a:ext cx="6408063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663101" y="640472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Đánh giá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3101" y="6895148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Tiềm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năng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3DCCC6-5874-5D4B-D34F-792B9AAFF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357235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3E98BD9-53EF-B7C2-5357-33BF055F8B2B}"/>
              </a:ext>
            </a:extLst>
          </p:cNvPr>
          <p:cNvSpPr/>
          <p:nvPr/>
        </p:nvSpPr>
        <p:spPr>
          <a:xfrm>
            <a:off x="12785558" y="7636042"/>
            <a:ext cx="1844841" cy="5935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153138"/>
            <a:ext cx="819173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Biểu đồ trực quan và kết quả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4288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Biểu đồ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010037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Histogram độ tuổi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452235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Scatter thu nhập vs Spending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894433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Phân cụm 3D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4288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Công cụ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6010037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Matplotlib, Seaborn, Plotly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4288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Kết quả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6010037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200 khách hàng, 3 nhóm rõ ràng, sai số nhỏ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81E925-3C42-33F7-DDA5-AC06AACA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8124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5AC267E-2B1F-6981-63BB-97745FC1D710}"/>
              </a:ext>
            </a:extLst>
          </p:cNvPr>
          <p:cNvSpPr/>
          <p:nvPr/>
        </p:nvSpPr>
        <p:spPr>
          <a:xfrm>
            <a:off x="12707302" y="7668126"/>
            <a:ext cx="1923098" cy="56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310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Geist</vt:lpstr>
      <vt:lpstr>Geist Bold</vt:lpstr>
      <vt:lpstr>Noto Serif SC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bao lai</cp:lastModifiedBy>
  <cp:revision>4</cp:revision>
  <dcterms:created xsi:type="dcterms:W3CDTF">2025-05-28T10:12:00Z</dcterms:created>
  <dcterms:modified xsi:type="dcterms:W3CDTF">2025-05-28T13:05:55Z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5734140963424DECBC2F17D6195D40CD_12</vt:lpwstr>
  </property>
  <property fmtid="{D5CDD505-2E9C-101B-9397-08002B2CF9AE}" pid="3" name="KSOProductBuildVer">
    <vt:lpwstr>1033-12.2.0.21179</vt:lpwstr>
  </property>
</Properties>
</file>