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C8E9-DE03-442C-B71B-E7E26ACF5D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9988-F3C4-4787-87D2-047F8D0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9509" y="1933303"/>
            <a:ext cx="7249885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5634" y="1972491"/>
                <a:ext cx="7223760" cy="2031325"/>
              </a:xfrm>
              <a:prstGeom prst="rect">
                <a:avLst/>
              </a:prstGeom>
              <a:gradFill flip="none" rotWithShape="1">
                <a:gsLst>
                  <a:gs pos="0">
                    <a:srgbClr val="00FF00">
                      <a:tint val="66000"/>
                      <a:satMod val="160000"/>
                    </a:srgbClr>
                  </a:gs>
                  <a:gs pos="50000">
                    <a:srgbClr val="00FF00">
                      <a:tint val="44500"/>
                      <a:satMod val="160000"/>
                    </a:srgbClr>
                  </a:gs>
                  <a:gs pos="100000">
                    <a:srgbClr val="00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∝(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𝒇𝒆𝒂𝒕𝒖𝒓𝒆</m:t>
                          </m:r>
                        </m:e>
                      </m:d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Trong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đó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</a:p>
              <a:p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z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là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kết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quả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đầu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</a:t>
                </a:r>
                <a:endPara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là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tính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chất</a:t>
                </a:r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feature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là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đặc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trưng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đầu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vào</a:t>
                </a:r>
                <a:endPara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alpha, beta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là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các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hàm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kích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hoạt</a:t>
                </a:r>
                <a:endPara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W, B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là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các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hệ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số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có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chức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năng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biến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đổi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đầu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vào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phù</a:t>
                </a:r>
                <a:r>
                  <a:rPr lang="en-US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b="1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hợp</a:t>
                </a:r>
                <a:endPara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34" y="1972491"/>
                <a:ext cx="7223760" cy="2031325"/>
              </a:xfrm>
              <a:prstGeom prst="rect">
                <a:avLst/>
              </a:prstGeom>
              <a:blipFill>
                <a:blip r:embed="rId2"/>
                <a:stretch>
                  <a:fillRect l="-75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8411" y="2416628"/>
            <a:ext cx="4898572" cy="1490391"/>
            <a:chOff x="3174274" y="1619794"/>
            <a:chExt cx="4898572" cy="1490391"/>
          </a:xfrm>
        </p:grpSpPr>
        <p:sp>
          <p:nvSpPr>
            <p:cNvPr id="4" name="Rectangle 3"/>
            <p:cNvSpPr/>
            <p:nvPr/>
          </p:nvSpPr>
          <p:spPr>
            <a:xfrm>
              <a:off x="3174274" y="1619794"/>
              <a:ext cx="4885509" cy="1490391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74274" y="1632857"/>
                  <a:ext cx="489857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𝒔𝒊𝒈𝒎𝒐𝒊𝒅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 ∝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 smtClean="0"/>
                </a:p>
                <a:p>
                  <a:r>
                    <a:rPr lang="en-US" b="1" dirty="0" err="1" smtClean="0"/>
                    <a:t>Trong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đó</a:t>
                  </a:r>
                  <a:r>
                    <a:rPr lang="en-US" b="1" dirty="0" smtClean="0"/>
                    <a:t>:</a:t>
                  </a:r>
                  <a:br>
                    <a:rPr lang="en-US" b="1" dirty="0" smtClean="0"/>
                  </a:br>
                  <a:r>
                    <a:rPr lang="en-US" b="1" dirty="0" smtClean="0"/>
                    <a:t>+ W1, W2, B1, B2: </a:t>
                  </a:r>
                  <a:r>
                    <a:rPr lang="en-US" b="1" dirty="0" err="1" smtClean="0"/>
                    <a:t>Là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các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hệ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số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xác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định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tồn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tại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tính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chất</a:t>
                  </a:r>
                  <a:r>
                    <a:rPr lang="en-US" b="1" dirty="0" smtClean="0"/>
                    <a:t>.</a:t>
                  </a:r>
                </a:p>
                <a:p>
                  <a:r>
                    <a:rPr lang="en-US" b="1" dirty="0" smtClean="0"/>
                    <a:t>+ z </a:t>
                  </a:r>
                  <a:r>
                    <a:rPr lang="en-US" b="1" dirty="0" err="1" smtClean="0"/>
                    <a:t>là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đầu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ra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trước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đó</a:t>
                  </a:r>
                  <a:r>
                    <a:rPr lang="en-US" b="1" dirty="0" smtClean="0"/>
                    <a:t>.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74" y="1632857"/>
                  <a:ext cx="4898572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1121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957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78777" y="2573383"/>
            <a:ext cx="5969726" cy="1227909"/>
            <a:chOff x="2886891" y="1554480"/>
            <a:chExt cx="5969726" cy="1227909"/>
          </a:xfrm>
        </p:grpSpPr>
        <p:sp>
          <p:nvSpPr>
            <p:cNvPr id="5" name="Rectangle 4"/>
            <p:cNvSpPr/>
            <p:nvPr/>
          </p:nvSpPr>
          <p:spPr>
            <a:xfrm>
              <a:off x="2886891" y="1554480"/>
              <a:ext cx="5969726" cy="1227909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906485" y="1582060"/>
                  <a:ext cx="593053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b="1" dirty="0" smtClean="0"/>
                </a:p>
                <a:p>
                  <a:r>
                    <a:rPr lang="en-US" b="1" dirty="0" err="1" smtClean="0"/>
                    <a:t>Trong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đó</a:t>
                  </a:r>
                  <a:r>
                    <a:rPr lang="en-US" b="1" dirty="0" smtClean="0"/>
                    <a:t>: </a:t>
                  </a:r>
                </a:p>
                <a:p>
                  <a:r>
                    <a:rPr lang="en-US" b="1" dirty="0" smtClean="0"/>
                    <a:t>+ v </a:t>
                  </a:r>
                  <a:r>
                    <a:rPr lang="en-US" b="1" dirty="0" err="1" smtClean="0"/>
                    <a:t>là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giá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trị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trả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về</a:t>
                  </a:r>
                  <a:r>
                    <a:rPr lang="en-US" b="1" dirty="0" smtClean="0"/>
                    <a:t> (</a:t>
                  </a:r>
                  <a:r>
                    <a:rPr lang="en-US" b="1" dirty="0" err="1" smtClean="0"/>
                    <a:t>mức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độ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kích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thích</a:t>
                  </a:r>
                  <a:r>
                    <a:rPr lang="en-US" b="1" dirty="0" smtClean="0"/>
                    <a:t>)</a:t>
                  </a:r>
                </a:p>
                <a:p>
                  <a:r>
                    <a:rPr lang="en-US" b="1" dirty="0" smtClean="0"/>
                    <a:t>+ W </a:t>
                  </a:r>
                  <a:r>
                    <a:rPr lang="en-US" b="1" dirty="0" err="1" smtClean="0"/>
                    <a:t>là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trọng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số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của</a:t>
                  </a:r>
                  <a:r>
                    <a:rPr lang="en-US" b="1" dirty="0" smtClean="0"/>
                    <a:t> </a:t>
                  </a:r>
                  <a:r>
                    <a:rPr lang="en-US" b="1" dirty="0" err="1" smtClean="0"/>
                    <a:t>cạnh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485" y="1582060"/>
                  <a:ext cx="5930537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822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773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KVB67 - Nguyễn Đức Bảo Lâm - Phone</dc:creator>
  <cp:lastModifiedBy>KVB67 - Nguyễn Đức Bảo Lâm - Phone</cp:lastModifiedBy>
  <cp:revision>8</cp:revision>
  <dcterms:created xsi:type="dcterms:W3CDTF">2022-07-12T10:20:22Z</dcterms:created>
  <dcterms:modified xsi:type="dcterms:W3CDTF">2022-07-12T14:20:42Z</dcterms:modified>
</cp:coreProperties>
</file>