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0B-ae39uY2xJPWWdtcWNiMjdaOG8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Systems Inspired by the Brain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50"/>
            <a:ext cx="44637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Brain Built From Atomic Switches Can Learn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Reservoir Computing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Extension of neural networks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Machine Learning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Input is fed into a “reservoir”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“Readout” mechanism looks at the reservoir and gives corresponding output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In this case: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One input → many different outputs (“reservoir”)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Combined to create desired computation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806375"/>
            <a:ext cx="4166401" cy="230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Finding the right inputs and outputs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Encoding these inputs and outputs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Training the device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Relatively new technology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38" y="1518425"/>
            <a:ext cx="2777275" cy="27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401150" y="159075"/>
            <a:ext cx="4410000" cy="444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03200" lvl="0" marL="406400" marR="215900" rtl="0">
              <a:lnSpc>
                <a:spcPct val="1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[1] Bubnoff, Andreas von. “A Brain Built From Atomic Switches Can Learn.” </a:t>
            </a:r>
            <a:r>
              <a:rPr i="1" lang="en" sz="1100">
                <a:solidFill>
                  <a:srgbClr val="000000"/>
                </a:solidFill>
              </a:rPr>
              <a:t>Quanta Magazine</a:t>
            </a:r>
            <a:r>
              <a:rPr lang="en" sz="1100">
                <a:solidFill>
                  <a:srgbClr val="000000"/>
                </a:solidFill>
              </a:rPr>
              <a:t>, Quanta Magazine, 20 Sept. 2017, www.quantamagazine.org/a-brain-built-from-atomic-switches-can-learn-20170920/. </a:t>
            </a:r>
          </a:p>
          <a:p>
            <a:pPr indent="-203200" lvl="0" marL="406400" marR="215900" rtl="0">
              <a:lnSpc>
                <a:spcPct val="1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[2] “Moore's law.” </a:t>
            </a:r>
            <a:r>
              <a:rPr i="1" lang="en" sz="1100">
                <a:solidFill>
                  <a:srgbClr val="000000"/>
                </a:solidFill>
              </a:rPr>
              <a:t>Wikipedia</a:t>
            </a:r>
            <a:r>
              <a:rPr lang="en" sz="1100">
                <a:solidFill>
                  <a:srgbClr val="000000"/>
                </a:solidFill>
              </a:rPr>
              <a:t>, Wikimedia Foundation, 1 Nov. 2017, en.wikipedia.org/wiki/Moore%27s_law. </a:t>
            </a:r>
          </a:p>
          <a:p>
            <a:pPr indent="-203200" lvl="0" marL="406400" marR="215900" rtl="0">
              <a:lnSpc>
                <a:spcPct val="1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[3] Simonite, Tom. “The foundation of the computing industry's innovation is faltering. What can replace it?” </a:t>
            </a:r>
            <a:r>
              <a:rPr i="1" lang="en" sz="1100">
                <a:solidFill>
                  <a:srgbClr val="000000"/>
                </a:solidFill>
              </a:rPr>
              <a:t>MIT Technology Review</a:t>
            </a:r>
            <a:r>
              <a:rPr lang="en" sz="1100">
                <a:solidFill>
                  <a:srgbClr val="000000"/>
                </a:solidFill>
              </a:rPr>
              <a:t>, MIT Technology Review, 6 Feb. 2017, www.technologyreview.com/s/601441/moores-law-is-dead-now-what/.</a:t>
            </a:r>
          </a:p>
          <a:p>
            <a:pPr indent="-203200" lvl="0" marL="406400" marR="215900" rtl="0">
              <a:lnSpc>
                <a:spcPct val="1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[4] “Atomic Switch Networks for Cognitive Technology.” </a:t>
            </a:r>
            <a:r>
              <a:rPr i="1" lang="en" sz="1100">
                <a:solidFill>
                  <a:srgbClr val="000000"/>
                </a:solidFill>
              </a:rPr>
              <a:t>International Center for Materials Nanoarchitectonics(WPI-MANA)</a:t>
            </a:r>
            <a:r>
              <a:rPr lang="en" sz="1100">
                <a:solidFill>
                  <a:srgbClr val="000000"/>
                </a:solidFill>
              </a:rPr>
              <a:t>, International Center for Materials Nanoarchitectonics(WPI-MANA), 1 Aug. 2014, www.nims.go.jp/mana/research/highlights/vol17.html. </a:t>
            </a:r>
          </a:p>
          <a:p>
            <a:pPr indent="-203200" lvl="0" marL="406400" marR="215900" rtl="0">
              <a:lnSpc>
                <a:spcPct val="1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[5] “Reservoir computing.” </a:t>
            </a:r>
            <a:r>
              <a:rPr i="1" lang="en" sz="1100">
                <a:solidFill>
                  <a:srgbClr val="000000"/>
                </a:solidFill>
              </a:rPr>
              <a:t>Wikipedia</a:t>
            </a:r>
            <a:r>
              <a:rPr lang="en" sz="1100">
                <a:solidFill>
                  <a:srgbClr val="000000"/>
                </a:solidFill>
              </a:rPr>
              <a:t>, Wikimedia Foundation, 28 Aug. 2017, en.wikipedia.org/wiki/Reservoir_computing.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Today’s circuits are inefficient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Limits exist to miniaturization and efficiency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Moore’s Law: “the observation that the number of transistors in a dense integrated circuit doubles approximately every two years”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Rate currently slowing to a halt</a:t>
            </a:r>
          </a:p>
        </p:txBody>
      </p:sp>
      <p:sp>
        <p:nvSpPr>
          <p:cNvPr id="72" name="Shape 72" title="moores.lawx1200.gif.mp4">
            <a:hlinkClick r:id="rId3"/>
          </p:cNvPr>
          <p:cNvSpPr/>
          <p:nvPr/>
        </p:nvSpPr>
        <p:spPr>
          <a:xfrm>
            <a:off x="492375" y="1221675"/>
            <a:ext cx="3345200" cy="250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The Brain?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The Brain - tremendously energy efficiency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Power consumption: one 20-watt light bulb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K computer - supercomputer in Kobe, Japan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Power consumption: 10,000 light bulbs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Took 40 minutes to simulate a second of 1% of human brain activity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0" y="1399125"/>
            <a:ext cx="4021236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Create systems that mimic the brain’s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Typically neural networks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Different approach taken at the California NanoSystems Institute @ UCLA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Researches Adam Steig and Jim Gimzewski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“Inspired by the brain to generate the properties that enable to brain to do what it does”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3827" r="0" t="0"/>
          <a:stretch/>
        </p:blipFill>
        <p:spPr>
          <a:xfrm>
            <a:off x="163963" y="1657313"/>
            <a:ext cx="400202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2mm by 2mm mesh of nanowires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Connected with artificial synapses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Atomic Switches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25" y="1425625"/>
            <a:ext cx="3015900" cy="30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Atomic Switches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Nanoscale circuit element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Behavior observed to be synapse-like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Controlled using ions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Several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Similarities to the Brain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Disorganized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Ability to learn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Power-Law behavior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“Criticality” is possible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State between order and chaos indicating maximum efficiency has been achieved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Ability to create a “sleeping” state in system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25" y="1730525"/>
            <a:ext cx="3437100" cy="25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Able to perform simple learning and logic operations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Clean out unwanted noise from signals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Switches are able to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Remember their history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Interact with each other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No need for software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Training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Fast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Doesn’t separate processing and memory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Applications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Voice or Image Recognition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Due to its ability to clean out unwanted noise from signals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Align structural complexity of system with that which is being modeled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Reservoir 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