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sldIdLst>
    <p:sldId id="257" r:id="rId3"/>
    <p:sldId id="258" r:id="rId4"/>
    <p:sldId id="261" r:id="rId5"/>
    <p:sldId id="262" r:id="rId6"/>
    <p:sldId id="263" r:id="rId7"/>
    <p:sldId id="264" r:id="rId8"/>
    <p:sldId id="265" r:id="rId9"/>
    <p:sldId id="266" r:id="rId10"/>
    <p:sldId id="267" r:id="rId11"/>
    <p:sldId id="268" r:id="rId12"/>
    <p:sldId id="269" r:id="rId13"/>
    <p:sldId id="259" r:id="rId14"/>
    <p:sldId id="270" r:id="rId15"/>
    <p:sldId id="271" r:id="rId16"/>
    <p:sldId id="281" r:id="rId17"/>
    <p:sldId id="282" r:id="rId18"/>
    <p:sldId id="272" r:id="rId19"/>
    <p:sldId id="273" r:id="rId20"/>
    <p:sldId id="274" r:id="rId21"/>
    <p:sldId id="275" r:id="rId22"/>
    <p:sldId id="283" r:id="rId23"/>
    <p:sldId id="284" r:id="rId24"/>
    <p:sldId id="277" r:id="rId25"/>
    <p:sldId id="276" r:id="rId26"/>
    <p:sldId id="279" r:id="rId27"/>
    <p:sldId id="28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文本占位符 1048611"/>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81"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1048682" name="Subtitle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1048683"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84" name="Footer Placeholder 4"/>
          <p:cNvSpPr>
            <a:spLocks noGrp="1"/>
          </p:cNvSpPr>
          <p:nvPr>
            <p:ph type="ftr" sz="quarter" idx="11"/>
          </p:nvPr>
        </p:nvSpPr>
        <p:spPr/>
        <p:txBody>
          <a:bodyPr/>
          <a:lstStyle/>
          <a:p>
            <a:endParaRPr lang="zh-CN" altLang="en-US"/>
          </a:p>
        </p:txBody>
      </p:sp>
      <p:sp>
        <p:nvSpPr>
          <p:cNvPr id="1048685"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zh-CN" altLang="en-US" smtClean="0"/>
              <a:t>单击此处编辑母版标题样式</a:t>
            </a:r>
            <a:endParaRPr lang="en-US"/>
          </a:p>
        </p:txBody>
      </p:sp>
      <p:sp>
        <p:nvSpPr>
          <p:cNvPr id="1048698" name="Vertical Text Placeholder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99"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00" name="Footer Placeholder 4"/>
          <p:cNvSpPr>
            <a:spLocks noGrp="1"/>
          </p:cNvSpPr>
          <p:nvPr>
            <p:ph type="ftr" sz="quarter" idx="11"/>
          </p:nvPr>
        </p:nvSpPr>
        <p:spPr/>
        <p:txBody>
          <a:bodyPr/>
          <a:lstStyle/>
          <a:p>
            <a:endParaRPr lang="zh-CN" altLang="en-US"/>
          </a:p>
        </p:txBody>
      </p:sp>
      <p:sp>
        <p:nvSpPr>
          <p:cNvPr id="1048701"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73"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1048674"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48675"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76" name="Footer Placeholder 4"/>
          <p:cNvSpPr>
            <a:spLocks noGrp="1"/>
          </p:cNvSpPr>
          <p:nvPr>
            <p:ph type="ftr" sz="quarter" idx="11"/>
          </p:nvPr>
        </p:nvSpPr>
        <p:spPr/>
        <p:txBody>
          <a:bodyPr/>
          <a:lstStyle/>
          <a:p>
            <a:endParaRPr lang="zh-CN" altLang="en-US"/>
          </a:p>
        </p:txBody>
      </p:sp>
      <p:sp>
        <p:nvSpPr>
          <p:cNvPr id="1048677"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13"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1048614" name="Subtitle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1048615"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zh-CN" altLang="en-US" smtClean="0"/>
              <a:t>单击此处编辑母版标题样式</a:t>
            </a:r>
            <a:endParaRPr lang="en-US" dirty="0"/>
          </a:p>
        </p:txBody>
      </p:sp>
      <p:sp>
        <p:nvSpPr>
          <p:cNvPr id="1048582"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583"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46"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1048747"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1048748"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49" name="Footer Placeholder 4"/>
          <p:cNvSpPr>
            <a:spLocks noGrp="1"/>
          </p:cNvSpPr>
          <p:nvPr>
            <p:ph type="ftr" sz="quarter" idx="11"/>
          </p:nvPr>
        </p:nvSpPr>
        <p:spPr/>
        <p:txBody>
          <a:bodyPr/>
          <a:lstStyle/>
          <a:p>
            <a:endParaRPr lang="zh-CN" altLang="en-US"/>
          </a:p>
        </p:txBody>
      </p:sp>
      <p:sp>
        <p:nvSpPr>
          <p:cNvPr id="1048750"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lang="zh-CN" altLang="en-US" smtClean="0"/>
              <a:t>单击此处编辑母版标题样式</a:t>
            </a:r>
            <a:endParaRPr lang="en-US" dirty="0"/>
          </a:p>
        </p:txBody>
      </p:sp>
      <p:sp>
        <p:nvSpPr>
          <p:cNvPr id="1048709" name="Content Placeholder 2"/>
          <p:cNvSpPr>
            <a:spLocks noGrp="1"/>
          </p:cNvSpPr>
          <p:nvPr>
            <p:ph sz="half" idx="1" hasCustomPrompt="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10" name="Content Placeholder 3"/>
          <p:cNvSpPr>
            <a:spLocks noGrp="1"/>
          </p:cNvSpPr>
          <p:nvPr>
            <p:ph sz="half" idx="2" hasCustomPrompt="1"/>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11" name="Date Placeholder 4"/>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12" name="Footer Placeholder 5"/>
          <p:cNvSpPr>
            <a:spLocks noGrp="1"/>
          </p:cNvSpPr>
          <p:nvPr>
            <p:ph type="ftr" sz="quarter" idx="11"/>
          </p:nvPr>
        </p:nvSpPr>
        <p:spPr/>
        <p:txBody>
          <a:bodyPr/>
          <a:lstStyle/>
          <a:p>
            <a:endParaRPr lang="zh-CN" altLang="en-US"/>
          </a:p>
        </p:txBody>
      </p:sp>
      <p:sp>
        <p:nvSpPr>
          <p:cNvPr id="1048713" name="Slide Number Placeholder 6"/>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48724"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48725" name="Content Placeholder 3"/>
          <p:cNvSpPr>
            <a:spLocks noGrp="1"/>
          </p:cNvSpPr>
          <p:nvPr>
            <p:ph sz="half" idx="2" hasCustomPrompt="1"/>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26"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48727" name="Content Placeholder 5"/>
          <p:cNvSpPr>
            <a:spLocks noGrp="1"/>
          </p:cNvSpPr>
          <p:nvPr>
            <p:ph sz="quarter" idx="4" hasCustomPrompt="1"/>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48728" name="Date Placeholder 6"/>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29" name="Footer Placeholder 7"/>
          <p:cNvSpPr>
            <a:spLocks noGrp="1"/>
          </p:cNvSpPr>
          <p:nvPr>
            <p:ph type="ftr" sz="quarter" idx="11"/>
          </p:nvPr>
        </p:nvSpPr>
        <p:spPr/>
        <p:txBody>
          <a:bodyPr/>
          <a:lstStyle/>
          <a:p>
            <a:endParaRPr lang="zh-CN" altLang="en-US"/>
          </a:p>
        </p:txBody>
      </p:sp>
      <p:sp>
        <p:nvSpPr>
          <p:cNvPr id="1048730" name="Slide Number Placeholder 8"/>
          <p:cNvSpPr>
            <a:spLocks noGrp="1"/>
          </p:cNvSpPr>
          <p:nvPr>
            <p:ph type="sldNum" sz="quarter" idx="12"/>
          </p:nvPr>
        </p:nvSpPr>
        <p:spPr/>
        <p:txBody>
          <a:bodyPr/>
          <a:lstStyle/>
          <a:p>
            <a:fld id="{1C310ED0-3AA1-4567-AE1E-BAE5D34986F8}" type="slidenum">
              <a:rPr lang="zh-CN" altLang="en-US" smtClean="0"/>
              <a:t>‹#›</a:t>
            </a:fld>
            <a:endParaRPr lang="zh-CN" altLang="en-US"/>
          </a:p>
        </p:txBody>
      </p:sp>
      <p:sp>
        <p:nvSpPr>
          <p:cNvPr id="1048731"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048720" name="Date Placeholder 2"/>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21" name="Footer Placeholder 3"/>
          <p:cNvSpPr>
            <a:spLocks noGrp="1"/>
          </p:cNvSpPr>
          <p:nvPr>
            <p:ph type="ftr" sz="quarter" idx="11"/>
          </p:nvPr>
        </p:nvSpPr>
        <p:spPr/>
        <p:txBody>
          <a:bodyPr/>
          <a:lstStyle/>
          <a:p>
            <a:endParaRPr lang="zh-CN" altLang="en-US"/>
          </a:p>
        </p:txBody>
      </p:sp>
      <p:sp>
        <p:nvSpPr>
          <p:cNvPr id="1048722" name="Slide Number Placeholder 4"/>
          <p:cNvSpPr>
            <a:spLocks noGrp="1"/>
          </p:cNvSpPr>
          <p:nvPr>
            <p:ph type="sldNum" sz="quarter" idx="12"/>
          </p:nvPr>
        </p:nvSpPr>
        <p:spPr/>
        <p:txBody>
          <a:bodyPr/>
          <a:lstStyle/>
          <a:p>
            <a:fld id="{1C310ED0-3AA1-4567-AE1E-BAE5D34986F8}" type="slidenum">
              <a:rPr lang="zh-CN" altLang="en-US" smtClean="0"/>
              <a:t>‹#›</a:t>
            </a:fld>
            <a:endParaRPr lang="zh-CN" altLang="en-US"/>
          </a:p>
        </p:txBody>
      </p:sp>
      <p:sp>
        <p:nvSpPr>
          <p:cNvPr id="1048723"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43" name="Date Placeholder 1"/>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44" name="Footer Placeholder 2"/>
          <p:cNvSpPr>
            <a:spLocks noGrp="1"/>
          </p:cNvSpPr>
          <p:nvPr>
            <p:ph type="ftr" sz="quarter" idx="11"/>
          </p:nvPr>
        </p:nvSpPr>
        <p:spPr/>
        <p:txBody>
          <a:bodyPr/>
          <a:lstStyle/>
          <a:p>
            <a:endParaRPr lang="zh-CN" altLang="en-US"/>
          </a:p>
        </p:txBody>
      </p:sp>
      <p:sp>
        <p:nvSpPr>
          <p:cNvPr id="1048745" name="Slide Number Placeholder 3"/>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14"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1048715"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16"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48717" name="Date Placeholder 4"/>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18" name="Footer Placeholder 5"/>
          <p:cNvSpPr>
            <a:spLocks noGrp="1"/>
          </p:cNvSpPr>
          <p:nvPr>
            <p:ph type="ftr" sz="quarter" idx="11"/>
          </p:nvPr>
        </p:nvSpPr>
        <p:spPr/>
        <p:txBody>
          <a:bodyPr/>
          <a:lstStyle/>
          <a:p>
            <a:endParaRPr lang="zh-CN" altLang="en-US"/>
          </a:p>
        </p:txBody>
      </p:sp>
      <p:sp>
        <p:nvSpPr>
          <p:cNvPr id="1048719" name="Slide Number Placeholder 6"/>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zh-CN" altLang="en-US" smtClean="0"/>
              <a:t>单击此处编辑母版标题样式</a:t>
            </a:r>
            <a:endParaRPr lang="en-US" dirty="0"/>
          </a:p>
        </p:txBody>
      </p:sp>
      <p:sp>
        <p:nvSpPr>
          <p:cNvPr id="1048602"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03"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04" name="Footer Placeholder 4"/>
          <p:cNvSpPr>
            <a:spLocks noGrp="1"/>
          </p:cNvSpPr>
          <p:nvPr>
            <p:ph type="ftr" sz="quarter" idx="11"/>
          </p:nvPr>
        </p:nvSpPr>
        <p:spPr/>
        <p:txBody>
          <a:bodyPr/>
          <a:lstStyle/>
          <a:p>
            <a:endParaRPr lang="zh-CN" altLang="en-US"/>
          </a:p>
        </p:txBody>
      </p:sp>
      <p:sp>
        <p:nvSpPr>
          <p:cNvPr id="1048605"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37"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1048738"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048739"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48740" name="Date Placeholder 4"/>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41" name="Footer Placeholder 5"/>
          <p:cNvSpPr>
            <a:spLocks noGrp="1"/>
          </p:cNvSpPr>
          <p:nvPr>
            <p:ph type="ftr" sz="quarter" idx="11"/>
          </p:nvPr>
        </p:nvSpPr>
        <p:spPr/>
        <p:txBody>
          <a:bodyPr/>
          <a:lstStyle/>
          <a:p>
            <a:endParaRPr lang="zh-CN" altLang="en-US"/>
          </a:p>
        </p:txBody>
      </p:sp>
      <p:sp>
        <p:nvSpPr>
          <p:cNvPr id="1048742" name="Slide Number Placeholder 6"/>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zh-CN" altLang="en-US" smtClean="0"/>
              <a:t>单击此处编辑母版标题样式</a:t>
            </a:r>
            <a:endParaRPr lang="en-US"/>
          </a:p>
        </p:txBody>
      </p:sp>
      <p:sp>
        <p:nvSpPr>
          <p:cNvPr id="1048733" name="Vertical Text Placeholder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34"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35" name="Footer Placeholder 4"/>
          <p:cNvSpPr>
            <a:spLocks noGrp="1"/>
          </p:cNvSpPr>
          <p:nvPr>
            <p:ph type="ftr" sz="quarter" idx="11"/>
          </p:nvPr>
        </p:nvSpPr>
        <p:spPr/>
        <p:txBody>
          <a:bodyPr/>
          <a:lstStyle/>
          <a:p>
            <a:endParaRPr lang="zh-CN" altLang="en-US"/>
          </a:p>
        </p:txBody>
      </p:sp>
      <p:sp>
        <p:nvSpPr>
          <p:cNvPr id="1048736"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51"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1048752"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48753"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54" name="Footer Placeholder 4"/>
          <p:cNvSpPr>
            <a:spLocks noGrp="1"/>
          </p:cNvSpPr>
          <p:nvPr>
            <p:ph type="ftr" sz="quarter" idx="11"/>
          </p:nvPr>
        </p:nvSpPr>
        <p:spPr/>
        <p:txBody>
          <a:bodyPr/>
          <a:lstStyle/>
          <a:p>
            <a:endParaRPr lang="zh-CN" altLang="en-US"/>
          </a:p>
        </p:txBody>
      </p:sp>
      <p:sp>
        <p:nvSpPr>
          <p:cNvPr id="1048755"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9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104869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1048694" name="Date Placeholder 3"/>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95" name="Footer Placeholder 4"/>
          <p:cNvSpPr>
            <a:spLocks noGrp="1"/>
          </p:cNvSpPr>
          <p:nvPr>
            <p:ph type="ftr" sz="quarter" idx="11"/>
          </p:nvPr>
        </p:nvSpPr>
        <p:spPr/>
        <p:txBody>
          <a:bodyPr/>
          <a:lstStyle/>
          <a:p>
            <a:endParaRPr lang="zh-CN" altLang="en-US"/>
          </a:p>
        </p:txBody>
      </p:sp>
      <p:sp>
        <p:nvSpPr>
          <p:cNvPr id="1048696" name="Slide Number Placeholder 5"/>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zh-CN" altLang="en-US" smtClean="0"/>
              <a:t>单击此处编辑母版标题样式</a:t>
            </a:r>
            <a:endParaRPr lang="en-US" dirty="0"/>
          </a:p>
        </p:txBody>
      </p:sp>
      <p:sp>
        <p:nvSpPr>
          <p:cNvPr id="1048656" name="Content Placeholder 2"/>
          <p:cNvSpPr>
            <a:spLocks noGrp="1"/>
          </p:cNvSpPr>
          <p:nvPr>
            <p:ph sz="half" idx="1" hasCustomPrompt="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57" name="Content Placeholder 3"/>
          <p:cNvSpPr>
            <a:spLocks noGrp="1"/>
          </p:cNvSpPr>
          <p:nvPr>
            <p:ph sz="half" idx="2" hasCustomPrompt="1"/>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58" name="Date Placeholder 4"/>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59" name="Footer Placeholder 5"/>
          <p:cNvSpPr>
            <a:spLocks noGrp="1"/>
          </p:cNvSpPr>
          <p:nvPr>
            <p:ph type="ftr" sz="quarter" idx="11"/>
          </p:nvPr>
        </p:nvSpPr>
        <p:spPr/>
        <p:txBody>
          <a:bodyPr/>
          <a:lstStyle/>
          <a:p>
            <a:endParaRPr lang="zh-CN" altLang="en-US"/>
          </a:p>
        </p:txBody>
      </p:sp>
      <p:sp>
        <p:nvSpPr>
          <p:cNvPr id="1048660" name="Slide Number Placeholder 6"/>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48661"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48662" name="Content Placeholder 3"/>
          <p:cNvSpPr>
            <a:spLocks noGrp="1"/>
          </p:cNvSpPr>
          <p:nvPr>
            <p:ph sz="half" idx="2" hasCustomPrompt="1"/>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63"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48664" name="Content Placeholder 5"/>
          <p:cNvSpPr>
            <a:spLocks noGrp="1"/>
          </p:cNvSpPr>
          <p:nvPr>
            <p:ph sz="quarter" idx="4" hasCustomPrompt="1"/>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48665" name="Date Placeholder 6"/>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66" name="Footer Placeholder 7"/>
          <p:cNvSpPr>
            <a:spLocks noGrp="1"/>
          </p:cNvSpPr>
          <p:nvPr>
            <p:ph type="ftr" sz="quarter" idx="11"/>
          </p:nvPr>
        </p:nvSpPr>
        <p:spPr/>
        <p:txBody>
          <a:bodyPr/>
          <a:lstStyle/>
          <a:p>
            <a:endParaRPr lang="zh-CN" altLang="en-US"/>
          </a:p>
        </p:txBody>
      </p:sp>
      <p:sp>
        <p:nvSpPr>
          <p:cNvPr id="1048667" name="Slide Number Placeholder 8"/>
          <p:cNvSpPr>
            <a:spLocks noGrp="1"/>
          </p:cNvSpPr>
          <p:nvPr>
            <p:ph type="sldNum" sz="quarter" idx="12"/>
          </p:nvPr>
        </p:nvSpPr>
        <p:spPr/>
        <p:txBody>
          <a:bodyPr/>
          <a:lstStyle/>
          <a:p>
            <a:fld id="{1C310ED0-3AA1-4567-AE1E-BAE5D34986F8}" type="slidenum">
              <a:rPr lang="zh-CN" altLang="en-US" smtClean="0"/>
              <a:t>‹#›</a:t>
            </a:fld>
            <a:endParaRPr lang="zh-CN" altLang="en-US"/>
          </a:p>
        </p:txBody>
      </p:sp>
      <p:sp>
        <p:nvSpPr>
          <p:cNvPr id="1048668"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048669" name="Date Placeholder 2"/>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70" name="Footer Placeholder 3"/>
          <p:cNvSpPr>
            <a:spLocks noGrp="1"/>
          </p:cNvSpPr>
          <p:nvPr>
            <p:ph type="ftr" sz="quarter" idx="11"/>
          </p:nvPr>
        </p:nvSpPr>
        <p:spPr/>
        <p:txBody>
          <a:bodyPr/>
          <a:lstStyle/>
          <a:p>
            <a:endParaRPr lang="zh-CN" altLang="en-US"/>
          </a:p>
        </p:txBody>
      </p:sp>
      <p:sp>
        <p:nvSpPr>
          <p:cNvPr id="1048671" name="Slide Number Placeholder 4"/>
          <p:cNvSpPr>
            <a:spLocks noGrp="1"/>
          </p:cNvSpPr>
          <p:nvPr>
            <p:ph type="sldNum" sz="quarter" idx="12"/>
          </p:nvPr>
        </p:nvSpPr>
        <p:spPr/>
        <p:txBody>
          <a:bodyPr/>
          <a:lstStyle/>
          <a:p>
            <a:fld id="{1C310ED0-3AA1-4567-AE1E-BAE5D34986F8}" type="slidenum">
              <a:rPr lang="zh-CN" altLang="en-US" smtClean="0"/>
              <a:t>‹#›</a:t>
            </a:fld>
            <a:endParaRPr lang="zh-CN" altLang="en-US"/>
          </a:p>
        </p:txBody>
      </p:sp>
      <p:sp>
        <p:nvSpPr>
          <p:cNvPr id="1048672"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78" name="Date Placeholder 1"/>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79" name="Footer Placeholder 2"/>
          <p:cNvSpPr>
            <a:spLocks noGrp="1"/>
          </p:cNvSpPr>
          <p:nvPr>
            <p:ph type="ftr" sz="quarter" idx="11"/>
          </p:nvPr>
        </p:nvSpPr>
        <p:spPr/>
        <p:txBody>
          <a:bodyPr/>
          <a:lstStyle/>
          <a:p>
            <a:endParaRPr lang="zh-CN" altLang="en-US"/>
          </a:p>
        </p:txBody>
      </p:sp>
      <p:sp>
        <p:nvSpPr>
          <p:cNvPr id="1048680" name="Slide Number Placeholder 3"/>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0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104870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0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48705" name="Date Placeholder 4"/>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706" name="Footer Placeholder 5"/>
          <p:cNvSpPr>
            <a:spLocks noGrp="1"/>
          </p:cNvSpPr>
          <p:nvPr>
            <p:ph type="ftr" sz="quarter" idx="11"/>
          </p:nvPr>
        </p:nvSpPr>
        <p:spPr/>
        <p:txBody>
          <a:bodyPr/>
          <a:lstStyle/>
          <a:p>
            <a:endParaRPr lang="zh-CN" altLang="en-US"/>
          </a:p>
        </p:txBody>
      </p:sp>
      <p:sp>
        <p:nvSpPr>
          <p:cNvPr id="1048707" name="Slide Number Placeholder 6"/>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86"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1048687"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048688"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48689" name="Date Placeholder 4"/>
          <p:cNvSpPr>
            <a:spLocks noGrp="1"/>
          </p:cNvSpPr>
          <p:nvPr>
            <p:ph type="dt" sz="half" idx="10"/>
          </p:nvPr>
        </p:nvSpPr>
        <p:spPr/>
        <p:txBody>
          <a:bodyPr/>
          <a:lstStyle/>
          <a:p>
            <a:fld id="{E1CB375C-5242-49B6-A903-C114F691FC19}" type="datetimeFigureOut">
              <a:rPr lang="zh-CN" altLang="en-US" smtClean="0"/>
              <a:t>2017/11/17</a:t>
            </a:fld>
            <a:endParaRPr lang="zh-CN" altLang="en-US"/>
          </a:p>
        </p:txBody>
      </p:sp>
      <p:sp>
        <p:nvSpPr>
          <p:cNvPr id="1048690" name="Footer Placeholder 5"/>
          <p:cNvSpPr>
            <a:spLocks noGrp="1"/>
          </p:cNvSpPr>
          <p:nvPr>
            <p:ph type="ftr" sz="quarter" idx="11"/>
          </p:nvPr>
        </p:nvSpPr>
        <p:spPr/>
        <p:txBody>
          <a:bodyPr/>
          <a:lstStyle/>
          <a:p>
            <a:endParaRPr lang="zh-CN" altLang="en-US"/>
          </a:p>
        </p:txBody>
      </p:sp>
      <p:sp>
        <p:nvSpPr>
          <p:cNvPr id="1048691" name="Slide Number Placeholder 6"/>
          <p:cNvSpPr>
            <a:spLocks noGrp="1"/>
          </p:cNvSpPr>
          <p:nvPr>
            <p:ph type="sldNum" sz="quarter" idx="12"/>
          </p:nvPr>
        </p:nvSpPr>
        <p:spPr/>
        <p:txBody>
          <a:bodyPr/>
          <a:lstStyle/>
          <a:p>
            <a:fld id="{1C310ED0-3AA1-4567-AE1E-BAE5D34986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96"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48597"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59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1CB375C-5242-49B6-A903-C114F691FC19}" type="datetimeFigureOut">
              <a:rPr lang="zh-CN" altLang="en-US" smtClean="0"/>
              <a:t>2017/11/17</a:t>
            </a:fld>
            <a:endParaRPr lang="zh-CN" altLang="en-US"/>
          </a:p>
        </p:txBody>
      </p:sp>
      <p:sp>
        <p:nvSpPr>
          <p:cNvPr id="104859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1048600"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C310ED0-3AA1-4567-AE1E-BAE5D34986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48577"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1CB375C-5242-49B6-A903-C114F691FC19}" type="datetimeFigureOut">
              <a:rPr lang="zh-CN" altLang="en-US" smtClean="0"/>
              <a:t>2017/11/17</a:t>
            </a:fld>
            <a:endParaRPr lang="zh-CN" alt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1048580"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C310ED0-3AA1-4567-AE1E-BAE5D34986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标题 1"/>
          <p:cNvSpPr>
            <a:spLocks noGrp="1"/>
          </p:cNvSpPr>
          <p:nvPr>
            <p:ph type="ctrTitle"/>
          </p:nvPr>
        </p:nvSpPr>
        <p:spPr/>
        <p:txBody>
          <a:bodyPr/>
          <a:lstStyle/>
          <a:p>
            <a:r>
              <a:rPr lang="zh-CN" altLang="en-US" dirty="0"/>
              <a:t>从武昌起义分析清政府土崩瓦解的</a:t>
            </a:r>
            <a:r>
              <a:rPr lang="zh-CN" altLang="en-US" dirty="0" smtClean="0"/>
              <a:t>原因</a:t>
            </a:r>
            <a:endParaRPr lang="zh-CN" altLang="en-US" sz="2800" dirty="0"/>
          </a:p>
        </p:txBody>
      </p:sp>
      <p:sp>
        <p:nvSpPr>
          <p:cNvPr id="1048619" name="副标题 2"/>
          <p:cNvSpPr>
            <a:spLocks noGrp="1"/>
          </p:cNvSpPr>
          <p:nvPr>
            <p:ph type="subTitle" idx="1"/>
          </p:nvPr>
        </p:nvSpPr>
        <p:spPr>
          <a:xfrm>
            <a:off x="1524000" y="4026904"/>
            <a:ext cx="9144000" cy="1655762"/>
          </a:xfrm>
        </p:spPr>
        <p:txBody>
          <a:bodyPr>
            <a:normAutofit fontScale="95833" lnSpcReduction="10000"/>
          </a:bodyPr>
          <a:lstStyle/>
          <a:p>
            <a:pPr algn="l"/>
            <a:r>
              <a:rPr lang="en-US" altLang="zh-CN" dirty="0" smtClean="0"/>
              <a:t>				</a:t>
            </a:r>
            <a:r>
              <a:rPr lang="en-US" altLang="zh-CN" dirty="0" err="1" smtClean="0"/>
              <a:t>ppt</a:t>
            </a:r>
            <a:r>
              <a:rPr lang="zh-CN" altLang="en-US" dirty="0" smtClean="0"/>
              <a:t>制作：郑磊磊、王世杰</a:t>
            </a:r>
            <a:endParaRPr lang="en-US" altLang="zh-CN" dirty="0" smtClean="0"/>
          </a:p>
          <a:p>
            <a:pPr algn="l"/>
            <a:r>
              <a:rPr lang="en-US" altLang="zh-CN" dirty="0" smtClean="0"/>
              <a:t>				</a:t>
            </a:r>
            <a:r>
              <a:rPr lang="zh-CN" altLang="en-US" dirty="0" smtClean="0"/>
              <a:t>资料收集：苏帅</a:t>
            </a:r>
            <a:endParaRPr lang="en-US" altLang="zh-CN" dirty="0" smtClean="0"/>
          </a:p>
          <a:p>
            <a:pPr algn="l"/>
            <a:r>
              <a:rPr lang="en-US" altLang="zh-CN" dirty="0" smtClean="0"/>
              <a:t>				</a:t>
            </a:r>
            <a:r>
              <a:rPr lang="zh-CN" altLang="en-US" dirty="0" smtClean="0"/>
              <a:t>解说人：蔡宇扬、田宝林、何毅</a:t>
            </a:r>
            <a:endParaRPr lang="en-US" altLang="zh-CN" dirty="0" smtClean="0"/>
          </a:p>
          <a:p>
            <a:pPr algn="l"/>
            <a:r>
              <a:rPr lang="en-US" altLang="zh-CN" dirty="0" smtClean="0"/>
              <a:t>				</a:t>
            </a:r>
            <a:r>
              <a:rPr lang="zh-CN" altLang="en-US" dirty="0" smtClean="0"/>
              <a:t>校验：姬智聪、边晨华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标题 1"/>
          <p:cNvSpPr>
            <a:spLocks noGrp="1"/>
          </p:cNvSpPr>
          <p:nvPr>
            <p:ph type="title"/>
          </p:nvPr>
        </p:nvSpPr>
        <p:spPr>
          <a:xfrm>
            <a:off x="342842" y="375285"/>
            <a:ext cx="10515600" cy="1325562"/>
          </a:xfrm>
        </p:spPr>
        <p:txBody>
          <a:bodyPr/>
          <a:lstStyle/>
          <a:p>
            <a:r>
              <a:rPr lang="zh-CN" altLang="en-US" dirty="0"/>
              <a:t>社会条件</a:t>
            </a:r>
          </a:p>
        </p:txBody>
      </p:sp>
      <p:sp>
        <p:nvSpPr>
          <p:cNvPr id="1048593" name="内容占位符 2"/>
          <p:cNvSpPr>
            <a:spLocks noGrp="1"/>
          </p:cNvSpPr>
          <p:nvPr>
            <p:ph idx="1"/>
          </p:nvPr>
        </p:nvSpPr>
        <p:spPr>
          <a:xfrm>
            <a:off x="342842" y="1838960"/>
            <a:ext cx="10515600" cy="4351337"/>
          </a:xfrm>
        </p:spPr>
        <p:txBody>
          <a:bodyPr>
            <a:noAutofit/>
          </a:bodyPr>
          <a:lstStyle/>
          <a:p>
            <a:r>
              <a:rPr lang="zh-CN" altLang="en-US" dirty="0"/>
              <a:t>农村骚乱</a:t>
            </a:r>
          </a:p>
          <a:p>
            <a:pPr marL="0" indent="0">
              <a:buNone/>
            </a:pPr>
            <a:r>
              <a:rPr lang="en-US" altLang="zh-CN" dirty="0"/>
              <a:t>        </a:t>
            </a:r>
            <a:r>
              <a:rPr lang="zh-CN" altLang="en-US" dirty="0"/>
              <a:t>清政府推行宪政改革需要大量的经费，而这些费用都以各种名目强加到百姓头上，再加上许多官吏在推行改革过程中趁机中饱私囊、搜刮民财，百姓负担不断加大，许多处于绝境中的民众纷纷起来反抗。</a:t>
            </a:r>
          </a:p>
          <a:p>
            <a:pPr marL="0" indent="0">
              <a:buNone/>
            </a:pPr>
            <a:r>
              <a:rPr lang="en-US" altLang="zh-CN" dirty="0"/>
              <a:t>       </a:t>
            </a:r>
            <a:r>
              <a:rPr lang="zh-CN" altLang="en-US" dirty="0"/>
              <a:t>民众力量的不断打击，动摇了农村中旧的生产关系，并瓦解了清政府在农村地区政权的根基。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593">
                                            <p:txEl>
                                              <p:pRg st="0" end="0"/>
                                            </p:txEl>
                                          </p:spTgt>
                                        </p:tgtEl>
                                        <p:attrNameLst>
                                          <p:attrName>style.visibility</p:attrName>
                                        </p:attrNameLst>
                                      </p:cBhvr>
                                      <p:to>
                                        <p:strVal val="visible"/>
                                      </p:to>
                                    </p:set>
                                    <p:animEffect transition="in" filter="fade">
                                      <p:cBhvr>
                                        <p:cTn id="7" dur="1000"/>
                                        <p:tgtEl>
                                          <p:spTgt spid="1048593">
                                            <p:txEl>
                                              <p:pRg st="0" end="0"/>
                                            </p:txEl>
                                          </p:spTgt>
                                        </p:tgtEl>
                                      </p:cBhvr>
                                    </p:animEffect>
                                    <p:anim calcmode="lin" valueType="num">
                                      <p:cBhvr>
                                        <p:cTn id="8" dur="1000" fill="hold"/>
                                        <p:tgtEl>
                                          <p:spTgt spid="10485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5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593">
                                            <p:txEl>
                                              <p:pRg st="1" end="1"/>
                                            </p:txEl>
                                          </p:spTgt>
                                        </p:tgtEl>
                                        <p:attrNameLst>
                                          <p:attrName>style.visibility</p:attrName>
                                        </p:attrNameLst>
                                      </p:cBhvr>
                                      <p:to>
                                        <p:strVal val="visible"/>
                                      </p:to>
                                    </p:set>
                                    <p:animEffect transition="in" filter="fade">
                                      <p:cBhvr>
                                        <p:cTn id="14" dur="1000"/>
                                        <p:tgtEl>
                                          <p:spTgt spid="1048593">
                                            <p:txEl>
                                              <p:pRg st="1" end="1"/>
                                            </p:txEl>
                                          </p:spTgt>
                                        </p:tgtEl>
                                      </p:cBhvr>
                                    </p:animEffect>
                                    <p:anim calcmode="lin" valueType="num">
                                      <p:cBhvr>
                                        <p:cTn id="15" dur="1000" fill="hold"/>
                                        <p:tgtEl>
                                          <p:spTgt spid="104859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59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48593">
                                            <p:txEl>
                                              <p:pRg st="2" end="2"/>
                                            </p:txEl>
                                          </p:spTgt>
                                        </p:tgtEl>
                                        <p:attrNameLst>
                                          <p:attrName>style.visibility</p:attrName>
                                        </p:attrNameLst>
                                      </p:cBhvr>
                                      <p:to>
                                        <p:strVal val="visible"/>
                                      </p:to>
                                    </p:set>
                                    <p:animEffect transition="in" filter="fade">
                                      <p:cBhvr>
                                        <p:cTn id="19" dur="1000"/>
                                        <p:tgtEl>
                                          <p:spTgt spid="1048593">
                                            <p:txEl>
                                              <p:pRg st="2" end="2"/>
                                            </p:txEl>
                                          </p:spTgt>
                                        </p:tgtEl>
                                      </p:cBhvr>
                                    </p:animEffect>
                                    <p:anim calcmode="lin" valueType="num">
                                      <p:cBhvr>
                                        <p:cTn id="20" dur="1000" fill="hold"/>
                                        <p:tgtEl>
                                          <p:spTgt spid="104859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859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zh-CN" altLang="en-US" dirty="0"/>
              <a:t>社会条件</a:t>
            </a:r>
            <a:endParaRPr lang="zh-CN" altLang="en-US"/>
          </a:p>
        </p:txBody>
      </p:sp>
      <p:sp>
        <p:nvSpPr>
          <p:cNvPr id="1048587" name="内容占位符 2"/>
          <p:cNvSpPr>
            <a:spLocks noGrp="1"/>
          </p:cNvSpPr>
          <p:nvPr>
            <p:ph idx="1"/>
          </p:nvPr>
        </p:nvSpPr>
        <p:spPr/>
        <p:txBody>
          <a:bodyPr>
            <a:normAutofit/>
          </a:bodyPr>
          <a:lstStyle/>
          <a:p>
            <a:r>
              <a:rPr lang="zh-CN" altLang="en-US" dirty="0"/>
              <a:t>1910年，英法德美四国银行团逼清政府订立借款修路合同。</a:t>
            </a:r>
          </a:p>
          <a:p>
            <a:r>
              <a:rPr lang="zh-CN" altLang="en-US" dirty="0"/>
              <a:t>1911年5月9日，清政府为了向四国银行团借款用来镇压革命宣布“铁路国有”政策，将已归商办的川汉、 粤汉铁路收归国有。遭到了各阶层，尤其是广大城乡劳动人民的反对，从而掀起了轰轰烈烈的保路运动。</a:t>
            </a:r>
          </a:p>
          <a:p>
            <a:r>
              <a:rPr lang="zh-CN" altLang="en-US" dirty="0"/>
              <a:t>清政府为了镇压革命，不惜丧失国家主权，将铁路收归国有，且大肆派兵屠杀保路人士，通过此举，全国人民充分看清了清政府卖国求荣的本质。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587">
                                            <p:txEl>
                                              <p:pRg st="0" end="0"/>
                                            </p:txEl>
                                          </p:spTgt>
                                        </p:tgtEl>
                                        <p:attrNameLst>
                                          <p:attrName>style.visibility</p:attrName>
                                        </p:attrNameLst>
                                      </p:cBhvr>
                                      <p:to>
                                        <p:strVal val="visible"/>
                                      </p:to>
                                    </p:set>
                                    <p:animEffect transition="in" filter="fade">
                                      <p:cBhvr>
                                        <p:cTn id="7" dur="1000"/>
                                        <p:tgtEl>
                                          <p:spTgt spid="1048587">
                                            <p:txEl>
                                              <p:pRg st="0" end="0"/>
                                            </p:txEl>
                                          </p:spTgt>
                                        </p:tgtEl>
                                      </p:cBhvr>
                                    </p:animEffect>
                                    <p:anim calcmode="lin" valueType="num">
                                      <p:cBhvr>
                                        <p:cTn id="8" dur="1000" fill="hold"/>
                                        <p:tgtEl>
                                          <p:spTgt spid="10485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5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587">
                                            <p:txEl>
                                              <p:pRg st="1" end="1"/>
                                            </p:txEl>
                                          </p:spTgt>
                                        </p:tgtEl>
                                        <p:attrNameLst>
                                          <p:attrName>style.visibility</p:attrName>
                                        </p:attrNameLst>
                                      </p:cBhvr>
                                      <p:to>
                                        <p:strVal val="visible"/>
                                      </p:to>
                                    </p:set>
                                    <p:animEffect transition="in" filter="fade">
                                      <p:cBhvr>
                                        <p:cTn id="14" dur="1000"/>
                                        <p:tgtEl>
                                          <p:spTgt spid="1048587">
                                            <p:txEl>
                                              <p:pRg st="1" end="1"/>
                                            </p:txEl>
                                          </p:spTgt>
                                        </p:tgtEl>
                                      </p:cBhvr>
                                    </p:animEffect>
                                    <p:anim calcmode="lin" valueType="num">
                                      <p:cBhvr>
                                        <p:cTn id="15" dur="1000" fill="hold"/>
                                        <p:tgtEl>
                                          <p:spTgt spid="10485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5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587">
                                            <p:txEl>
                                              <p:pRg st="2" end="2"/>
                                            </p:txEl>
                                          </p:spTgt>
                                        </p:tgtEl>
                                        <p:attrNameLst>
                                          <p:attrName>style.visibility</p:attrName>
                                        </p:attrNameLst>
                                      </p:cBhvr>
                                      <p:to>
                                        <p:strVal val="visible"/>
                                      </p:to>
                                    </p:set>
                                    <p:animEffect transition="in" filter="fade">
                                      <p:cBhvr>
                                        <p:cTn id="21" dur="1000"/>
                                        <p:tgtEl>
                                          <p:spTgt spid="1048587">
                                            <p:txEl>
                                              <p:pRg st="2" end="2"/>
                                            </p:txEl>
                                          </p:spTgt>
                                        </p:tgtEl>
                                      </p:cBhvr>
                                    </p:animEffect>
                                    <p:anim calcmode="lin" valueType="num">
                                      <p:cBhvr>
                                        <p:cTn id="22" dur="1000" fill="hold"/>
                                        <p:tgtEl>
                                          <p:spTgt spid="10485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5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标题 1"/>
          <p:cNvSpPr>
            <a:spLocks noGrp="1"/>
          </p:cNvSpPr>
          <p:nvPr>
            <p:ph type="title"/>
          </p:nvPr>
        </p:nvSpPr>
        <p:spPr/>
        <p:txBody>
          <a:bodyPr/>
          <a:lstStyle/>
          <a:p>
            <a:r>
              <a:rPr lang="zh-CN" altLang="en-US" dirty="0" smtClean="0"/>
              <a:t>原因分析</a:t>
            </a:r>
            <a:endParaRPr lang="zh-CN" altLang="en-US" dirty="0"/>
          </a:p>
        </p:txBody>
      </p:sp>
      <p:sp>
        <p:nvSpPr>
          <p:cNvPr id="1048623" name="内容占位符 2"/>
          <p:cNvSpPr>
            <a:spLocks noGrp="1"/>
          </p:cNvSpPr>
          <p:nvPr>
            <p:ph idx="1"/>
          </p:nvPr>
        </p:nvSpPr>
        <p:spPr/>
        <p:txBody>
          <a:bodyPr/>
          <a:lstStyle/>
          <a:p>
            <a:r>
              <a:rPr lang="zh-CN" altLang="en-US" b="1" dirty="0" smtClean="0"/>
              <a:t>思想方面：</a:t>
            </a:r>
            <a:endParaRPr lang="en-US" altLang="zh-CN" b="1" dirty="0" smtClean="0"/>
          </a:p>
          <a:p>
            <a:pPr marL="914400" lvl="2" indent="0">
              <a:buNone/>
            </a:pPr>
            <a:r>
              <a:rPr lang="zh-CN" altLang="en-US" dirty="0" smtClean="0"/>
              <a:t>①新式学堂的推动作用</a:t>
            </a:r>
            <a:endParaRPr lang="en-US" altLang="zh-CN" dirty="0" smtClean="0"/>
          </a:p>
          <a:p>
            <a:pPr marL="914400" lvl="2" indent="0">
              <a:buNone/>
            </a:pPr>
            <a:r>
              <a:rPr lang="zh-CN" altLang="en-US" dirty="0" smtClean="0"/>
              <a:t>②共进会、文学社</a:t>
            </a:r>
            <a:endParaRPr lang="en-US" altLang="zh-CN" dirty="0"/>
          </a:p>
          <a:p>
            <a:pPr lvl="2"/>
            <a:endParaRPr lang="en-US" altLang="zh-CN" dirty="0" smtClean="0"/>
          </a:p>
        </p:txBody>
      </p:sp>
      <p:sp>
        <p:nvSpPr>
          <p:cNvPr id="1048624" name="内容占位符 2"/>
          <p:cNvSpPr txBox="1"/>
          <p:nvPr/>
        </p:nvSpPr>
        <p:spPr>
          <a:xfrm>
            <a:off x="849741" y="3468266"/>
            <a:ext cx="10515600" cy="26831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zh-CN" altLang="en-US" b="1" dirty="0"/>
              <a:t>社会</a:t>
            </a:r>
            <a:r>
              <a:rPr lang="zh-CN" altLang="en-US" b="1" dirty="0" smtClean="0"/>
              <a:t>方面：</a:t>
            </a:r>
            <a:endParaRPr lang="en-US" altLang="zh-CN" b="1" dirty="0" smtClean="0"/>
          </a:p>
          <a:p>
            <a:pPr marL="914400" lvl="2" indent="0">
              <a:buNone/>
            </a:pPr>
            <a:r>
              <a:rPr lang="zh-CN" altLang="en-US" dirty="0" smtClean="0"/>
              <a:t>①</a:t>
            </a:r>
            <a:r>
              <a:rPr lang="zh-CN" altLang="en-US" dirty="0"/>
              <a:t>矛盾加深，清廷设立</a:t>
            </a:r>
            <a:r>
              <a:rPr lang="zh-CN" altLang="en-US" b="1" dirty="0">
                <a:solidFill>
                  <a:srgbClr val="FF0000"/>
                </a:solidFill>
              </a:rPr>
              <a:t>「预备立宪」</a:t>
            </a:r>
            <a:endParaRPr lang="en-US" altLang="zh-CN" dirty="0"/>
          </a:p>
          <a:p>
            <a:pPr lvl="3">
              <a:buFont typeface="Arial" panose="020B0604020202020204" pitchFamily="34" charset="0"/>
              <a:buChar char="•"/>
            </a:pPr>
            <a:r>
              <a:rPr lang="zh-CN" altLang="en-US" dirty="0" smtClean="0"/>
              <a:t>中央与地方之间的矛盾</a:t>
            </a:r>
            <a:endParaRPr lang="en-US" altLang="zh-CN" dirty="0" smtClean="0"/>
          </a:p>
          <a:p>
            <a:pPr lvl="3">
              <a:buFont typeface="Arial" panose="020B0604020202020204" pitchFamily="34" charset="0"/>
              <a:buChar char="•"/>
            </a:pPr>
            <a:r>
              <a:rPr lang="zh-CN" altLang="en-US" dirty="0" smtClean="0"/>
              <a:t>阶级矛盾</a:t>
            </a:r>
            <a:endParaRPr lang="en-US" altLang="zh-CN" dirty="0" smtClean="0"/>
          </a:p>
          <a:p>
            <a:pPr lvl="3">
              <a:buFont typeface="Arial" panose="020B0604020202020204" pitchFamily="34" charset="0"/>
              <a:buChar char="•"/>
            </a:pPr>
            <a:r>
              <a:rPr lang="zh-CN" altLang="en-US" dirty="0" smtClean="0"/>
              <a:t>满汉矛盾</a:t>
            </a:r>
            <a:endParaRPr lang="en-US" altLang="zh-CN" dirty="0" smtClean="0"/>
          </a:p>
          <a:p>
            <a:pPr lvl="3">
              <a:buFont typeface="Arial" panose="020B0604020202020204" pitchFamily="34" charset="0"/>
              <a:buChar char="•"/>
            </a:pPr>
            <a:r>
              <a:rPr lang="zh-CN" altLang="en-US" dirty="0" smtClean="0"/>
              <a:t>封建专制主义制度与发展资本主义生产关系的矛盾</a:t>
            </a:r>
            <a:endParaRPr lang="en-US" altLang="zh-CN" dirty="0" smtClean="0"/>
          </a:p>
          <a:p>
            <a:pPr lvl="3">
              <a:buFont typeface="Arial" panose="020B0604020202020204" pitchFamily="34" charset="0"/>
              <a:buChar char="•"/>
            </a:pPr>
            <a:r>
              <a:rPr lang="zh-CN" altLang="en-US" dirty="0" smtClean="0"/>
              <a:t>封建专制主义制度与不断高涨的民主思潮的矛盾</a:t>
            </a:r>
            <a:endParaRPr lang="en-US" altLang="zh-CN" dirty="0" smtClean="0"/>
          </a:p>
          <a:p>
            <a:pPr marL="914400" lvl="2" indent="0">
              <a:buNone/>
            </a:pPr>
            <a:r>
              <a:rPr lang="zh-CN" altLang="en-US" dirty="0" smtClean="0"/>
              <a:t>②保路运动</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23">
                                            <p:txEl>
                                              <p:pRg st="0" end="0"/>
                                            </p:txEl>
                                          </p:spTgt>
                                        </p:tgtEl>
                                        <p:attrNameLst>
                                          <p:attrName>style.visibility</p:attrName>
                                        </p:attrNameLst>
                                      </p:cBhvr>
                                      <p:to>
                                        <p:strVal val="visible"/>
                                      </p:to>
                                    </p:set>
                                    <p:animEffect transition="in" filter="fade">
                                      <p:cBhvr>
                                        <p:cTn id="7" dur="1000"/>
                                        <p:tgtEl>
                                          <p:spTgt spid="1048623">
                                            <p:txEl>
                                              <p:pRg st="0" end="0"/>
                                            </p:txEl>
                                          </p:spTgt>
                                        </p:tgtEl>
                                      </p:cBhvr>
                                    </p:animEffect>
                                    <p:anim calcmode="lin" valueType="num">
                                      <p:cBhvr>
                                        <p:cTn id="8" dur="1000" fill="hold"/>
                                        <p:tgtEl>
                                          <p:spTgt spid="10486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23">
                                            <p:txEl>
                                              <p:pRg st="1" end="1"/>
                                            </p:txEl>
                                          </p:spTgt>
                                        </p:tgtEl>
                                        <p:attrNameLst>
                                          <p:attrName>style.visibility</p:attrName>
                                        </p:attrNameLst>
                                      </p:cBhvr>
                                      <p:to>
                                        <p:strVal val="visible"/>
                                      </p:to>
                                    </p:set>
                                    <p:animEffect transition="in" filter="fade">
                                      <p:cBhvr>
                                        <p:cTn id="14" dur="1000"/>
                                        <p:tgtEl>
                                          <p:spTgt spid="1048623">
                                            <p:txEl>
                                              <p:pRg st="1" end="1"/>
                                            </p:txEl>
                                          </p:spTgt>
                                        </p:tgtEl>
                                      </p:cBhvr>
                                    </p:animEffect>
                                    <p:anim calcmode="lin" valueType="num">
                                      <p:cBhvr>
                                        <p:cTn id="15" dur="1000" fill="hold"/>
                                        <p:tgtEl>
                                          <p:spTgt spid="10486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6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623">
                                            <p:txEl>
                                              <p:pRg st="2" end="2"/>
                                            </p:txEl>
                                          </p:spTgt>
                                        </p:tgtEl>
                                        <p:attrNameLst>
                                          <p:attrName>style.visibility</p:attrName>
                                        </p:attrNameLst>
                                      </p:cBhvr>
                                      <p:to>
                                        <p:strVal val="visible"/>
                                      </p:to>
                                    </p:set>
                                    <p:animEffect transition="in" filter="fade">
                                      <p:cBhvr>
                                        <p:cTn id="21" dur="1000"/>
                                        <p:tgtEl>
                                          <p:spTgt spid="1048623">
                                            <p:txEl>
                                              <p:pRg st="2" end="2"/>
                                            </p:txEl>
                                          </p:spTgt>
                                        </p:tgtEl>
                                      </p:cBhvr>
                                    </p:animEffect>
                                    <p:anim calcmode="lin" valueType="num">
                                      <p:cBhvr>
                                        <p:cTn id="22" dur="1000" fill="hold"/>
                                        <p:tgtEl>
                                          <p:spTgt spid="10486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6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48624">
                                            <p:txEl>
                                              <p:pRg st="0" end="0"/>
                                            </p:txEl>
                                          </p:spTgt>
                                        </p:tgtEl>
                                        <p:attrNameLst>
                                          <p:attrName>style.visibility</p:attrName>
                                        </p:attrNameLst>
                                      </p:cBhvr>
                                      <p:to>
                                        <p:strVal val="visible"/>
                                      </p:to>
                                    </p:set>
                                    <p:animEffect transition="in" filter="fade">
                                      <p:cBhvr>
                                        <p:cTn id="28" dur="1000"/>
                                        <p:tgtEl>
                                          <p:spTgt spid="1048624">
                                            <p:txEl>
                                              <p:pRg st="0" end="0"/>
                                            </p:txEl>
                                          </p:spTgt>
                                        </p:tgtEl>
                                      </p:cBhvr>
                                    </p:animEffect>
                                    <p:anim calcmode="lin" valueType="num">
                                      <p:cBhvr>
                                        <p:cTn id="29" dur="1000" fill="hold"/>
                                        <p:tgtEl>
                                          <p:spTgt spid="104862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486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48624">
                                            <p:txEl>
                                              <p:pRg st="1" end="1"/>
                                            </p:txEl>
                                          </p:spTgt>
                                        </p:tgtEl>
                                        <p:attrNameLst>
                                          <p:attrName>style.visibility</p:attrName>
                                        </p:attrNameLst>
                                      </p:cBhvr>
                                      <p:to>
                                        <p:strVal val="visible"/>
                                      </p:to>
                                    </p:set>
                                    <p:animEffect transition="in" filter="fade">
                                      <p:cBhvr>
                                        <p:cTn id="35" dur="1000"/>
                                        <p:tgtEl>
                                          <p:spTgt spid="1048624">
                                            <p:txEl>
                                              <p:pRg st="1" end="1"/>
                                            </p:txEl>
                                          </p:spTgt>
                                        </p:tgtEl>
                                      </p:cBhvr>
                                    </p:animEffect>
                                    <p:anim calcmode="lin" valueType="num">
                                      <p:cBhvr>
                                        <p:cTn id="36" dur="1000" fill="hold"/>
                                        <p:tgtEl>
                                          <p:spTgt spid="1048624">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486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48624">
                                            <p:txEl>
                                              <p:pRg st="2" end="2"/>
                                            </p:txEl>
                                          </p:spTgt>
                                        </p:tgtEl>
                                        <p:attrNameLst>
                                          <p:attrName>style.visibility</p:attrName>
                                        </p:attrNameLst>
                                      </p:cBhvr>
                                      <p:to>
                                        <p:strVal val="visible"/>
                                      </p:to>
                                    </p:set>
                                    <p:animEffect transition="in" filter="fade">
                                      <p:cBhvr>
                                        <p:cTn id="42" dur="1000"/>
                                        <p:tgtEl>
                                          <p:spTgt spid="1048624">
                                            <p:txEl>
                                              <p:pRg st="2" end="2"/>
                                            </p:txEl>
                                          </p:spTgt>
                                        </p:tgtEl>
                                      </p:cBhvr>
                                    </p:animEffect>
                                    <p:anim calcmode="lin" valueType="num">
                                      <p:cBhvr>
                                        <p:cTn id="43" dur="1000" fill="hold"/>
                                        <p:tgtEl>
                                          <p:spTgt spid="1048624">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486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48624">
                                            <p:txEl>
                                              <p:pRg st="3" end="3"/>
                                            </p:txEl>
                                          </p:spTgt>
                                        </p:tgtEl>
                                        <p:attrNameLst>
                                          <p:attrName>style.visibility</p:attrName>
                                        </p:attrNameLst>
                                      </p:cBhvr>
                                      <p:to>
                                        <p:strVal val="visible"/>
                                      </p:to>
                                    </p:set>
                                    <p:animEffect transition="in" filter="fade">
                                      <p:cBhvr>
                                        <p:cTn id="49" dur="1000"/>
                                        <p:tgtEl>
                                          <p:spTgt spid="1048624">
                                            <p:txEl>
                                              <p:pRg st="3" end="3"/>
                                            </p:txEl>
                                          </p:spTgt>
                                        </p:tgtEl>
                                      </p:cBhvr>
                                    </p:animEffect>
                                    <p:anim calcmode="lin" valueType="num">
                                      <p:cBhvr>
                                        <p:cTn id="50" dur="1000" fill="hold"/>
                                        <p:tgtEl>
                                          <p:spTgt spid="1048624">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486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48624">
                                            <p:txEl>
                                              <p:pRg st="4" end="4"/>
                                            </p:txEl>
                                          </p:spTgt>
                                        </p:tgtEl>
                                        <p:attrNameLst>
                                          <p:attrName>style.visibility</p:attrName>
                                        </p:attrNameLst>
                                      </p:cBhvr>
                                      <p:to>
                                        <p:strVal val="visible"/>
                                      </p:to>
                                    </p:set>
                                    <p:animEffect transition="in" filter="fade">
                                      <p:cBhvr>
                                        <p:cTn id="56" dur="1000"/>
                                        <p:tgtEl>
                                          <p:spTgt spid="1048624">
                                            <p:txEl>
                                              <p:pRg st="4" end="4"/>
                                            </p:txEl>
                                          </p:spTgt>
                                        </p:tgtEl>
                                      </p:cBhvr>
                                    </p:animEffect>
                                    <p:anim calcmode="lin" valueType="num">
                                      <p:cBhvr>
                                        <p:cTn id="57" dur="1000" fill="hold"/>
                                        <p:tgtEl>
                                          <p:spTgt spid="1048624">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0486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48624">
                                            <p:txEl>
                                              <p:pRg st="5" end="5"/>
                                            </p:txEl>
                                          </p:spTgt>
                                        </p:tgtEl>
                                        <p:attrNameLst>
                                          <p:attrName>style.visibility</p:attrName>
                                        </p:attrNameLst>
                                      </p:cBhvr>
                                      <p:to>
                                        <p:strVal val="visible"/>
                                      </p:to>
                                    </p:set>
                                    <p:animEffect transition="in" filter="fade">
                                      <p:cBhvr>
                                        <p:cTn id="63" dur="1000"/>
                                        <p:tgtEl>
                                          <p:spTgt spid="1048624">
                                            <p:txEl>
                                              <p:pRg st="5" end="5"/>
                                            </p:txEl>
                                          </p:spTgt>
                                        </p:tgtEl>
                                      </p:cBhvr>
                                    </p:animEffect>
                                    <p:anim calcmode="lin" valueType="num">
                                      <p:cBhvr>
                                        <p:cTn id="64" dur="1000" fill="hold"/>
                                        <p:tgtEl>
                                          <p:spTgt spid="1048624">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04862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48624">
                                            <p:txEl>
                                              <p:pRg st="6" end="6"/>
                                            </p:txEl>
                                          </p:spTgt>
                                        </p:tgtEl>
                                        <p:attrNameLst>
                                          <p:attrName>style.visibility</p:attrName>
                                        </p:attrNameLst>
                                      </p:cBhvr>
                                      <p:to>
                                        <p:strVal val="visible"/>
                                      </p:to>
                                    </p:set>
                                    <p:animEffect transition="in" filter="fade">
                                      <p:cBhvr>
                                        <p:cTn id="70" dur="1000"/>
                                        <p:tgtEl>
                                          <p:spTgt spid="1048624">
                                            <p:txEl>
                                              <p:pRg st="6" end="6"/>
                                            </p:txEl>
                                          </p:spTgt>
                                        </p:tgtEl>
                                      </p:cBhvr>
                                    </p:animEffect>
                                    <p:anim calcmode="lin" valueType="num">
                                      <p:cBhvr>
                                        <p:cTn id="71" dur="1000" fill="hold"/>
                                        <p:tgtEl>
                                          <p:spTgt spid="1048624">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04862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048624">
                                            <p:txEl>
                                              <p:pRg st="7" end="7"/>
                                            </p:txEl>
                                          </p:spTgt>
                                        </p:tgtEl>
                                        <p:attrNameLst>
                                          <p:attrName>style.visibility</p:attrName>
                                        </p:attrNameLst>
                                      </p:cBhvr>
                                      <p:to>
                                        <p:strVal val="visible"/>
                                      </p:to>
                                    </p:set>
                                    <p:animEffect transition="in" filter="fade">
                                      <p:cBhvr>
                                        <p:cTn id="77" dur="1000"/>
                                        <p:tgtEl>
                                          <p:spTgt spid="1048624">
                                            <p:txEl>
                                              <p:pRg st="7" end="7"/>
                                            </p:txEl>
                                          </p:spTgt>
                                        </p:tgtEl>
                                      </p:cBhvr>
                                    </p:animEffect>
                                    <p:anim calcmode="lin" valueType="num">
                                      <p:cBhvr>
                                        <p:cTn id="78" dur="1000" fill="hold"/>
                                        <p:tgtEl>
                                          <p:spTgt spid="1048624">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104862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标题 1"/>
          <p:cNvSpPr>
            <a:spLocks noGrp="1"/>
          </p:cNvSpPr>
          <p:nvPr>
            <p:ph type="title"/>
          </p:nvPr>
        </p:nvSpPr>
        <p:spPr/>
        <p:txBody>
          <a:bodyPr/>
          <a:lstStyle/>
          <a:p>
            <a:r>
              <a:rPr lang="zh-CN" altLang="en-US" dirty="0"/>
              <a:t>开端</a:t>
            </a:r>
          </a:p>
        </p:txBody>
      </p:sp>
      <p:sp>
        <p:nvSpPr>
          <p:cNvPr id="1048589" name="内容占位符 2"/>
          <p:cNvSpPr>
            <a:spLocks noGrp="1"/>
          </p:cNvSpPr>
          <p:nvPr>
            <p:ph idx="1"/>
          </p:nvPr>
        </p:nvSpPr>
        <p:spPr>
          <a:xfrm>
            <a:off x="845127" y="1828800"/>
            <a:ext cx="10515600" cy="1182255"/>
          </a:xfrm>
        </p:spPr>
        <p:txBody>
          <a:bodyPr/>
          <a:lstStyle/>
          <a:p>
            <a:pPr>
              <a:buFont typeface="Arial" panose="020B0604020202020204" pitchFamily="34" charset="0"/>
              <a:buChar char="•"/>
            </a:pPr>
            <a:r>
              <a:rPr lang="zh-CN" altLang="en-US" dirty="0" smtClean="0"/>
              <a:t>孙中山赴美筹备起义的军费，共进会、文学社在武昌召集军队，为起义做准备。</a:t>
            </a:r>
            <a:endParaRPr lang="en-US" altLang="zh-CN" dirty="0" smtClean="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p>
          <a:p>
            <a:pPr>
              <a:buFont typeface="Arial" panose="020B0604020202020204" pitchFamily="34" charset="0"/>
              <a:buChar char="•"/>
            </a:pPr>
            <a:endParaRPr lang="en-US" altLang="zh-CN" dirty="0"/>
          </a:p>
        </p:txBody>
      </p:sp>
      <p:sp>
        <p:nvSpPr>
          <p:cNvPr id="1048590" name="内容占位符 2"/>
          <p:cNvSpPr txBox="1"/>
          <p:nvPr/>
        </p:nvSpPr>
        <p:spPr>
          <a:xfrm>
            <a:off x="849745" y="3689938"/>
            <a:ext cx="10515600" cy="1182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endParaRPr lang="zh-CN" altLang="en-US" dirty="0"/>
          </a:p>
        </p:txBody>
      </p:sp>
      <p:sp>
        <p:nvSpPr>
          <p:cNvPr id="1048591" name="内容占位符 2"/>
          <p:cNvSpPr txBox="1"/>
          <p:nvPr/>
        </p:nvSpPr>
        <p:spPr>
          <a:xfrm>
            <a:off x="840512" y="3671472"/>
            <a:ext cx="10515600" cy="1182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Arial" panose="020B0604020202020204" pitchFamily="34" charset="0"/>
              <a:buChar char="•"/>
            </a:pPr>
            <a:r>
              <a:rPr lang="zh-CN" altLang="en-US" dirty="0"/>
              <a:t>不料意外</a:t>
            </a:r>
            <a:r>
              <a:rPr lang="zh-CN" altLang="en-US" dirty="0" smtClean="0"/>
              <a:t>频频，各种的机缘巧合促使了运动的爆发。</a:t>
            </a:r>
            <a:endParaRPr lang="en-US" altLang="zh-CN" dirty="0" smtClean="0"/>
          </a:p>
          <a:p>
            <a:pPr>
              <a:buFont typeface="Arial" panose="020B0604020202020204" pitchFamily="34" charset="0"/>
              <a:buChar char="•"/>
            </a:pPr>
            <a:endParaRPr lang="en-US" altLang="zh-CN" dirty="0" smtClean="0"/>
          </a:p>
          <a:p>
            <a:pPr>
              <a:buFont typeface="Arial" panose="020B0604020202020204" pitchFamily="34" charset="0"/>
              <a:buChar cha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588"/>
                                        </p:tgtEl>
                                        <p:attrNameLst>
                                          <p:attrName>style.visibility</p:attrName>
                                        </p:attrNameLst>
                                      </p:cBhvr>
                                      <p:to>
                                        <p:strVal val="visible"/>
                                      </p:to>
                                    </p:set>
                                    <p:animEffect transition="in" filter="fade">
                                      <p:cBhvr>
                                        <p:cTn id="7" dur="1000"/>
                                        <p:tgtEl>
                                          <p:spTgt spid="1048588"/>
                                        </p:tgtEl>
                                      </p:cBhvr>
                                    </p:animEffect>
                                    <p:anim calcmode="lin" valueType="num">
                                      <p:cBhvr>
                                        <p:cTn id="8" dur="1000" fill="hold"/>
                                        <p:tgtEl>
                                          <p:spTgt spid="1048588"/>
                                        </p:tgtEl>
                                        <p:attrNameLst>
                                          <p:attrName>ppt_x</p:attrName>
                                        </p:attrNameLst>
                                      </p:cBhvr>
                                      <p:tavLst>
                                        <p:tav tm="0">
                                          <p:val>
                                            <p:strVal val="#ppt_x"/>
                                          </p:val>
                                        </p:tav>
                                        <p:tav tm="100000">
                                          <p:val>
                                            <p:strVal val="#ppt_x"/>
                                          </p:val>
                                        </p:tav>
                                      </p:tavLst>
                                    </p:anim>
                                    <p:anim calcmode="lin" valueType="num">
                                      <p:cBhvr>
                                        <p:cTn id="9" dur="1000" fill="hold"/>
                                        <p:tgtEl>
                                          <p:spTgt spid="104858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589">
                                            <p:txEl>
                                              <p:pRg st="0" end="0"/>
                                            </p:txEl>
                                          </p:spTgt>
                                        </p:tgtEl>
                                        <p:attrNameLst>
                                          <p:attrName>style.visibility</p:attrName>
                                        </p:attrNameLst>
                                      </p:cBhvr>
                                      <p:to>
                                        <p:strVal val="visible"/>
                                      </p:to>
                                    </p:set>
                                    <p:animEffect transition="in" filter="fade">
                                      <p:cBhvr>
                                        <p:cTn id="14" dur="1000"/>
                                        <p:tgtEl>
                                          <p:spTgt spid="1048589">
                                            <p:txEl>
                                              <p:pRg st="0" end="0"/>
                                            </p:txEl>
                                          </p:spTgt>
                                        </p:tgtEl>
                                      </p:cBhvr>
                                    </p:animEffect>
                                    <p:anim calcmode="lin" valueType="num">
                                      <p:cBhvr>
                                        <p:cTn id="15" dur="1000" fill="hold"/>
                                        <p:tgtEl>
                                          <p:spTgt spid="104858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4858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591">
                                            <p:txEl>
                                              <p:pRg st="0" end="0"/>
                                            </p:txEl>
                                          </p:spTgt>
                                        </p:tgtEl>
                                        <p:attrNameLst>
                                          <p:attrName>style.visibility</p:attrName>
                                        </p:attrNameLst>
                                      </p:cBhvr>
                                      <p:to>
                                        <p:strVal val="visible"/>
                                      </p:to>
                                    </p:set>
                                    <p:animEffect transition="in" filter="fade">
                                      <p:cBhvr>
                                        <p:cTn id="21" dur="1000"/>
                                        <p:tgtEl>
                                          <p:spTgt spid="1048591">
                                            <p:txEl>
                                              <p:pRg st="0" end="0"/>
                                            </p:txEl>
                                          </p:spTgt>
                                        </p:tgtEl>
                                      </p:cBhvr>
                                    </p:animEffect>
                                    <p:anim calcmode="lin" valueType="num">
                                      <p:cBhvr>
                                        <p:cTn id="22" dur="1000" fill="hold"/>
                                        <p:tgtEl>
                                          <p:spTgt spid="104859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4859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标题 1"/>
          <p:cNvSpPr>
            <a:spLocks noGrp="1"/>
          </p:cNvSpPr>
          <p:nvPr>
            <p:ph type="title"/>
          </p:nvPr>
        </p:nvSpPr>
        <p:spPr/>
        <p:txBody>
          <a:bodyPr/>
          <a:lstStyle/>
          <a:p>
            <a:r>
              <a:rPr lang="zh-CN" altLang="en-US" dirty="0" smtClean="0"/>
              <a:t>经过</a:t>
            </a:r>
            <a:endParaRPr lang="zh-CN" altLang="en-US" dirty="0"/>
          </a:p>
        </p:txBody>
      </p:sp>
      <p:sp>
        <p:nvSpPr>
          <p:cNvPr id="1048595" name="内容占位符 2"/>
          <p:cNvSpPr>
            <a:spLocks noGrp="1"/>
          </p:cNvSpPr>
          <p:nvPr>
            <p:ph idx="1"/>
          </p:nvPr>
        </p:nvSpPr>
        <p:spPr>
          <a:xfrm>
            <a:off x="845127" y="1810327"/>
            <a:ext cx="10515600" cy="4351337"/>
          </a:xfrm>
        </p:spPr>
        <p:txBody>
          <a:bodyPr/>
          <a:lstStyle/>
          <a:p>
            <a:r>
              <a:rPr lang="zh-CN" altLang="en-US" b="1" dirty="0"/>
              <a:t>前夕</a:t>
            </a:r>
            <a:r>
              <a:rPr lang="zh-CN" altLang="en-US" b="1" dirty="0" smtClean="0"/>
              <a:t>策动</a:t>
            </a:r>
            <a:endParaRPr lang="en-US" altLang="zh-CN" b="1" dirty="0" smtClean="0"/>
          </a:p>
          <a:p>
            <a:endParaRPr lang="en-US" altLang="zh-CN" b="1" dirty="0"/>
          </a:p>
          <a:p>
            <a:endParaRPr lang="en-US" altLang="zh-CN" b="1" dirty="0" smtClean="0"/>
          </a:p>
          <a:p>
            <a:pPr marL="0" indent="0">
              <a:buNone/>
            </a:pPr>
            <a:endParaRPr lang="en-US" altLang="zh-CN" b="1" dirty="0" smtClean="0"/>
          </a:p>
          <a:p>
            <a:endParaRPr lang="en-US" altLang="zh-CN" b="1" dirty="0"/>
          </a:p>
          <a:p>
            <a:endParaRPr lang="en-US" altLang="zh-CN" b="1" dirty="0" smtClean="0"/>
          </a:p>
        </p:txBody>
      </p:sp>
      <p:pic>
        <p:nvPicPr>
          <p:cNvPr id="2097152" name="内容占位符 3"/>
          <p:cNvPicPr>
            <a:picLocks noChangeAspect="1"/>
          </p:cNvPicPr>
          <p:nvPr/>
        </p:nvPicPr>
        <p:blipFill>
          <a:blip r:embed="rId2"/>
          <a:stretch>
            <a:fillRect/>
          </a:stretch>
        </p:blipFill>
        <p:spPr>
          <a:xfrm>
            <a:off x="2807855" y="507997"/>
            <a:ext cx="9245598" cy="6345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594"/>
                                        </p:tgtEl>
                                        <p:attrNameLst>
                                          <p:attrName>style.visibility</p:attrName>
                                        </p:attrNameLst>
                                      </p:cBhvr>
                                      <p:to>
                                        <p:strVal val="visible"/>
                                      </p:to>
                                    </p:set>
                                    <p:animEffect transition="in" filter="fade">
                                      <p:cBhvr>
                                        <p:cTn id="7" dur="1000"/>
                                        <p:tgtEl>
                                          <p:spTgt spid="1048594"/>
                                        </p:tgtEl>
                                      </p:cBhvr>
                                    </p:animEffect>
                                    <p:anim calcmode="lin" valueType="num">
                                      <p:cBhvr>
                                        <p:cTn id="8" dur="1000" fill="hold"/>
                                        <p:tgtEl>
                                          <p:spTgt spid="1048594"/>
                                        </p:tgtEl>
                                        <p:attrNameLst>
                                          <p:attrName>ppt_x</p:attrName>
                                        </p:attrNameLst>
                                      </p:cBhvr>
                                      <p:tavLst>
                                        <p:tav tm="0">
                                          <p:val>
                                            <p:strVal val="#ppt_x"/>
                                          </p:val>
                                        </p:tav>
                                        <p:tav tm="100000">
                                          <p:val>
                                            <p:strVal val="#ppt_x"/>
                                          </p:val>
                                        </p:tav>
                                      </p:tavLst>
                                    </p:anim>
                                    <p:anim calcmode="lin" valueType="num">
                                      <p:cBhvr>
                                        <p:cTn id="9" dur="1000" fill="hold"/>
                                        <p:tgtEl>
                                          <p:spTgt spid="10485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97152"/>
                                        </p:tgtEl>
                                        <p:attrNameLst>
                                          <p:attrName>style.visibility</p:attrName>
                                        </p:attrNameLst>
                                      </p:cBhvr>
                                      <p:to>
                                        <p:strVal val="visible"/>
                                      </p:to>
                                    </p:set>
                                    <p:animEffect transition="in" filter="fade">
                                      <p:cBhvr>
                                        <p:cTn id="14" dur="1000"/>
                                        <p:tgtEl>
                                          <p:spTgt spid="2097152"/>
                                        </p:tgtEl>
                                      </p:cBhvr>
                                    </p:animEffect>
                                    <p:anim calcmode="lin" valueType="num">
                                      <p:cBhvr>
                                        <p:cTn id="15" dur="1000" fill="hold"/>
                                        <p:tgtEl>
                                          <p:spTgt spid="2097152"/>
                                        </p:tgtEl>
                                        <p:attrNameLst>
                                          <p:attrName>ppt_x</p:attrName>
                                        </p:attrNameLst>
                                      </p:cBhvr>
                                      <p:tavLst>
                                        <p:tav tm="0">
                                          <p:val>
                                            <p:strVal val="#ppt_x"/>
                                          </p:val>
                                        </p:tav>
                                        <p:tav tm="100000">
                                          <p:val>
                                            <p:strVal val="#ppt_x"/>
                                          </p:val>
                                        </p:tav>
                                      </p:tavLst>
                                    </p:anim>
                                    <p:anim calcmode="lin" valueType="num">
                                      <p:cBhvr>
                                        <p:cTn id="16" dur="1000" fill="hold"/>
                                        <p:tgtEl>
                                          <p:spTgt spid="209715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595">
                                            <p:txEl>
                                              <p:pRg st="0" end="0"/>
                                            </p:txEl>
                                          </p:spTgt>
                                        </p:tgtEl>
                                        <p:attrNameLst>
                                          <p:attrName>style.visibility</p:attrName>
                                        </p:attrNameLst>
                                      </p:cBhvr>
                                      <p:to>
                                        <p:strVal val="visible"/>
                                      </p:to>
                                    </p:set>
                                    <p:animEffect transition="in" filter="fade">
                                      <p:cBhvr>
                                        <p:cTn id="21" dur="1000"/>
                                        <p:tgtEl>
                                          <p:spTgt spid="1048595">
                                            <p:txEl>
                                              <p:pRg st="0" end="0"/>
                                            </p:txEl>
                                          </p:spTgt>
                                        </p:tgtEl>
                                      </p:cBhvr>
                                    </p:animEffect>
                                    <p:anim calcmode="lin" valueType="num">
                                      <p:cBhvr>
                                        <p:cTn id="22" dur="1000" fill="hold"/>
                                        <p:tgtEl>
                                          <p:spTgt spid="104859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4859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经过</a:t>
            </a:r>
            <a:endParaRPr lang="zh-CN" altLang="en-US" dirty="0"/>
          </a:p>
        </p:txBody>
      </p:sp>
      <p:sp>
        <p:nvSpPr>
          <p:cNvPr id="3" name="内容占位符 2"/>
          <p:cNvSpPr>
            <a:spLocks noGrp="1"/>
          </p:cNvSpPr>
          <p:nvPr>
            <p:ph idx="1"/>
          </p:nvPr>
        </p:nvSpPr>
        <p:spPr/>
        <p:txBody>
          <a:bodyPr/>
          <a:lstStyle/>
          <a:p>
            <a:r>
              <a:rPr lang="zh-CN" altLang="en-US" dirty="0" smtClean="0"/>
              <a:t>第一次意外</a:t>
            </a:r>
            <a:r>
              <a:rPr lang="en-US" altLang="zh-CN" dirty="0" smtClean="0"/>
              <a:t>——</a:t>
            </a:r>
            <a:r>
              <a:rPr lang="zh-CN" altLang="en-US" dirty="0" smtClean="0"/>
              <a:t>南湖炮兵事件</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836" y="528781"/>
            <a:ext cx="3936999" cy="5459305"/>
          </a:xfrm>
          <a:prstGeom prst="rect">
            <a:avLst/>
          </a:prstGeom>
        </p:spPr>
      </p:pic>
      <p:sp>
        <p:nvSpPr>
          <p:cNvPr id="5" name="文本框 4"/>
          <p:cNvSpPr txBox="1"/>
          <p:nvPr/>
        </p:nvSpPr>
        <p:spPr>
          <a:xfrm>
            <a:off x="8626763" y="6151107"/>
            <a:ext cx="2540000" cy="369332"/>
          </a:xfrm>
          <a:prstGeom prst="rect">
            <a:avLst/>
          </a:prstGeom>
          <a:noFill/>
        </p:spPr>
        <p:txBody>
          <a:bodyPr wrap="square" rtlCol="0">
            <a:spAutoFit/>
          </a:bodyPr>
          <a:lstStyle/>
          <a:p>
            <a:r>
              <a:rPr lang="zh-CN" altLang="en-US" dirty="0" smtClean="0"/>
              <a:t>瑞澂</a:t>
            </a:r>
            <a:endParaRPr lang="zh-CN" altLang="en-US" dirty="0"/>
          </a:p>
        </p:txBody>
      </p:sp>
    </p:spTree>
    <p:extLst>
      <p:ext uri="{BB962C8B-B14F-4D97-AF65-F5344CB8AC3E}">
        <p14:creationId xmlns:p14="http://schemas.microsoft.com/office/powerpoint/2010/main" val="80095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经过</a:t>
            </a:r>
            <a:endParaRPr lang="zh-CN" altLang="en-US" dirty="0"/>
          </a:p>
        </p:txBody>
      </p:sp>
      <p:sp>
        <p:nvSpPr>
          <p:cNvPr id="3" name="内容占位符 2"/>
          <p:cNvSpPr>
            <a:spLocks noGrp="1"/>
          </p:cNvSpPr>
          <p:nvPr>
            <p:ph idx="1"/>
          </p:nvPr>
        </p:nvSpPr>
        <p:spPr/>
        <p:txBody>
          <a:bodyPr/>
          <a:lstStyle/>
          <a:p>
            <a:r>
              <a:rPr lang="zh-CN" altLang="en-US" dirty="0" smtClean="0"/>
              <a:t>第二次意外</a:t>
            </a:r>
            <a:r>
              <a:rPr lang="en-US" altLang="zh-CN" dirty="0" smtClean="0"/>
              <a:t>——</a:t>
            </a:r>
            <a:r>
              <a:rPr lang="zh-CN" altLang="en-US" dirty="0"/>
              <a:t>秘密</a:t>
            </a:r>
            <a:r>
              <a:rPr lang="zh-CN" altLang="en-US" dirty="0" smtClean="0"/>
              <a:t>制造炸药使发生意外</a:t>
            </a:r>
            <a:endParaRPr lang="zh-CN" altLang="en-US" dirty="0"/>
          </a:p>
        </p:txBody>
      </p:sp>
    </p:spTree>
    <p:extLst>
      <p:ext uri="{BB962C8B-B14F-4D97-AF65-F5344CB8AC3E}">
        <p14:creationId xmlns:p14="http://schemas.microsoft.com/office/powerpoint/2010/main" val="62038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标题 1"/>
          <p:cNvSpPr>
            <a:spLocks noGrp="1"/>
          </p:cNvSpPr>
          <p:nvPr>
            <p:ph type="title"/>
          </p:nvPr>
        </p:nvSpPr>
        <p:spPr/>
        <p:txBody>
          <a:bodyPr/>
          <a:lstStyle/>
          <a:p>
            <a:r>
              <a:rPr lang="zh-CN" altLang="en-US" dirty="0" smtClean="0"/>
              <a:t>经过</a:t>
            </a:r>
            <a:endParaRPr lang="zh-CN" altLang="en-US" dirty="0"/>
          </a:p>
        </p:txBody>
      </p:sp>
      <p:sp>
        <p:nvSpPr>
          <p:cNvPr id="1048609" name="内容占位符 5"/>
          <p:cNvSpPr>
            <a:spLocks noGrp="1"/>
          </p:cNvSpPr>
          <p:nvPr>
            <p:ph idx="1"/>
          </p:nvPr>
        </p:nvSpPr>
        <p:spPr/>
        <p:txBody>
          <a:bodyPr/>
          <a:lstStyle/>
          <a:p>
            <a:r>
              <a:rPr lang="zh-CN" altLang="en-US" b="1" dirty="0"/>
              <a:t>星夜</a:t>
            </a:r>
            <a:r>
              <a:rPr lang="zh-CN" altLang="en-US" b="1" dirty="0" smtClean="0"/>
              <a:t>起义</a:t>
            </a:r>
            <a:r>
              <a:rPr lang="en-US" altLang="zh-CN" b="1" dirty="0" smtClean="0"/>
              <a:t>(</a:t>
            </a:r>
            <a:r>
              <a:rPr lang="zh-CN" altLang="en-US" b="1" dirty="0" smtClean="0"/>
              <a:t>此处应有激烈战斗的描述</a:t>
            </a:r>
            <a:r>
              <a:rPr lang="en-US" altLang="zh-CN" b="1" dirty="0" smtClean="0"/>
              <a:t>)</a:t>
            </a:r>
            <a:endParaRPr lang="zh-CN" altLang="en-US" dirty="0"/>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82" y="1286020"/>
            <a:ext cx="2492664" cy="36703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844" y="1286020"/>
            <a:ext cx="2833156" cy="3710854"/>
          </a:xfrm>
          <a:prstGeom prst="rect">
            <a:avLst/>
          </a:prstGeom>
        </p:spPr>
      </p:pic>
      <p:sp>
        <p:nvSpPr>
          <p:cNvPr id="4" name="文本框 3"/>
          <p:cNvSpPr txBox="1"/>
          <p:nvPr/>
        </p:nvSpPr>
        <p:spPr>
          <a:xfrm>
            <a:off x="7444509" y="5551055"/>
            <a:ext cx="877163" cy="369332"/>
          </a:xfrm>
          <a:prstGeom prst="rect">
            <a:avLst/>
          </a:prstGeom>
          <a:noFill/>
        </p:spPr>
        <p:txBody>
          <a:bodyPr wrap="none" rtlCol="0">
            <a:spAutoFit/>
          </a:bodyPr>
          <a:lstStyle/>
          <a:p>
            <a:r>
              <a:rPr lang="zh-CN" altLang="en-US" dirty="0" smtClean="0"/>
              <a:t>程正瀛</a:t>
            </a:r>
            <a:endParaRPr lang="zh-CN" altLang="en-US" dirty="0"/>
          </a:p>
        </p:txBody>
      </p:sp>
      <p:sp>
        <p:nvSpPr>
          <p:cNvPr id="5" name="文本框 4"/>
          <p:cNvSpPr txBox="1"/>
          <p:nvPr/>
        </p:nvSpPr>
        <p:spPr>
          <a:xfrm>
            <a:off x="10460619" y="5547802"/>
            <a:ext cx="877163" cy="369332"/>
          </a:xfrm>
          <a:prstGeom prst="rect">
            <a:avLst/>
          </a:prstGeom>
          <a:noFill/>
        </p:spPr>
        <p:txBody>
          <a:bodyPr wrap="none" rtlCol="0">
            <a:spAutoFit/>
          </a:bodyPr>
          <a:lstStyle/>
          <a:p>
            <a:r>
              <a:rPr lang="zh-CN" altLang="en-US" dirty="0" smtClean="0"/>
              <a:t>吴兆麟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08"/>
                                        </p:tgtEl>
                                        <p:attrNameLst>
                                          <p:attrName>style.visibility</p:attrName>
                                        </p:attrNameLst>
                                      </p:cBhvr>
                                      <p:to>
                                        <p:strVal val="visible"/>
                                      </p:to>
                                    </p:set>
                                    <p:animEffect transition="in" filter="fade">
                                      <p:cBhvr>
                                        <p:cTn id="7" dur="1000"/>
                                        <p:tgtEl>
                                          <p:spTgt spid="1048608"/>
                                        </p:tgtEl>
                                      </p:cBhvr>
                                    </p:animEffect>
                                    <p:anim calcmode="lin" valueType="num">
                                      <p:cBhvr>
                                        <p:cTn id="8" dur="1000" fill="hold"/>
                                        <p:tgtEl>
                                          <p:spTgt spid="1048608"/>
                                        </p:tgtEl>
                                        <p:attrNameLst>
                                          <p:attrName>ppt_x</p:attrName>
                                        </p:attrNameLst>
                                      </p:cBhvr>
                                      <p:tavLst>
                                        <p:tav tm="0">
                                          <p:val>
                                            <p:strVal val="#ppt_x"/>
                                          </p:val>
                                        </p:tav>
                                        <p:tav tm="100000">
                                          <p:val>
                                            <p:strVal val="#ppt_x"/>
                                          </p:val>
                                        </p:tav>
                                      </p:tavLst>
                                    </p:anim>
                                    <p:anim calcmode="lin" valueType="num">
                                      <p:cBhvr>
                                        <p:cTn id="9" dur="1000" fill="hold"/>
                                        <p:tgtEl>
                                          <p:spTgt spid="10486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09">
                                            <p:txEl>
                                              <p:pRg st="0" end="0"/>
                                            </p:txEl>
                                          </p:spTgt>
                                        </p:tgtEl>
                                        <p:attrNameLst>
                                          <p:attrName>style.visibility</p:attrName>
                                        </p:attrNameLst>
                                      </p:cBhvr>
                                      <p:to>
                                        <p:strVal val="visible"/>
                                      </p:to>
                                    </p:set>
                                    <p:animEffect transition="in" filter="fade">
                                      <p:cBhvr>
                                        <p:cTn id="14" dur="1000"/>
                                        <p:tgtEl>
                                          <p:spTgt spid="1048609">
                                            <p:txEl>
                                              <p:pRg st="0" end="0"/>
                                            </p:txEl>
                                          </p:spTgt>
                                        </p:tgtEl>
                                      </p:cBhvr>
                                    </p:animEffect>
                                    <p:anim calcmode="lin" valueType="num">
                                      <p:cBhvr>
                                        <p:cTn id="15" dur="1000" fill="hold"/>
                                        <p:tgtEl>
                                          <p:spTgt spid="104860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486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内容占位符 3"/>
          <p:cNvPicPr>
            <a:picLocks noGrp="1" noChangeAspect="1"/>
          </p:cNvPicPr>
          <p:nvPr>
            <p:ph idx="1"/>
          </p:nvPr>
        </p:nvPicPr>
        <p:blipFill>
          <a:blip r:embed="rId2"/>
          <a:stretch>
            <a:fillRect/>
          </a:stretch>
        </p:blipFill>
        <p:spPr>
          <a:xfrm>
            <a:off x="1911350" y="42881"/>
            <a:ext cx="7426614" cy="675822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160"/>
                                        </p:tgtEl>
                                        <p:attrNameLst>
                                          <p:attrName>style.visibility</p:attrName>
                                        </p:attrNameLst>
                                      </p:cBhvr>
                                      <p:to>
                                        <p:strVal val="visible"/>
                                      </p:to>
                                    </p:set>
                                    <p:animEffect transition="in" filter="fade">
                                      <p:cBhvr>
                                        <p:cTn id="7" dur="1000"/>
                                        <p:tgtEl>
                                          <p:spTgt spid="2097160"/>
                                        </p:tgtEl>
                                      </p:cBhvr>
                                    </p:animEffect>
                                    <p:anim calcmode="lin" valueType="num">
                                      <p:cBhvr>
                                        <p:cTn id="8" dur="1000" fill="hold"/>
                                        <p:tgtEl>
                                          <p:spTgt spid="2097160"/>
                                        </p:tgtEl>
                                        <p:attrNameLst>
                                          <p:attrName>ppt_x</p:attrName>
                                        </p:attrNameLst>
                                      </p:cBhvr>
                                      <p:tavLst>
                                        <p:tav tm="0">
                                          <p:val>
                                            <p:strVal val="#ppt_x"/>
                                          </p:val>
                                        </p:tav>
                                        <p:tav tm="100000">
                                          <p:val>
                                            <p:strVal val="#ppt_x"/>
                                          </p:val>
                                        </p:tav>
                                      </p:tavLst>
                                    </p:anim>
                                    <p:anim calcmode="lin" valueType="num">
                                      <p:cBhvr>
                                        <p:cTn id="9" dur="1000" fill="hold"/>
                                        <p:tgtEl>
                                          <p:spTgt spid="2097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标题 1"/>
          <p:cNvSpPr>
            <a:spLocks noGrp="1"/>
          </p:cNvSpPr>
          <p:nvPr>
            <p:ph type="title"/>
          </p:nvPr>
        </p:nvSpPr>
        <p:spPr/>
        <p:txBody>
          <a:bodyPr/>
          <a:lstStyle/>
          <a:p>
            <a:r>
              <a:rPr lang="zh-CN" altLang="en-US" dirty="0" smtClean="0"/>
              <a:t>结果</a:t>
            </a:r>
            <a:endParaRPr lang="zh-CN" altLang="en-US" dirty="0"/>
          </a:p>
        </p:txBody>
      </p:sp>
      <p:sp>
        <p:nvSpPr>
          <p:cNvPr id="1048643" name="内容占位符 2"/>
          <p:cNvSpPr>
            <a:spLocks noGrp="1"/>
          </p:cNvSpPr>
          <p:nvPr>
            <p:ph idx="1"/>
          </p:nvPr>
        </p:nvSpPr>
        <p:spPr/>
        <p:txBody>
          <a:bodyPr/>
          <a:lstStyle/>
          <a:p>
            <a:r>
              <a:rPr lang="zh-CN" altLang="en-US" smtClean="0"/>
              <a:t>湖北军政府成立，黎元洪担任都督。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42"/>
                                        </p:tgtEl>
                                        <p:attrNameLst>
                                          <p:attrName>style.visibility</p:attrName>
                                        </p:attrNameLst>
                                      </p:cBhvr>
                                      <p:to>
                                        <p:strVal val="visible"/>
                                      </p:to>
                                    </p:set>
                                    <p:animEffect transition="in" filter="fade">
                                      <p:cBhvr>
                                        <p:cTn id="7" dur="1000"/>
                                        <p:tgtEl>
                                          <p:spTgt spid="1048642"/>
                                        </p:tgtEl>
                                      </p:cBhvr>
                                    </p:animEffect>
                                    <p:anim calcmode="lin" valueType="num">
                                      <p:cBhvr>
                                        <p:cTn id="8" dur="1000" fill="hold"/>
                                        <p:tgtEl>
                                          <p:spTgt spid="1048642"/>
                                        </p:tgtEl>
                                        <p:attrNameLst>
                                          <p:attrName>ppt_x</p:attrName>
                                        </p:attrNameLst>
                                      </p:cBhvr>
                                      <p:tavLst>
                                        <p:tav tm="0">
                                          <p:val>
                                            <p:strVal val="#ppt_x"/>
                                          </p:val>
                                        </p:tav>
                                        <p:tav tm="100000">
                                          <p:val>
                                            <p:strVal val="#ppt_x"/>
                                          </p:val>
                                        </p:tav>
                                      </p:tavLst>
                                    </p:anim>
                                    <p:anim calcmode="lin" valueType="num">
                                      <p:cBhvr>
                                        <p:cTn id="9" dur="1000" fill="hold"/>
                                        <p:tgtEl>
                                          <p:spTgt spid="10486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43">
                                            <p:txEl>
                                              <p:pRg st="0" end="0"/>
                                            </p:txEl>
                                          </p:spTgt>
                                        </p:tgtEl>
                                        <p:attrNameLst>
                                          <p:attrName>style.visibility</p:attrName>
                                        </p:attrNameLst>
                                      </p:cBhvr>
                                      <p:to>
                                        <p:strVal val="visible"/>
                                      </p:to>
                                    </p:set>
                                    <p:animEffect transition="in" filter="fade">
                                      <p:cBhvr>
                                        <p:cTn id="14" dur="1000"/>
                                        <p:tgtEl>
                                          <p:spTgt spid="1048643">
                                            <p:txEl>
                                              <p:pRg st="0" end="0"/>
                                            </p:txEl>
                                          </p:spTgt>
                                        </p:tgtEl>
                                      </p:cBhvr>
                                    </p:animEffect>
                                    <p:anim calcmode="lin" valueType="num">
                                      <p:cBhvr>
                                        <p:cTn id="15" dur="1000" fill="hold"/>
                                        <p:tgtEl>
                                          <p:spTgt spid="10486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486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标题 1"/>
          <p:cNvSpPr>
            <a:spLocks noGrp="1"/>
          </p:cNvSpPr>
          <p:nvPr>
            <p:ph type="title"/>
          </p:nvPr>
        </p:nvSpPr>
        <p:spPr/>
        <p:txBody>
          <a:bodyPr/>
          <a:lstStyle/>
          <a:p>
            <a:r>
              <a:rPr lang="zh-CN" altLang="en-US" dirty="0" smtClean="0"/>
              <a:t>目录</a:t>
            </a:r>
            <a:endParaRPr lang="zh-CN" altLang="en-US" dirty="0"/>
          </a:p>
        </p:txBody>
      </p:sp>
      <p:sp>
        <p:nvSpPr>
          <p:cNvPr id="1048621" name="内容占位符 2"/>
          <p:cNvSpPr>
            <a:spLocks noGrp="1"/>
          </p:cNvSpPr>
          <p:nvPr>
            <p:ph idx="1"/>
          </p:nvPr>
        </p:nvSpPr>
        <p:spPr/>
        <p:txBody>
          <a:bodyPr/>
          <a:lstStyle/>
          <a:p>
            <a:pPr marL="0" indent="0">
              <a:buNone/>
            </a:pPr>
            <a:r>
              <a:rPr lang="en-US" altLang="zh-CN" dirty="0" smtClean="0"/>
              <a:t>1.1</a:t>
            </a:r>
            <a:r>
              <a:rPr lang="en-US" altLang="zh-CN" dirty="0"/>
              <a:t>	</a:t>
            </a:r>
            <a:r>
              <a:rPr lang="zh-CN" altLang="en-US" dirty="0" smtClean="0"/>
              <a:t>背景及原因</a:t>
            </a:r>
            <a:r>
              <a:rPr lang="zh-CN" altLang="en-US" dirty="0"/>
              <a:t>分析</a:t>
            </a:r>
          </a:p>
          <a:p>
            <a:pPr marL="0" indent="0">
              <a:buNone/>
            </a:pPr>
            <a:endParaRPr lang="en-US" altLang="zh-CN" dirty="0" smtClean="0"/>
          </a:p>
          <a:p>
            <a:pPr marL="0" indent="0">
              <a:buNone/>
            </a:pPr>
            <a:r>
              <a:rPr lang="en-US" altLang="zh-CN" dirty="0" smtClean="0"/>
              <a:t>2.1	</a:t>
            </a:r>
            <a:r>
              <a:rPr lang="zh-CN" altLang="en-US" dirty="0"/>
              <a:t>初始</a:t>
            </a:r>
            <a:endParaRPr lang="en-US" altLang="zh-CN" dirty="0" smtClean="0"/>
          </a:p>
          <a:p>
            <a:pPr marL="0" indent="0">
              <a:buNone/>
            </a:pPr>
            <a:r>
              <a:rPr lang="en-US" altLang="zh-CN" dirty="0" smtClean="0"/>
              <a:t>2.2	</a:t>
            </a:r>
            <a:r>
              <a:rPr lang="zh-CN" altLang="en-US" dirty="0" smtClean="0"/>
              <a:t>经过</a:t>
            </a:r>
            <a:endParaRPr lang="en-US" altLang="zh-CN" dirty="0" smtClean="0"/>
          </a:p>
          <a:p>
            <a:pPr marL="0" indent="0">
              <a:buNone/>
            </a:pPr>
            <a:r>
              <a:rPr lang="en-US" altLang="zh-CN" dirty="0"/>
              <a:t>2</a:t>
            </a:r>
            <a:r>
              <a:rPr lang="en-US" altLang="zh-CN" dirty="0" smtClean="0"/>
              <a:t>.3	</a:t>
            </a:r>
            <a:r>
              <a:rPr lang="zh-CN" altLang="en-US" dirty="0" smtClean="0"/>
              <a:t>结果</a:t>
            </a:r>
            <a:endParaRPr lang="en-US" altLang="zh-CN" dirty="0" smtClean="0"/>
          </a:p>
          <a:p>
            <a:endParaRPr lang="en-US" altLang="zh-CN" dirty="0"/>
          </a:p>
          <a:p>
            <a:pPr marL="0" indent="0">
              <a:buNone/>
            </a:pPr>
            <a:r>
              <a:rPr lang="en-US" altLang="zh-CN" dirty="0"/>
              <a:t>3</a:t>
            </a:r>
            <a:r>
              <a:rPr lang="en-US" altLang="zh-CN" dirty="0" smtClean="0"/>
              <a:t>.1	</a:t>
            </a:r>
            <a:r>
              <a:rPr lang="zh-CN" altLang="en-US" smtClean="0"/>
              <a:t>影响以及具体的原因</a:t>
            </a:r>
            <a:endParaRPr lang="en-US" altLang="zh-CN" dirty="0" smtClean="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21">
                                            <p:txEl>
                                              <p:pRg st="0" end="0"/>
                                            </p:txEl>
                                          </p:spTgt>
                                        </p:tgtEl>
                                        <p:attrNameLst>
                                          <p:attrName>style.visibility</p:attrName>
                                        </p:attrNameLst>
                                      </p:cBhvr>
                                      <p:to>
                                        <p:strVal val="visible"/>
                                      </p:to>
                                    </p:set>
                                    <p:animEffect transition="in" filter="fade">
                                      <p:cBhvr>
                                        <p:cTn id="7" dur="1000"/>
                                        <p:tgtEl>
                                          <p:spTgt spid="1048621">
                                            <p:txEl>
                                              <p:pRg st="0" end="0"/>
                                            </p:txEl>
                                          </p:spTgt>
                                        </p:tgtEl>
                                      </p:cBhvr>
                                    </p:animEffect>
                                    <p:anim calcmode="lin" valueType="num">
                                      <p:cBhvr>
                                        <p:cTn id="8" dur="1000" fill="hold"/>
                                        <p:tgtEl>
                                          <p:spTgt spid="10486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21">
                                            <p:txEl>
                                              <p:pRg st="2" end="2"/>
                                            </p:txEl>
                                          </p:spTgt>
                                        </p:tgtEl>
                                        <p:attrNameLst>
                                          <p:attrName>style.visibility</p:attrName>
                                        </p:attrNameLst>
                                      </p:cBhvr>
                                      <p:to>
                                        <p:strVal val="visible"/>
                                      </p:to>
                                    </p:set>
                                    <p:animEffect transition="in" filter="fade">
                                      <p:cBhvr>
                                        <p:cTn id="14" dur="1000"/>
                                        <p:tgtEl>
                                          <p:spTgt spid="1048621">
                                            <p:txEl>
                                              <p:pRg st="2" end="2"/>
                                            </p:txEl>
                                          </p:spTgt>
                                        </p:tgtEl>
                                      </p:cBhvr>
                                    </p:animEffect>
                                    <p:anim calcmode="lin" valueType="num">
                                      <p:cBhvr>
                                        <p:cTn id="15" dur="1000" fill="hold"/>
                                        <p:tgtEl>
                                          <p:spTgt spid="104862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4862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48621">
                                            <p:txEl>
                                              <p:pRg st="3" end="3"/>
                                            </p:txEl>
                                          </p:spTgt>
                                        </p:tgtEl>
                                        <p:attrNameLst>
                                          <p:attrName>style.visibility</p:attrName>
                                        </p:attrNameLst>
                                      </p:cBhvr>
                                      <p:to>
                                        <p:strVal val="visible"/>
                                      </p:to>
                                    </p:set>
                                    <p:animEffect transition="in" filter="fade">
                                      <p:cBhvr>
                                        <p:cTn id="19" dur="1000"/>
                                        <p:tgtEl>
                                          <p:spTgt spid="1048621">
                                            <p:txEl>
                                              <p:pRg st="3" end="3"/>
                                            </p:txEl>
                                          </p:spTgt>
                                        </p:tgtEl>
                                      </p:cBhvr>
                                    </p:animEffect>
                                    <p:anim calcmode="lin" valueType="num">
                                      <p:cBhvr>
                                        <p:cTn id="20" dur="1000" fill="hold"/>
                                        <p:tgtEl>
                                          <p:spTgt spid="104862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4862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48621">
                                            <p:txEl>
                                              <p:pRg st="4" end="4"/>
                                            </p:txEl>
                                          </p:spTgt>
                                        </p:tgtEl>
                                        <p:attrNameLst>
                                          <p:attrName>style.visibility</p:attrName>
                                        </p:attrNameLst>
                                      </p:cBhvr>
                                      <p:to>
                                        <p:strVal val="visible"/>
                                      </p:to>
                                    </p:set>
                                    <p:animEffect transition="in" filter="fade">
                                      <p:cBhvr>
                                        <p:cTn id="24" dur="1000"/>
                                        <p:tgtEl>
                                          <p:spTgt spid="1048621">
                                            <p:txEl>
                                              <p:pRg st="4" end="4"/>
                                            </p:txEl>
                                          </p:spTgt>
                                        </p:tgtEl>
                                      </p:cBhvr>
                                    </p:animEffect>
                                    <p:anim calcmode="lin" valueType="num">
                                      <p:cBhvr>
                                        <p:cTn id="25" dur="1000" fill="hold"/>
                                        <p:tgtEl>
                                          <p:spTgt spid="104862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0486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48621">
                                            <p:txEl>
                                              <p:pRg st="6" end="6"/>
                                            </p:txEl>
                                          </p:spTgt>
                                        </p:tgtEl>
                                        <p:attrNameLst>
                                          <p:attrName>style.visibility</p:attrName>
                                        </p:attrNameLst>
                                      </p:cBhvr>
                                      <p:to>
                                        <p:strVal val="visible"/>
                                      </p:to>
                                    </p:set>
                                    <p:animEffect transition="in" filter="fade">
                                      <p:cBhvr>
                                        <p:cTn id="31" dur="1000"/>
                                        <p:tgtEl>
                                          <p:spTgt spid="1048621">
                                            <p:txEl>
                                              <p:pRg st="6" end="6"/>
                                            </p:txEl>
                                          </p:spTgt>
                                        </p:tgtEl>
                                      </p:cBhvr>
                                    </p:animEffect>
                                    <p:anim calcmode="lin" valueType="num">
                                      <p:cBhvr>
                                        <p:cTn id="32" dur="1000" fill="hold"/>
                                        <p:tgtEl>
                                          <p:spTgt spid="104862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04862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标题 1"/>
          <p:cNvSpPr>
            <a:spLocks noGrp="1"/>
          </p:cNvSpPr>
          <p:nvPr>
            <p:ph type="title"/>
          </p:nvPr>
        </p:nvSpPr>
        <p:spPr/>
        <p:txBody>
          <a:bodyPr/>
          <a:lstStyle/>
          <a:p>
            <a:r>
              <a:rPr lang="zh-CN" altLang="en-US" dirty="0" smtClean="0"/>
              <a:t>影响</a:t>
            </a:r>
            <a:endParaRPr lang="zh-CN" altLang="en-US" dirty="0"/>
          </a:p>
        </p:txBody>
      </p:sp>
      <p:sp>
        <p:nvSpPr>
          <p:cNvPr id="1048645" name="内容占位符 2"/>
          <p:cNvSpPr>
            <a:spLocks noGrp="1"/>
          </p:cNvSpPr>
          <p:nvPr>
            <p:ph idx="1"/>
          </p:nvPr>
        </p:nvSpPr>
        <p:spPr>
          <a:xfrm>
            <a:off x="845127" y="2004290"/>
            <a:ext cx="10515600" cy="4932218"/>
          </a:xfrm>
        </p:spPr>
        <p:txBody>
          <a:bodyPr/>
          <a:lstStyle/>
          <a:p>
            <a:pPr>
              <a:buFont typeface="Wingdings" panose="05000000000000000000" pitchFamily="2" charset="2"/>
              <a:buChar char="l"/>
            </a:pPr>
            <a:r>
              <a:rPr lang="zh-CN" altLang="en-US" sz="3600" b="1" dirty="0" smtClean="0"/>
              <a:t>阳</a:t>
            </a:r>
            <a:r>
              <a:rPr lang="zh-CN" altLang="en-US" sz="3600" b="1" dirty="0"/>
              <a:t>夏战争</a:t>
            </a:r>
            <a:endParaRPr lang="en-US" altLang="zh-CN" sz="3600" b="1" dirty="0"/>
          </a:p>
          <a:p>
            <a:pPr>
              <a:buFont typeface="Wingdings" panose="05000000000000000000" pitchFamily="2" charset="2"/>
              <a:buChar char="l"/>
            </a:pPr>
            <a:endParaRPr lang="en-US" altLang="zh-CN" sz="3600" b="1" dirty="0"/>
          </a:p>
          <a:p>
            <a:pPr>
              <a:buFont typeface="Wingdings" panose="05000000000000000000" pitchFamily="2" charset="2"/>
              <a:buChar char="l"/>
            </a:pPr>
            <a:r>
              <a:rPr lang="zh-CN" altLang="en-US" sz="3600" b="1" dirty="0" smtClean="0"/>
              <a:t>初创</a:t>
            </a:r>
            <a:r>
              <a:rPr lang="zh-CN" altLang="en-US" sz="3600" b="1" dirty="0"/>
              <a:t>法治</a:t>
            </a:r>
            <a:endParaRPr lang="en-US" altLang="zh-CN" sz="3600" b="1" dirty="0"/>
          </a:p>
          <a:p>
            <a:pPr>
              <a:buFont typeface="Wingdings" panose="05000000000000000000" pitchFamily="2" charset="2"/>
              <a:buChar char="l"/>
            </a:pPr>
            <a:endParaRPr lang="en-US" altLang="zh-CN" sz="3600" b="1" dirty="0" smtClean="0"/>
          </a:p>
          <a:p>
            <a:pPr>
              <a:buFont typeface="Wingdings" panose="05000000000000000000" pitchFamily="2" charset="2"/>
              <a:buChar char="l"/>
            </a:pPr>
            <a:r>
              <a:rPr lang="zh-CN" altLang="en-US" sz="3600" b="1" dirty="0"/>
              <a:t>引导革命</a:t>
            </a:r>
            <a:endParaRPr lang="en-US" altLang="zh-CN" sz="3600" dirty="0"/>
          </a:p>
          <a:p>
            <a:pPr marL="0" indent="0">
              <a:buNone/>
            </a:pPr>
            <a:endParaRPr lang="en-US" altLang="zh-CN" b="1" dirty="0" smtClean="0"/>
          </a:p>
          <a:p>
            <a:pPr marL="0" indent="0">
              <a:buNone/>
            </a:pPr>
            <a:endParaRPr lang="en-US" altLang="zh-CN" sz="3600" b="1" dirty="0"/>
          </a:p>
          <a:p>
            <a:pPr marL="0" indent="0">
              <a:buNone/>
            </a:pP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44"/>
                                        </p:tgtEl>
                                        <p:attrNameLst>
                                          <p:attrName>style.visibility</p:attrName>
                                        </p:attrNameLst>
                                      </p:cBhvr>
                                      <p:to>
                                        <p:strVal val="visible"/>
                                      </p:to>
                                    </p:set>
                                    <p:animEffect transition="in" filter="fade">
                                      <p:cBhvr>
                                        <p:cTn id="7" dur="1000"/>
                                        <p:tgtEl>
                                          <p:spTgt spid="1048644"/>
                                        </p:tgtEl>
                                      </p:cBhvr>
                                    </p:animEffect>
                                    <p:anim calcmode="lin" valueType="num">
                                      <p:cBhvr>
                                        <p:cTn id="8" dur="1000" fill="hold"/>
                                        <p:tgtEl>
                                          <p:spTgt spid="1048644"/>
                                        </p:tgtEl>
                                        <p:attrNameLst>
                                          <p:attrName>ppt_x</p:attrName>
                                        </p:attrNameLst>
                                      </p:cBhvr>
                                      <p:tavLst>
                                        <p:tav tm="0">
                                          <p:val>
                                            <p:strVal val="#ppt_x"/>
                                          </p:val>
                                        </p:tav>
                                        <p:tav tm="100000">
                                          <p:val>
                                            <p:strVal val="#ppt_x"/>
                                          </p:val>
                                        </p:tav>
                                      </p:tavLst>
                                    </p:anim>
                                    <p:anim calcmode="lin" valueType="num">
                                      <p:cBhvr>
                                        <p:cTn id="9" dur="1000" fill="hold"/>
                                        <p:tgtEl>
                                          <p:spTgt spid="10486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45">
                                            <p:txEl>
                                              <p:pRg st="0" end="0"/>
                                            </p:txEl>
                                          </p:spTgt>
                                        </p:tgtEl>
                                        <p:attrNameLst>
                                          <p:attrName>style.visibility</p:attrName>
                                        </p:attrNameLst>
                                      </p:cBhvr>
                                      <p:to>
                                        <p:strVal val="visible"/>
                                      </p:to>
                                    </p:set>
                                    <p:animEffect transition="in" filter="fade">
                                      <p:cBhvr>
                                        <p:cTn id="14" dur="1000"/>
                                        <p:tgtEl>
                                          <p:spTgt spid="1048645">
                                            <p:txEl>
                                              <p:pRg st="0" end="0"/>
                                            </p:txEl>
                                          </p:spTgt>
                                        </p:tgtEl>
                                      </p:cBhvr>
                                    </p:animEffect>
                                    <p:anim calcmode="lin" valueType="num">
                                      <p:cBhvr>
                                        <p:cTn id="15" dur="1000" fill="hold"/>
                                        <p:tgtEl>
                                          <p:spTgt spid="104864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486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645">
                                            <p:txEl>
                                              <p:pRg st="2" end="2"/>
                                            </p:txEl>
                                          </p:spTgt>
                                        </p:tgtEl>
                                        <p:attrNameLst>
                                          <p:attrName>style.visibility</p:attrName>
                                        </p:attrNameLst>
                                      </p:cBhvr>
                                      <p:to>
                                        <p:strVal val="visible"/>
                                      </p:to>
                                    </p:set>
                                    <p:animEffect transition="in" filter="fade">
                                      <p:cBhvr>
                                        <p:cTn id="21" dur="1000"/>
                                        <p:tgtEl>
                                          <p:spTgt spid="1048645">
                                            <p:txEl>
                                              <p:pRg st="2" end="2"/>
                                            </p:txEl>
                                          </p:spTgt>
                                        </p:tgtEl>
                                      </p:cBhvr>
                                    </p:animEffect>
                                    <p:anim calcmode="lin" valueType="num">
                                      <p:cBhvr>
                                        <p:cTn id="22" dur="1000" fill="hold"/>
                                        <p:tgtEl>
                                          <p:spTgt spid="104864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6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48645">
                                            <p:txEl>
                                              <p:pRg st="4" end="4"/>
                                            </p:txEl>
                                          </p:spTgt>
                                        </p:tgtEl>
                                        <p:attrNameLst>
                                          <p:attrName>style.visibility</p:attrName>
                                        </p:attrNameLst>
                                      </p:cBhvr>
                                      <p:to>
                                        <p:strVal val="visible"/>
                                      </p:to>
                                    </p:set>
                                    <p:animEffect transition="in" filter="fade">
                                      <p:cBhvr>
                                        <p:cTn id="28" dur="1000"/>
                                        <p:tgtEl>
                                          <p:spTgt spid="1048645">
                                            <p:txEl>
                                              <p:pRg st="4" end="4"/>
                                            </p:txEl>
                                          </p:spTgt>
                                        </p:tgtEl>
                                      </p:cBhvr>
                                    </p:animEffect>
                                    <p:anim calcmode="lin" valueType="num">
                                      <p:cBhvr>
                                        <p:cTn id="29" dur="1000" fill="hold"/>
                                        <p:tgtEl>
                                          <p:spTgt spid="104864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4864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阳夏</a:t>
            </a:r>
            <a:r>
              <a:rPr lang="zh-CN" altLang="en-US" b="1" dirty="0" smtClean="0"/>
              <a:t>战争</a:t>
            </a:r>
            <a:endParaRPr lang="zh-CN" altLang="en-US" dirty="0"/>
          </a:p>
        </p:txBody>
      </p:sp>
      <p:sp>
        <p:nvSpPr>
          <p:cNvPr id="3" name="内容占位符 2"/>
          <p:cNvSpPr>
            <a:spLocks noGrp="1"/>
          </p:cNvSpPr>
          <p:nvPr>
            <p:ph idx="1"/>
          </p:nvPr>
        </p:nvSpPr>
        <p:spPr>
          <a:xfrm>
            <a:off x="845127" y="1828800"/>
            <a:ext cx="4447309" cy="4351337"/>
          </a:xfrm>
        </p:spPr>
        <p:txBody>
          <a:bodyPr>
            <a:normAutofit lnSpcReduction="10000"/>
          </a:bodyPr>
          <a:lstStyle/>
          <a:p>
            <a:r>
              <a:rPr lang="en-US" altLang="zh-CN" dirty="0"/>
              <a:t>1911</a:t>
            </a:r>
            <a:r>
              <a:rPr lang="zh-CN" altLang="en-US" dirty="0"/>
              <a:t>年</a:t>
            </a:r>
            <a:r>
              <a:rPr lang="en-US" altLang="zh-CN" dirty="0"/>
              <a:t>10</a:t>
            </a:r>
            <a:r>
              <a:rPr lang="zh-CN" altLang="en-US" dirty="0"/>
              <a:t>月</a:t>
            </a:r>
            <a:r>
              <a:rPr lang="en-US" altLang="zh-CN" dirty="0"/>
              <a:t>10</a:t>
            </a:r>
            <a:r>
              <a:rPr lang="zh-CN" altLang="en-US" dirty="0"/>
              <a:t>日武昌起义震惊了清政府，清政府迅速作出反应</a:t>
            </a:r>
            <a:r>
              <a:rPr lang="zh-CN" altLang="en-US" dirty="0" smtClean="0"/>
              <a:t>。</a:t>
            </a:r>
            <a:endParaRPr lang="en-US" altLang="zh-CN" dirty="0" smtClean="0"/>
          </a:p>
          <a:p>
            <a:pPr marL="0" indent="0">
              <a:buNone/>
            </a:pPr>
            <a:endParaRPr lang="en-US" altLang="zh-CN" dirty="0" smtClean="0"/>
          </a:p>
          <a:p>
            <a:r>
              <a:rPr lang="en-US" altLang="zh-CN" dirty="0" smtClean="0"/>
              <a:t>1911</a:t>
            </a:r>
            <a:r>
              <a:rPr lang="zh-CN" altLang="en-US" dirty="0"/>
              <a:t>年</a:t>
            </a:r>
            <a:r>
              <a:rPr lang="en-US" altLang="zh-CN" dirty="0"/>
              <a:t>10</a:t>
            </a:r>
            <a:r>
              <a:rPr lang="zh-CN" altLang="en-US" dirty="0"/>
              <a:t>月</a:t>
            </a:r>
            <a:r>
              <a:rPr lang="en-US" altLang="zh-CN" dirty="0"/>
              <a:t>12</a:t>
            </a:r>
            <a:r>
              <a:rPr lang="zh-CN" altLang="en-US" dirty="0"/>
              <a:t>日，清政府</a:t>
            </a:r>
            <a:r>
              <a:rPr lang="zh-CN" altLang="en-US" dirty="0" smtClean="0"/>
              <a:t>撤销瑞澂职务</a:t>
            </a:r>
            <a:r>
              <a:rPr lang="zh-CN" altLang="en-US" dirty="0"/>
              <a:t>，命他戴罪立功，暂时署理湖广总督；令陆军大臣</a:t>
            </a:r>
            <a:r>
              <a:rPr lang="zh-CN" altLang="en-US" b="1" dirty="0">
                <a:solidFill>
                  <a:srgbClr val="FF0000"/>
                </a:solidFill>
              </a:rPr>
              <a:t>荫昌</a:t>
            </a:r>
            <a:r>
              <a:rPr lang="zh-CN" altLang="en-US" dirty="0"/>
              <a:t>迅速赶赴湖北，</a:t>
            </a:r>
            <a:r>
              <a:rPr lang="zh-CN" altLang="en-US" b="1" dirty="0">
                <a:solidFill>
                  <a:srgbClr val="FF0000"/>
                </a:solidFill>
              </a:rPr>
              <a:t>所有</a:t>
            </a:r>
            <a:r>
              <a:rPr lang="zh-CN" altLang="en-US" dirty="0"/>
              <a:t>湖北各军及赴援军队均任其节制；</a:t>
            </a:r>
            <a:br>
              <a:rPr lang="zh-CN" altLang="en-US" dirty="0"/>
            </a:br>
            <a:endParaRPr lang="zh-CN" altLang="en-US" dirty="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609" y="1691321"/>
            <a:ext cx="2857499" cy="426084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6291" y="1691320"/>
            <a:ext cx="2768046" cy="4260849"/>
          </a:xfrm>
          <a:prstGeom prst="rect">
            <a:avLst/>
          </a:prstGeom>
        </p:spPr>
      </p:pic>
      <p:sp>
        <p:nvSpPr>
          <p:cNvPr id="6" name="文本框 5"/>
          <p:cNvSpPr txBox="1"/>
          <p:nvPr/>
        </p:nvSpPr>
        <p:spPr>
          <a:xfrm>
            <a:off x="6765782" y="6180137"/>
            <a:ext cx="877163" cy="369332"/>
          </a:xfrm>
          <a:prstGeom prst="rect">
            <a:avLst/>
          </a:prstGeom>
          <a:noFill/>
        </p:spPr>
        <p:txBody>
          <a:bodyPr wrap="none" rtlCol="0">
            <a:spAutoFit/>
          </a:bodyPr>
          <a:lstStyle/>
          <a:p>
            <a:r>
              <a:rPr lang="zh-CN" altLang="en-US" dirty="0" smtClean="0"/>
              <a:t>袁世凯</a:t>
            </a:r>
            <a:endParaRPr lang="zh-CN" altLang="en-US" dirty="0"/>
          </a:p>
        </p:txBody>
      </p:sp>
      <p:sp>
        <p:nvSpPr>
          <p:cNvPr id="7" name="文本框 6"/>
          <p:cNvSpPr txBox="1"/>
          <p:nvPr/>
        </p:nvSpPr>
        <p:spPr>
          <a:xfrm>
            <a:off x="10177148" y="6180137"/>
            <a:ext cx="646331" cy="369332"/>
          </a:xfrm>
          <a:prstGeom prst="rect">
            <a:avLst/>
          </a:prstGeom>
          <a:noFill/>
        </p:spPr>
        <p:txBody>
          <a:bodyPr wrap="none" rtlCol="0">
            <a:spAutoFit/>
          </a:bodyPr>
          <a:lstStyle/>
          <a:p>
            <a:r>
              <a:rPr lang="zh-CN" altLang="en-US" dirty="0" smtClean="0"/>
              <a:t>荫昌</a:t>
            </a:r>
            <a:endParaRPr lang="zh-CN" altLang="en-US" dirty="0"/>
          </a:p>
        </p:txBody>
      </p:sp>
    </p:spTree>
    <p:extLst>
      <p:ext uri="{BB962C8B-B14F-4D97-AF65-F5344CB8AC3E}">
        <p14:creationId xmlns:p14="http://schemas.microsoft.com/office/powerpoint/2010/main" val="415573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1000"/>
                                        <p:tgtEl>
                                          <p:spTgt spid="3">
                                            <p:txEl>
                                              <p:pRg st="0" end="0"/>
                                            </p:txEl>
                                          </p:spTgt>
                                        </p:tgtEl>
                                      </p:cBhvr>
                                    </p:animEffect>
                                    <p:anim calcmode="lin" valueType="num">
                                      <p:cBhvr>
                                        <p:cTn id="3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阳夏战争</a:t>
            </a:r>
            <a:endParaRPr lang="zh-CN" altLang="en-US" dirty="0"/>
          </a:p>
        </p:txBody>
      </p:sp>
      <p:sp>
        <p:nvSpPr>
          <p:cNvPr id="3" name="内容占位符 2"/>
          <p:cNvSpPr>
            <a:spLocks noGrp="1"/>
          </p:cNvSpPr>
          <p:nvPr>
            <p:ph idx="1"/>
          </p:nvPr>
        </p:nvSpPr>
        <p:spPr/>
        <p:txBody>
          <a:bodyPr/>
          <a:lstStyle/>
          <a:p>
            <a:r>
              <a:rPr lang="zh-CN" altLang="en-US" dirty="0"/>
              <a:t>面对这一形势，湖北军政府于</a:t>
            </a:r>
            <a:r>
              <a:rPr lang="en-US" altLang="zh-CN" dirty="0"/>
              <a:t>1911</a:t>
            </a:r>
            <a:r>
              <a:rPr lang="zh-CN" altLang="en-US" dirty="0"/>
              <a:t>年</a:t>
            </a:r>
            <a:r>
              <a:rPr lang="en-US" altLang="zh-CN" dirty="0"/>
              <a:t>10</a:t>
            </a:r>
            <a:r>
              <a:rPr lang="zh-CN" altLang="en-US" dirty="0"/>
              <a:t>月</a:t>
            </a:r>
            <a:r>
              <a:rPr lang="en-US" altLang="zh-CN" dirty="0"/>
              <a:t>15</a:t>
            </a:r>
            <a:r>
              <a:rPr lang="zh-CN" altLang="en-US" dirty="0"/>
              <a:t>日决定首先扫荡汉口敌军，然后向北推进，以阻止清军南下</a:t>
            </a:r>
            <a:r>
              <a:rPr lang="zh-CN" altLang="en-US" dirty="0" smtClean="0"/>
              <a:t>。</a:t>
            </a:r>
            <a:endParaRPr lang="en-US" altLang="zh-CN" dirty="0"/>
          </a:p>
          <a:p>
            <a:endParaRPr lang="en-US" altLang="zh-CN" dirty="0" smtClean="0"/>
          </a:p>
          <a:p>
            <a:r>
              <a:rPr lang="zh-CN" altLang="en-US" dirty="0" smtClean="0"/>
              <a:t>从</a:t>
            </a:r>
            <a:r>
              <a:rPr lang="en-US" altLang="zh-CN" dirty="0"/>
              <a:t>10</a:t>
            </a:r>
            <a:r>
              <a:rPr lang="zh-CN" altLang="en-US" dirty="0"/>
              <a:t>月</a:t>
            </a:r>
            <a:r>
              <a:rPr lang="en-US" altLang="zh-CN" dirty="0"/>
              <a:t>18</a:t>
            </a:r>
            <a:r>
              <a:rPr lang="zh-CN" altLang="en-US" dirty="0"/>
              <a:t>日出战汉口，到</a:t>
            </a:r>
            <a:r>
              <a:rPr lang="en-US" altLang="zh-CN" dirty="0"/>
              <a:t>1911</a:t>
            </a:r>
            <a:r>
              <a:rPr lang="zh-CN" altLang="en-US" dirty="0"/>
              <a:t>年</a:t>
            </a:r>
            <a:r>
              <a:rPr lang="en-US" altLang="zh-CN" dirty="0"/>
              <a:t>11</a:t>
            </a:r>
            <a:r>
              <a:rPr lang="zh-CN" altLang="en-US" dirty="0"/>
              <a:t>月</a:t>
            </a:r>
            <a:r>
              <a:rPr lang="en-US" altLang="zh-CN" dirty="0"/>
              <a:t>27</a:t>
            </a:r>
            <a:r>
              <a:rPr lang="zh-CN" altLang="en-US" dirty="0"/>
              <a:t>日汉阳失陷，前后战斗</a:t>
            </a:r>
            <a:r>
              <a:rPr lang="en-US" altLang="zh-CN" dirty="0"/>
              <a:t>41</a:t>
            </a:r>
            <a:r>
              <a:rPr lang="zh-CN" altLang="en-US" dirty="0"/>
              <a:t>天，史称“阳夏战争”或“汉阳保卫战”。</a:t>
            </a:r>
          </a:p>
          <a:p>
            <a:endParaRPr lang="zh-CN" altLang="en-US" dirty="0"/>
          </a:p>
        </p:txBody>
      </p:sp>
    </p:spTree>
    <p:extLst>
      <p:ext uri="{BB962C8B-B14F-4D97-AF65-F5344CB8AC3E}">
        <p14:creationId xmlns:p14="http://schemas.microsoft.com/office/powerpoint/2010/main" val="125750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标题 1"/>
          <p:cNvSpPr>
            <a:spLocks noGrp="1"/>
          </p:cNvSpPr>
          <p:nvPr>
            <p:ph type="title"/>
          </p:nvPr>
        </p:nvSpPr>
        <p:spPr/>
        <p:txBody>
          <a:bodyPr/>
          <a:lstStyle/>
          <a:p>
            <a:r>
              <a:rPr lang="zh-CN" altLang="en-US" b="1" dirty="0"/>
              <a:t>初创</a:t>
            </a:r>
            <a:r>
              <a:rPr lang="zh-CN" altLang="en-US" b="1" dirty="0" smtClean="0"/>
              <a:t>法治</a:t>
            </a:r>
            <a:endParaRPr lang="zh-CN" altLang="en-US" dirty="0"/>
          </a:p>
        </p:txBody>
      </p:sp>
      <p:sp>
        <p:nvSpPr>
          <p:cNvPr id="1048649" name="内容占位符 2"/>
          <p:cNvSpPr>
            <a:spLocks noGrp="1"/>
          </p:cNvSpPr>
          <p:nvPr>
            <p:ph idx="1"/>
          </p:nvPr>
        </p:nvSpPr>
        <p:spPr/>
        <p:txBody>
          <a:bodyPr/>
          <a:lstStyle/>
          <a:p>
            <a:r>
              <a:rPr lang="zh-CN" altLang="en-US" dirty="0"/>
              <a:t>武昌起义之后产生了中国历史上第一部具有近代意义的宪法草案</a:t>
            </a:r>
            <a:r>
              <a:rPr lang="en-US" altLang="zh-CN" dirty="0"/>
              <a:t>《</a:t>
            </a:r>
            <a:r>
              <a:rPr lang="zh-CN" altLang="en-US" dirty="0"/>
              <a:t>鄂州约法</a:t>
            </a:r>
            <a:r>
              <a:rPr lang="en-US" altLang="zh-CN" dirty="0"/>
              <a:t>》</a:t>
            </a:r>
            <a:r>
              <a:rPr lang="zh-CN" altLang="en-US" dirty="0"/>
              <a:t>。取得政权的中国资产阶级在这里以法律形式宣告自己的胜利并维护既得的</a:t>
            </a:r>
            <a:r>
              <a:rPr lang="zh-CN" altLang="en-US" dirty="0" smtClean="0"/>
              <a:t>成果。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48"/>
                                        </p:tgtEl>
                                        <p:attrNameLst>
                                          <p:attrName>style.visibility</p:attrName>
                                        </p:attrNameLst>
                                      </p:cBhvr>
                                      <p:to>
                                        <p:strVal val="visible"/>
                                      </p:to>
                                    </p:set>
                                    <p:animEffect transition="in" filter="fade">
                                      <p:cBhvr>
                                        <p:cTn id="7" dur="1000"/>
                                        <p:tgtEl>
                                          <p:spTgt spid="1048648"/>
                                        </p:tgtEl>
                                      </p:cBhvr>
                                    </p:animEffect>
                                    <p:anim calcmode="lin" valueType="num">
                                      <p:cBhvr>
                                        <p:cTn id="8" dur="1000" fill="hold"/>
                                        <p:tgtEl>
                                          <p:spTgt spid="1048648"/>
                                        </p:tgtEl>
                                        <p:attrNameLst>
                                          <p:attrName>ppt_x</p:attrName>
                                        </p:attrNameLst>
                                      </p:cBhvr>
                                      <p:tavLst>
                                        <p:tav tm="0">
                                          <p:val>
                                            <p:strVal val="#ppt_x"/>
                                          </p:val>
                                        </p:tav>
                                        <p:tav tm="100000">
                                          <p:val>
                                            <p:strVal val="#ppt_x"/>
                                          </p:val>
                                        </p:tav>
                                      </p:tavLst>
                                    </p:anim>
                                    <p:anim calcmode="lin" valueType="num">
                                      <p:cBhvr>
                                        <p:cTn id="9" dur="1000" fill="hold"/>
                                        <p:tgtEl>
                                          <p:spTgt spid="10486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49">
                                            <p:txEl>
                                              <p:pRg st="0" end="0"/>
                                            </p:txEl>
                                          </p:spTgt>
                                        </p:tgtEl>
                                        <p:attrNameLst>
                                          <p:attrName>style.visibility</p:attrName>
                                        </p:attrNameLst>
                                      </p:cBhvr>
                                      <p:to>
                                        <p:strVal val="visible"/>
                                      </p:to>
                                    </p:set>
                                    <p:animEffect transition="in" filter="fade">
                                      <p:cBhvr>
                                        <p:cTn id="14" dur="1000"/>
                                        <p:tgtEl>
                                          <p:spTgt spid="1048649">
                                            <p:txEl>
                                              <p:pRg st="0" end="0"/>
                                            </p:txEl>
                                          </p:spTgt>
                                        </p:tgtEl>
                                      </p:cBhvr>
                                    </p:animEffect>
                                    <p:anim calcmode="lin" valueType="num">
                                      <p:cBhvr>
                                        <p:cTn id="15" dur="1000" fill="hold"/>
                                        <p:tgtEl>
                                          <p:spTgt spid="104864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486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标题 1"/>
          <p:cNvSpPr>
            <a:spLocks noGrp="1"/>
          </p:cNvSpPr>
          <p:nvPr>
            <p:ph type="title"/>
          </p:nvPr>
        </p:nvSpPr>
        <p:spPr/>
        <p:txBody>
          <a:bodyPr/>
          <a:lstStyle/>
          <a:p>
            <a:r>
              <a:rPr lang="zh-CN" altLang="en-US" b="1" dirty="0"/>
              <a:t>引导</a:t>
            </a:r>
            <a:r>
              <a:rPr lang="zh-CN" altLang="en-US" b="1" dirty="0" smtClean="0"/>
              <a:t>革命</a:t>
            </a:r>
            <a:endParaRPr lang="zh-CN" altLang="en-US" dirty="0"/>
          </a:p>
        </p:txBody>
      </p:sp>
      <p:sp>
        <p:nvSpPr>
          <p:cNvPr id="1048647" name="内容占位符 2"/>
          <p:cNvSpPr>
            <a:spLocks noGrp="1"/>
          </p:cNvSpPr>
          <p:nvPr>
            <p:ph idx="1"/>
          </p:nvPr>
        </p:nvSpPr>
        <p:spPr/>
        <p:txBody>
          <a:bodyPr/>
          <a:lstStyle/>
          <a:p>
            <a:r>
              <a:rPr lang="zh-CN" altLang="en-US" dirty="0"/>
              <a:t>革命军攻克总督府，占领武昌，在中国腹心地区打开一个缺口，成为对清王朝发动总攻击的突破口，并在全国燃起燎原烈火</a:t>
            </a:r>
            <a:r>
              <a:rPr lang="zh-CN" altLang="en-US" dirty="0" smtClean="0"/>
              <a:t>。</a:t>
            </a:r>
            <a:endParaRPr lang="en-US" altLang="zh-CN" dirty="0" smtClean="0"/>
          </a:p>
          <a:p>
            <a:endParaRPr lang="en-US" altLang="zh-CN" dirty="0"/>
          </a:p>
          <a:p>
            <a:r>
              <a:rPr lang="en-US" altLang="zh-CN" dirty="0" smtClean="0"/>
              <a:t>1912</a:t>
            </a:r>
            <a:r>
              <a:rPr lang="zh-CN" altLang="en-US" dirty="0"/>
              <a:t>年</a:t>
            </a:r>
            <a:r>
              <a:rPr lang="en-US" altLang="zh-CN" dirty="0"/>
              <a:t>1</a:t>
            </a:r>
            <a:r>
              <a:rPr lang="zh-CN" altLang="en-US" dirty="0"/>
              <a:t>月</a:t>
            </a:r>
            <a:r>
              <a:rPr lang="en-US" altLang="zh-CN" dirty="0"/>
              <a:t>1</a:t>
            </a:r>
            <a:r>
              <a:rPr lang="zh-CN" altLang="en-US" dirty="0"/>
              <a:t>日，中华民国临时政府在南京成立，孙中山被推举为临时大总统，建立南京临时政府。</a:t>
            </a:r>
            <a:r>
              <a:rPr lang="en-US" altLang="zh-CN" dirty="0"/>
              <a:t>1912</a:t>
            </a:r>
            <a:r>
              <a:rPr lang="zh-CN" altLang="en-US" dirty="0"/>
              <a:t>年</a:t>
            </a:r>
            <a:r>
              <a:rPr lang="en-US" altLang="zh-CN" dirty="0"/>
              <a:t>2</a:t>
            </a:r>
            <a:r>
              <a:rPr lang="zh-CN" altLang="en-US" dirty="0"/>
              <a:t>月</a:t>
            </a:r>
            <a:r>
              <a:rPr lang="en-US" altLang="zh-CN" dirty="0"/>
              <a:t>12</a:t>
            </a:r>
            <a:r>
              <a:rPr lang="zh-CN" altLang="en-US" dirty="0"/>
              <a:t>日，清帝溥仪退位，清朝灭亡。结束了二百多年清王朝封建统治和二千多年封建帝制，吹响了共和国诞生的号角</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46"/>
                                        </p:tgtEl>
                                        <p:attrNameLst>
                                          <p:attrName>style.visibility</p:attrName>
                                        </p:attrNameLst>
                                      </p:cBhvr>
                                      <p:to>
                                        <p:strVal val="visible"/>
                                      </p:to>
                                    </p:set>
                                    <p:animEffect transition="in" filter="fade">
                                      <p:cBhvr>
                                        <p:cTn id="7" dur="1000"/>
                                        <p:tgtEl>
                                          <p:spTgt spid="1048646"/>
                                        </p:tgtEl>
                                      </p:cBhvr>
                                    </p:animEffect>
                                    <p:anim calcmode="lin" valueType="num">
                                      <p:cBhvr>
                                        <p:cTn id="8" dur="1000" fill="hold"/>
                                        <p:tgtEl>
                                          <p:spTgt spid="1048646"/>
                                        </p:tgtEl>
                                        <p:attrNameLst>
                                          <p:attrName>ppt_x</p:attrName>
                                        </p:attrNameLst>
                                      </p:cBhvr>
                                      <p:tavLst>
                                        <p:tav tm="0">
                                          <p:val>
                                            <p:strVal val="#ppt_x"/>
                                          </p:val>
                                        </p:tav>
                                        <p:tav tm="100000">
                                          <p:val>
                                            <p:strVal val="#ppt_x"/>
                                          </p:val>
                                        </p:tav>
                                      </p:tavLst>
                                    </p:anim>
                                    <p:anim calcmode="lin" valueType="num">
                                      <p:cBhvr>
                                        <p:cTn id="9" dur="1000" fill="hold"/>
                                        <p:tgtEl>
                                          <p:spTgt spid="10486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47">
                                            <p:txEl>
                                              <p:pRg st="0" end="0"/>
                                            </p:txEl>
                                          </p:spTgt>
                                        </p:tgtEl>
                                        <p:attrNameLst>
                                          <p:attrName>style.visibility</p:attrName>
                                        </p:attrNameLst>
                                      </p:cBhvr>
                                      <p:to>
                                        <p:strVal val="visible"/>
                                      </p:to>
                                    </p:set>
                                    <p:animEffect transition="in" filter="fade">
                                      <p:cBhvr>
                                        <p:cTn id="14" dur="1000"/>
                                        <p:tgtEl>
                                          <p:spTgt spid="1048647">
                                            <p:txEl>
                                              <p:pRg st="0" end="0"/>
                                            </p:txEl>
                                          </p:spTgt>
                                        </p:tgtEl>
                                      </p:cBhvr>
                                    </p:animEffect>
                                    <p:anim calcmode="lin" valueType="num">
                                      <p:cBhvr>
                                        <p:cTn id="15" dur="1000" fill="hold"/>
                                        <p:tgtEl>
                                          <p:spTgt spid="10486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486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647">
                                            <p:txEl>
                                              <p:pRg st="2" end="2"/>
                                            </p:txEl>
                                          </p:spTgt>
                                        </p:tgtEl>
                                        <p:attrNameLst>
                                          <p:attrName>style.visibility</p:attrName>
                                        </p:attrNameLst>
                                      </p:cBhvr>
                                      <p:to>
                                        <p:strVal val="visible"/>
                                      </p:to>
                                    </p:set>
                                    <p:animEffect transition="in" filter="fade">
                                      <p:cBhvr>
                                        <p:cTn id="21" dur="1000"/>
                                        <p:tgtEl>
                                          <p:spTgt spid="1048647">
                                            <p:txEl>
                                              <p:pRg st="2" end="2"/>
                                            </p:txEl>
                                          </p:spTgt>
                                        </p:tgtEl>
                                      </p:cBhvr>
                                    </p:animEffect>
                                    <p:anim calcmode="lin" valueType="num">
                                      <p:cBhvr>
                                        <p:cTn id="22" dur="1000" fill="hold"/>
                                        <p:tgtEl>
                                          <p:spTgt spid="10486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6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dirty="0" smtClean="0"/>
              <a:t>资料来源</a:t>
            </a:r>
            <a:endParaRPr lang="zh-CN" altLang="en-US" dirty="0"/>
          </a:p>
        </p:txBody>
      </p:sp>
      <p:sp>
        <p:nvSpPr>
          <p:cNvPr id="1048653" name="内容占位符 2"/>
          <p:cNvSpPr>
            <a:spLocks noGrp="1"/>
          </p:cNvSpPr>
          <p:nvPr>
            <p:ph idx="1"/>
          </p:nvPr>
        </p:nvSpPr>
        <p:spPr/>
        <p:txBody>
          <a:bodyPr/>
          <a:lstStyle/>
          <a:p>
            <a:pPr marL="0" indent="0">
              <a:buNone/>
            </a:pPr>
            <a:r>
              <a:rPr lang="en-US" altLang="zh-CN" dirty="0" smtClean="0"/>
              <a:t>[1] </a:t>
            </a:r>
            <a:r>
              <a:rPr lang="zh-CN" altLang="en-US" dirty="0" smtClean="0"/>
              <a:t>百度百科</a:t>
            </a:r>
            <a:r>
              <a:rPr lang="en-US" altLang="zh-CN" dirty="0" smtClean="0"/>
              <a:t>https</a:t>
            </a:r>
            <a:r>
              <a:rPr lang="en-US" altLang="zh-CN" dirty="0"/>
              <a:t>://baike.baidu.com/item/%E6%AD%A6%E6%98%8C%E8%B5%B7%E4%B9%89/544385?fr=aladdin#5</a:t>
            </a:r>
            <a:endParaRPr lang="zh-CN" altLang="en-US" dirty="0"/>
          </a:p>
          <a:p>
            <a:pPr marL="0" indent="0">
              <a:buNone/>
            </a:pPr>
            <a:r>
              <a:rPr lang="en-US" altLang="zh-CN" dirty="0" smtClean="0"/>
              <a:t>[2] </a:t>
            </a:r>
            <a:r>
              <a:rPr lang="zh-CN" altLang="en-US" dirty="0" smtClean="0"/>
              <a:t>知乎 </a:t>
            </a:r>
            <a:r>
              <a:rPr lang="en-US" altLang="zh-CN" dirty="0"/>
              <a:t>https://</a:t>
            </a:r>
            <a:r>
              <a:rPr lang="en-US" altLang="zh-CN" dirty="0" smtClean="0"/>
              <a:t>www.zhihu.com/question/47930877</a:t>
            </a:r>
          </a:p>
          <a:p>
            <a:pPr marL="0" indent="0">
              <a:buNone/>
            </a:pPr>
            <a:r>
              <a:rPr lang="en-US" altLang="zh-CN" dirty="0" smtClean="0"/>
              <a:t>[3] </a:t>
            </a:r>
            <a:r>
              <a:rPr lang="zh-CN" altLang="en-US" dirty="0" smtClean="0"/>
              <a:t>百度百科</a:t>
            </a:r>
            <a:r>
              <a:rPr lang="en-US" altLang="zh-CN" dirty="0"/>
              <a:t>https://baike.baidu.com/item/%</a:t>
            </a:r>
            <a:r>
              <a:rPr lang="en-US" altLang="zh-CN" dirty="0" smtClean="0"/>
              <a:t>E9%A2%84%E5%A4%87%E7%AB%8B%E5%AE%AA/2035655?fr=aladdin</a:t>
            </a:r>
          </a:p>
          <a:p>
            <a:pPr marL="0" indent="0">
              <a:buNone/>
            </a:pPr>
            <a:r>
              <a:rPr lang="en-US" altLang="zh-CN" dirty="0" smtClean="0"/>
              <a:t>[4]</a:t>
            </a:r>
            <a:r>
              <a:rPr lang="zh-CN" altLang="en-US" dirty="0" smtClean="0"/>
              <a:t>爱奇艺 </a:t>
            </a:r>
            <a:r>
              <a:rPr lang="en-US" altLang="zh-CN" dirty="0"/>
              <a:t>http://www.iqiyi.com/w_19rqzsxnc5.html</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内容占位符 2"/>
          <p:cNvSpPr>
            <a:spLocks noGrp="1"/>
          </p:cNvSpPr>
          <p:nvPr>
            <p:ph idx="1"/>
          </p:nvPr>
        </p:nvSpPr>
        <p:spPr>
          <a:xfrm>
            <a:off x="845127" y="1690257"/>
            <a:ext cx="10515600" cy="4351337"/>
          </a:xfrm>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r>
              <a:rPr lang="zh-CN" altLang="en-US" sz="9600" b="1" dirty="0" smtClean="0"/>
              <a:t>谢谢聆听</a:t>
            </a:r>
            <a:endParaRPr lang="zh-CN" altLang="en-US" sz="9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54">
                                            <p:txEl>
                                              <p:pRg st="3" end="3"/>
                                            </p:txEl>
                                          </p:spTgt>
                                        </p:tgtEl>
                                        <p:attrNameLst>
                                          <p:attrName>style.visibility</p:attrName>
                                        </p:attrNameLst>
                                      </p:cBhvr>
                                      <p:to>
                                        <p:strVal val="visible"/>
                                      </p:to>
                                    </p:set>
                                    <p:animEffect transition="in" filter="fade">
                                      <p:cBhvr>
                                        <p:cTn id="7" dur="1000"/>
                                        <p:tgtEl>
                                          <p:spTgt spid="1048654">
                                            <p:txEl>
                                              <p:pRg st="3" end="3"/>
                                            </p:txEl>
                                          </p:spTgt>
                                        </p:tgtEl>
                                      </p:cBhvr>
                                    </p:animEffect>
                                    <p:anim calcmode="lin" valueType="num">
                                      <p:cBhvr>
                                        <p:cTn id="8" dur="1000" fill="hold"/>
                                        <p:tgtEl>
                                          <p:spTgt spid="104865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4865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标题 1"/>
          <p:cNvSpPr>
            <a:spLocks noGrp="1"/>
          </p:cNvSpPr>
          <p:nvPr>
            <p:ph type="title"/>
          </p:nvPr>
        </p:nvSpPr>
        <p:spPr>
          <a:xfrm>
            <a:off x="342842" y="394970"/>
            <a:ext cx="10515600" cy="1325562"/>
          </a:xfrm>
        </p:spPr>
        <p:txBody>
          <a:bodyPr/>
          <a:lstStyle/>
          <a:p>
            <a:r>
              <a:rPr lang="zh-CN" altLang="en-US" dirty="0"/>
              <a:t>思想条件</a:t>
            </a:r>
          </a:p>
        </p:txBody>
      </p:sp>
      <p:sp>
        <p:nvSpPr>
          <p:cNvPr id="1048628" name="内容占位符 2"/>
          <p:cNvSpPr>
            <a:spLocks noGrp="1"/>
          </p:cNvSpPr>
          <p:nvPr>
            <p:ph idx="1"/>
          </p:nvPr>
        </p:nvSpPr>
        <p:spPr>
          <a:xfrm>
            <a:off x="257175" y="1450109"/>
            <a:ext cx="5390515" cy="4681451"/>
          </a:xfrm>
        </p:spPr>
        <p:txBody>
          <a:bodyPr>
            <a:normAutofit fontScale="74643" lnSpcReduction="20000"/>
          </a:bodyPr>
          <a:lstStyle/>
          <a:p>
            <a:pPr>
              <a:lnSpc>
                <a:spcPct val="120000"/>
              </a:lnSpc>
            </a:pPr>
            <a:r>
              <a:rPr lang="zh-CN" altLang="en-US" dirty="0"/>
              <a:t>何子渊，丘逢甲等人率先排除顽固守旧势力的干扰，创办新式学校，宣传革命思想，培养了大批人才。</a:t>
            </a:r>
          </a:p>
          <a:p>
            <a:pPr>
              <a:lnSpc>
                <a:spcPct val="120000"/>
              </a:lnSpc>
            </a:pPr>
            <a:r>
              <a:rPr lang="en-US" altLang="zh-CN" dirty="0"/>
              <a:t>1899</a:t>
            </a:r>
            <a:r>
              <a:rPr lang="zh-CN" altLang="en-US" dirty="0"/>
              <a:t>年丘逢甲创立潮州</a:t>
            </a:r>
            <a:r>
              <a:rPr lang="en-US" altLang="zh-CN" dirty="0"/>
              <a:t>“</a:t>
            </a:r>
            <a:r>
              <a:rPr lang="zh-CN" altLang="en-US" dirty="0"/>
              <a:t>同文书院</a:t>
            </a:r>
            <a:r>
              <a:rPr lang="en-US" altLang="zh-CN" dirty="0"/>
              <a:t>”</a:t>
            </a:r>
            <a:r>
              <a:rPr lang="zh-CN" altLang="en-US" dirty="0"/>
              <a:t>。</a:t>
            </a:r>
          </a:p>
          <a:p>
            <a:pPr>
              <a:lnSpc>
                <a:spcPct val="120000"/>
              </a:lnSpc>
            </a:pPr>
            <a:r>
              <a:rPr lang="en-US" altLang="zh-CN" dirty="0"/>
              <a:t>1901</a:t>
            </a:r>
            <a:r>
              <a:rPr lang="zh-CN" altLang="en-US" dirty="0"/>
              <a:t>年迁于汕头改名为岭东</a:t>
            </a:r>
            <a:r>
              <a:rPr lang="zh-CN" altLang="en-US" dirty="0">
                <a:sym typeface="+mn-ea"/>
              </a:rPr>
              <a:t>同文学堂。</a:t>
            </a:r>
          </a:p>
          <a:p>
            <a:pPr>
              <a:lnSpc>
                <a:spcPct val="120000"/>
              </a:lnSpc>
            </a:pPr>
            <a:r>
              <a:rPr lang="zh-CN" altLang="en-US" dirty="0">
                <a:sym typeface="+mn-ea"/>
              </a:rPr>
              <a:t>同文学堂是广东第一所新式学堂，广泛传播了西方文明和改革思潮，培养学生千余人，后来大多参加了</a:t>
            </a:r>
            <a:r>
              <a:rPr lang="zh-CN" altLang="en-US" dirty="0" smtClean="0">
                <a:sym typeface="+mn-ea"/>
              </a:rPr>
              <a:t>同盟会。</a:t>
            </a:r>
            <a:endParaRPr lang="zh-CN" altLang="en-US" dirty="0"/>
          </a:p>
          <a:p>
            <a:pPr>
              <a:lnSpc>
                <a:spcPct val="120000"/>
              </a:lnSpc>
            </a:pPr>
            <a:r>
              <a:rPr lang="zh-CN" altLang="en-US" dirty="0"/>
              <a:t>1905年末颁布新学制，废除了科举制，并在全国范围内推广新式学堂。</a:t>
            </a:r>
            <a:r>
              <a:rPr lang="zh-CN" altLang="en-US" b="1" dirty="0">
                <a:solidFill>
                  <a:srgbClr val="FF0000"/>
                </a:solidFill>
              </a:rPr>
              <a:t>此举为后来的辛亥革命和国家建设培养了大批思想进步锐意创新的宝贵人才</a:t>
            </a:r>
            <a:r>
              <a:rPr lang="zh-CN" altLang="en-US" dirty="0"/>
              <a:t>。</a:t>
            </a:r>
          </a:p>
        </p:txBody>
      </p:sp>
      <p:pic>
        <p:nvPicPr>
          <p:cNvPr id="2097153" name="内容占位符 3" descr="丘逢甲"/>
          <p:cNvPicPr>
            <a:picLocks noChangeAspect="1"/>
          </p:cNvPicPr>
          <p:nvPr/>
        </p:nvPicPr>
        <p:blipFill>
          <a:blip r:embed="rId2"/>
          <a:stretch>
            <a:fillRect/>
          </a:stretch>
        </p:blipFill>
        <p:spPr>
          <a:xfrm>
            <a:off x="5528310" y="1720215"/>
            <a:ext cx="3072130" cy="3901440"/>
          </a:xfrm>
          <a:prstGeom prst="rect">
            <a:avLst/>
          </a:prstGeom>
        </p:spPr>
      </p:pic>
      <p:pic>
        <p:nvPicPr>
          <p:cNvPr id="2097154" name="图片 6" descr="何子渊"/>
          <p:cNvPicPr>
            <a:picLocks noChangeAspect="1"/>
          </p:cNvPicPr>
          <p:nvPr/>
        </p:nvPicPr>
        <p:blipFill>
          <a:blip r:embed="rId3"/>
          <a:stretch>
            <a:fillRect/>
          </a:stretch>
        </p:blipFill>
        <p:spPr>
          <a:xfrm>
            <a:off x="8844280" y="1720215"/>
            <a:ext cx="3174365" cy="3901440"/>
          </a:xfrm>
          <a:prstGeom prst="rect">
            <a:avLst/>
          </a:prstGeom>
        </p:spPr>
      </p:pic>
      <p:sp>
        <p:nvSpPr>
          <p:cNvPr id="1048629" name="文本框 4"/>
          <p:cNvSpPr txBox="1"/>
          <p:nvPr/>
        </p:nvSpPr>
        <p:spPr>
          <a:xfrm>
            <a:off x="5568950" y="5904230"/>
            <a:ext cx="3031490" cy="36830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zh-CN" altLang="en-US" dirty="0"/>
              <a:t>丘逢甲</a:t>
            </a:r>
          </a:p>
        </p:txBody>
      </p:sp>
      <p:sp>
        <p:nvSpPr>
          <p:cNvPr id="1048630" name="文本框 5"/>
          <p:cNvSpPr txBox="1"/>
          <p:nvPr/>
        </p:nvSpPr>
        <p:spPr>
          <a:xfrm>
            <a:off x="8783320" y="5884545"/>
            <a:ext cx="3340100" cy="36830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zh-CN" altLang="en-US"/>
              <a:t>何子渊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153"/>
                                        </p:tgtEl>
                                        <p:attrNameLst>
                                          <p:attrName>style.visibility</p:attrName>
                                        </p:attrNameLst>
                                      </p:cBhvr>
                                      <p:to>
                                        <p:strVal val="visible"/>
                                      </p:to>
                                    </p:set>
                                    <p:animEffect transition="in" filter="fade">
                                      <p:cBhvr>
                                        <p:cTn id="7" dur="1000"/>
                                        <p:tgtEl>
                                          <p:spTgt spid="2097153"/>
                                        </p:tgtEl>
                                      </p:cBhvr>
                                    </p:animEffect>
                                    <p:anim calcmode="lin" valueType="num">
                                      <p:cBhvr>
                                        <p:cTn id="8" dur="1000" fill="hold"/>
                                        <p:tgtEl>
                                          <p:spTgt spid="2097153"/>
                                        </p:tgtEl>
                                        <p:attrNameLst>
                                          <p:attrName>ppt_x</p:attrName>
                                        </p:attrNameLst>
                                      </p:cBhvr>
                                      <p:tavLst>
                                        <p:tav tm="0">
                                          <p:val>
                                            <p:strVal val="#ppt_x"/>
                                          </p:val>
                                        </p:tav>
                                        <p:tav tm="100000">
                                          <p:val>
                                            <p:strVal val="#ppt_x"/>
                                          </p:val>
                                        </p:tav>
                                      </p:tavLst>
                                    </p:anim>
                                    <p:anim calcmode="lin" valueType="num">
                                      <p:cBhvr>
                                        <p:cTn id="9" dur="1000" fill="hold"/>
                                        <p:tgtEl>
                                          <p:spTgt spid="209715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8629"/>
                                        </p:tgtEl>
                                        <p:attrNameLst>
                                          <p:attrName>style.visibility</p:attrName>
                                        </p:attrNameLst>
                                      </p:cBhvr>
                                      <p:to>
                                        <p:strVal val="visible"/>
                                      </p:to>
                                    </p:set>
                                    <p:animEffect transition="in" filter="fade">
                                      <p:cBhvr>
                                        <p:cTn id="12" dur="1000"/>
                                        <p:tgtEl>
                                          <p:spTgt spid="1048629"/>
                                        </p:tgtEl>
                                      </p:cBhvr>
                                    </p:animEffect>
                                    <p:anim calcmode="lin" valueType="num">
                                      <p:cBhvr>
                                        <p:cTn id="13" dur="1000" fill="hold"/>
                                        <p:tgtEl>
                                          <p:spTgt spid="1048629"/>
                                        </p:tgtEl>
                                        <p:attrNameLst>
                                          <p:attrName>ppt_x</p:attrName>
                                        </p:attrNameLst>
                                      </p:cBhvr>
                                      <p:tavLst>
                                        <p:tav tm="0">
                                          <p:val>
                                            <p:strVal val="#ppt_x"/>
                                          </p:val>
                                        </p:tav>
                                        <p:tav tm="100000">
                                          <p:val>
                                            <p:strVal val="#ppt_x"/>
                                          </p:val>
                                        </p:tav>
                                      </p:tavLst>
                                    </p:anim>
                                    <p:anim calcmode="lin" valueType="num">
                                      <p:cBhvr>
                                        <p:cTn id="14" dur="1000" fill="hold"/>
                                        <p:tgtEl>
                                          <p:spTgt spid="10486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97154"/>
                                        </p:tgtEl>
                                        <p:attrNameLst>
                                          <p:attrName>style.visibility</p:attrName>
                                        </p:attrNameLst>
                                      </p:cBhvr>
                                      <p:to>
                                        <p:strVal val="visible"/>
                                      </p:to>
                                    </p:set>
                                    <p:animEffect transition="in" filter="fade">
                                      <p:cBhvr>
                                        <p:cTn id="19" dur="1000"/>
                                        <p:tgtEl>
                                          <p:spTgt spid="2097154"/>
                                        </p:tgtEl>
                                      </p:cBhvr>
                                    </p:animEffect>
                                    <p:anim calcmode="lin" valueType="num">
                                      <p:cBhvr>
                                        <p:cTn id="20" dur="1000" fill="hold"/>
                                        <p:tgtEl>
                                          <p:spTgt spid="2097154"/>
                                        </p:tgtEl>
                                        <p:attrNameLst>
                                          <p:attrName>ppt_x</p:attrName>
                                        </p:attrNameLst>
                                      </p:cBhvr>
                                      <p:tavLst>
                                        <p:tav tm="0">
                                          <p:val>
                                            <p:strVal val="#ppt_x"/>
                                          </p:val>
                                        </p:tav>
                                        <p:tav tm="100000">
                                          <p:val>
                                            <p:strVal val="#ppt_x"/>
                                          </p:val>
                                        </p:tav>
                                      </p:tavLst>
                                    </p:anim>
                                    <p:anim calcmode="lin" valueType="num">
                                      <p:cBhvr>
                                        <p:cTn id="21" dur="1000" fill="hold"/>
                                        <p:tgtEl>
                                          <p:spTgt spid="209715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8630"/>
                                        </p:tgtEl>
                                        <p:attrNameLst>
                                          <p:attrName>style.visibility</p:attrName>
                                        </p:attrNameLst>
                                      </p:cBhvr>
                                      <p:to>
                                        <p:strVal val="visible"/>
                                      </p:to>
                                    </p:set>
                                    <p:animEffect transition="in" filter="fade">
                                      <p:cBhvr>
                                        <p:cTn id="24" dur="1000"/>
                                        <p:tgtEl>
                                          <p:spTgt spid="1048630"/>
                                        </p:tgtEl>
                                      </p:cBhvr>
                                    </p:animEffect>
                                    <p:anim calcmode="lin" valueType="num">
                                      <p:cBhvr>
                                        <p:cTn id="25" dur="1000" fill="hold"/>
                                        <p:tgtEl>
                                          <p:spTgt spid="1048630"/>
                                        </p:tgtEl>
                                        <p:attrNameLst>
                                          <p:attrName>ppt_x</p:attrName>
                                        </p:attrNameLst>
                                      </p:cBhvr>
                                      <p:tavLst>
                                        <p:tav tm="0">
                                          <p:val>
                                            <p:strVal val="#ppt_x"/>
                                          </p:val>
                                        </p:tav>
                                        <p:tav tm="100000">
                                          <p:val>
                                            <p:strVal val="#ppt_x"/>
                                          </p:val>
                                        </p:tav>
                                      </p:tavLst>
                                    </p:anim>
                                    <p:anim calcmode="lin" valueType="num">
                                      <p:cBhvr>
                                        <p:cTn id="26" dur="1000" fill="hold"/>
                                        <p:tgtEl>
                                          <p:spTgt spid="10486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48628">
                                            <p:txEl>
                                              <p:pRg st="0" end="0"/>
                                            </p:txEl>
                                          </p:spTgt>
                                        </p:tgtEl>
                                        <p:attrNameLst>
                                          <p:attrName>style.visibility</p:attrName>
                                        </p:attrNameLst>
                                      </p:cBhvr>
                                      <p:to>
                                        <p:strVal val="visible"/>
                                      </p:to>
                                    </p:set>
                                    <p:animEffect transition="in" filter="fade">
                                      <p:cBhvr>
                                        <p:cTn id="31" dur="1000"/>
                                        <p:tgtEl>
                                          <p:spTgt spid="1048628">
                                            <p:txEl>
                                              <p:pRg st="0" end="0"/>
                                            </p:txEl>
                                          </p:spTgt>
                                        </p:tgtEl>
                                      </p:cBhvr>
                                    </p:animEffect>
                                    <p:anim calcmode="lin" valueType="num">
                                      <p:cBhvr>
                                        <p:cTn id="32" dur="1000" fill="hold"/>
                                        <p:tgtEl>
                                          <p:spTgt spid="1048628">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048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48628">
                                            <p:txEl>
                                              <p:pRg st="1" end="1"/>
                                            </p:txEl>
                                          </p:spTgt>
                                        </p:tgtEl>
                                        <p:attrNameLst>
                                          <p:attrName>style.visibility</p:attrName>
                                        </p:attrNameLst>
                                      </p:cBhvr>
                                      <p:to>
                                        <p:strVal val="visible"/>
                                      </p:to>
                                    </p:set>
                                    <p:animEffect transition="in" filter="fade">
                                      <p:cBhvr>
                                        <p:cTn id="38" dur="1000"/>
                                        <p:tgtEl>
                                          <p:spTgt spid="1048628">
                                            <p:txEl>
                                              <p:pRg st="1" end="1"/>
                                            </p:txEl>
                                          </p:spTgt>
                                        </p:tgtEl>
                                      </p:cBhvr>
                                    </p:animEffect>
                                    <p:anim calcmode="lin" valueType="num">
                                      <p:cBhvr>
                                        <p:cTn id="39" dur="1000" fill="hold"/>
                                        <p:tgtEl>
                                          <p:spTgt spid="1048628">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1048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48628">
                                            <p:txEl>
                                              <p:pRg st="2" end="2"/>
                                            </p:txEl>
                                          </p:spTgt>
                                        </p:tgtEl>
                                        <p:attrNameLst>
                                          <p:attrName>style.visibility</p:attrName>
                                        </p:attrNameLst>
                                      </p:cBhvr>
                                      <p:to>
                                        <p:strVal val="visible"/>
                                      </p:to>
                                    </p:set>
                                    <p:animEffect transition="in" filter="fade">
                                      <p:cBhvr>
                                        <p:cTn id="45" dur="1000"/>
                                        <p:tgtEl>
                                          <p:spTgt spid="1048628">
                                            <p:txEl>
                                              <p:pRg st="2" end="2"/>
                                            </p:txEl>
                                          </p:spTgt>
                                        </p:tgtEl>
                                      </p:cBhvr>
                                    </p:animEffect>
                                    <p:anim calcmode="lin" valueType="num">
                                      <p:cBhvr>
                                        <p:cTn id="46" dur="1000" fill="hold"/>
                                        <p:tgtEl>
                                          <p:spTgt spid="1048628">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048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48628">
                                            <p:txEl>
                                              <p:pRg st="3" end="3"/>
                                            </p:txEl>
                                          </p:spTgt>
                                        </p:tgtEl>
                                        <p:attrNameLst>
                                          <p:attrName>style.visibility</p:attrName>
                                        </p:attrNameLst>
                                      </p:cBhvr>
                                      <p:to>
                                        <p:strVal val="visible"/>
                                      </p:to>
                                    </p:set>
                                    <p:animEffect transition="in" filter="fade">
                                      <p:cBhvr>
                                        <p:cTn id="52" dur="1000"/>
                                        <p:tgtEl>
                                          <p:spTgt spid="1048628">
                                            <p:txEl>
                                              <p:pRg st="3" end="3"/>
                                            </p:txEl>
                                          </p:spTgt>
                                        </p:tgtEl>
                                      </p:cBhvr>
                                    </p:animEffect>
                                    <p:anim calcmode="lin" valueType="num">
                                      <p:cBhvr>
                                        <p:cTn id="53" dur="1000" fill="hold"/>
                                        <p:tgtEl>
                                          <p:spTgt spid="1048628">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1048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048628">
                                            <p:txEl>
                                              <p:pRg st="4" end="4"/>
                                            </p:txEl>
                                          </p:spTgt>
                                        </p:tgtEl>
                                        <p:attrNameLst>
                                          <p:attrName>style.visibility</p:attrName>
                                        </p:attrNameLst>
                                      </p:cBhvr>
                                      <p:to>
                                        <p:strVal val="visible"/>
                                      </p:to>
                                    </p:set>
                                    <p:animEffect transition="in" filter="fade">
                                      <p:cBhvr>
                                        <p:cTn id="59" dur="1000"/>
                                        <p:tgtEl>
                                          <p:spTgt spid="1048628">
                                            <p:txEl>
                                              <p:pRg st="4" end="4"/>
                                            </p:txEl>
                                          </p:spTgt>
                                        </p:tgtEl>
                                      </p:cBhvr>
                                    </p:animEffect>
                                    <p:anim calcmode="lin" valueType="num">
                                      <p:cBhvr>
                                        <p:cTn id="60" dur="1000" fill="hold"/>
                                        <p:tgtEl>
                                          <p:spTgt spid="1048628">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10486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P spid="10486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标题 1"/>
          <p:cNvSpPr>
            <a:spLocks noGrp="1"/>
          </p:cNvSpPr>
          <p:nvPr>
            <p:ph type="title"/>
          </p:nvPr>
        </p:nvSpPr>
        <p:spPr>
          <a:xfrm>
            <a:off x="466541" y="153670"/>
            <a:ext cx="10515600" cy="1325562"/>
          </a:xfrm>
        </p:spPr>
        <p:txBody>
          <a:bodyPr/>
          <a:lstStyle/>
          <a:p>
            <a:r>
              <a:rPr lang="zh-CN" altLang="en-US" dirty="0"/>
              <a:t>新军</a:t>
            </a:r>
          </a:p>
        </p:txBody>
      </p:sp>
      <p:sp>
        <p:nvSpPr>
          <p:cNvPr id="1048632" name="内容占位符 2"/>
          <p:cNvSpPr>
            <a:spLocks noGrp="1"/>
          </p:cNvSpPr>
          <p:nvPr>
            <p:ph idx="1"/>
          </p:nvPr>
        </p:nvSpPr>
        <p:spPr>
          <a:xfrm>
            <a:off x="198755" y="1403985"/>
            <a:ext cx="5148580" cy="5229860"/>
          </a:xfrm>
        </p:spPr>
        <p:txBody>
          <a:bodyPr>
            <a:normAutofit fontScale="97500" lnSpcReduction="10000"/>
          </a:bodyPr>
          <a:lstStyle/>
          <a:p>
            <a:pPr marL="0" indent="0">
              <a:buNone/>
            </a:pPr>
            <a:endParaRPr lang="zh-CN" altLang="en-US" sz="1000" dirty="0"/>
          </a:p>
          <a:p>
            <a:pPr>
              <a:lnSpc>
                <a:spcPct val="110000"/>
              </a:lnSpc>
            </a:pPr>
            <a:r>
              <a:rPr lang="zh-CN" altLang="en-US" dirty="0"/>
              <a:t>所谓</a:t>
            </a:r>
            <a:r>
              <a:rPr lang="zh-CN" altLang="en-US" dirty="0" smtClean="0"/>
              <a:t>新军，就是</a:t>
            </a:r>
            <a:r>
              <a:rPr lang="zh-CN" altLang="en-US" dirty="0"/>
              <a:t>新式</a:t>
            </a:r>
            <a:r>
              <a:rPr lang="zh-CN" altLang="en-US" dirty="0" smtClean="0"/>
              <a:t>军队。清朝</a:t>
            </a:r>
            <a:r>
              <a:rPr lang="zh-CN" altLang="en-US" dirty="0"/>
              <a:t>末年，清军对外打了多次败仗之后，清政府打出了</a:t>
            </a:r>
            <a:r>
              <a:rPr lang="en-US" altLang="zh-CN" dirty="0"/>
              <a:t>“</a:t>
            </a:r>
            <a:r>
              <a:rPr lang="zh-CN" altLang="en-US" dirty="0"/>
              <a:t>师夷长技以制夷</a:t>
            </a:r>
            <a:r>
              <a:rPr lang="en-US" altLang="zh-CN" dirty="0"/>
              <a:t>”</a:t>
            </a:r>
            <a:r>
              <a:rPr lang="zh-CN" altLang="en-US" dirty="0"/>
              <a:t>的口号。新军就是洋枪洋炮加上西式练兵方式所建立起来的军队。</a:t>
            </a:r>
            <a:endParaRPr lang="zh-CN" altLang="en-US" sz="1200" dirty="0"/>
          </a:p>
          <a:p>
            <a:pPr>
              <a:lnSpc>
                <a:spcPct val="110000"/>
              </a:lnSpc>
            </a:pPr>
            <a:r>
              <a:rPr lang="zh-CN" altLang="en-US" dirty="0">
                <a:sym typeface="+mn-ea"/>
              </a:rPr>
              <a:t>湖北新军的将领大多是留过学的海归，以留日为主，在日本的军校或武备学堂学习过。</a:t>
            </a:r>
            <a:r>
              <a:rPr lang="zh-CN" altLang="en-US" b="1" dirty="0">
                <a:solidFill>
                  <a:srgbClr val="FF0000"/>
                </a:solidFill>
                <a:sym typeface="+mn-ea"/>
              </a:rPr>
              <a:t>他们大都思想开明，比较容易接受革命思想。</a:t>
            </a:r>
            <a:endParaRPr lang="zh-CN" altLang="en-US" b="1" dirty="0">
              <a:solidFill>
                <a:srgbClr val="FF0000"/>
              </a:solidFill>
            </a:endParaRPr>
          </a:p>
        </p:txBody>
      </p:sp>
      <p:pic>
        <p:nvPicPr>
          <p:cNvPr id="2097155" name="图片 4" descr="湖北新军"/>
          <p:cNvPicPr>
            <a:picLocks noChangeAspect="1"/>
          </p:cNvPicPr>
          <p:nvPr/>
        </p:nvPicPr>
        <p:blipFill>
          <a:blip r:embed="rId2"/>
          <a:stretch>
            <a:fillRect/>
          </a:stretch>
        </p:blipFill>
        <p:spPr>
          <a:xfrm>
            <a:off x="5768340" y="3545840"/>
            <a:ext cx="5196205" cy="2914650"/>
          </a:xfrm>
          <a:prstGeom prst="rect">
            <a:avLst/>
          </a:prstGeom>
        </p:spPr>
      </p:pic>
      <p:pic>
        <p:nvPicPr>
          <p:cNvPr id="2097156" name="图片 5" descr="湖北新军2"/>
          <p:cNvPicPr>
            <a:picLocks noChangeAspect="1"/>
          </p:cNvPicPr>
          <p:nvPr/>
        </p:nvPicPr>
        <p:blipFill>
          <a:blip r:embed="rId3"/>
          <a:stretch>
            <a:fillRect/>
          </a:stretch>
        </p:blipFill>
        <p:spPr>
          <a:xfrm>
            <a:off x="5768340" y="438785"/>
            <a:ext cx="5196840" cy="2914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32">
                                            <p:txEl>
                                              <p:pRg st="1" end="1"/>
                                            </p:txEl>
                                          </p:spTgt>
                                        </p:tgtEl>
                                        <p:attrNameLst>
                                          <p:attrName>style.visibility</p:attrName>
                                        </p:attrNameLst>
                                      </p:cBhvr>
                                      <p:to>
                                        <p:strVal val="visible"/>
                                      </p:to>
                                    </p:set>
                                    <p:animEffect transition="in" filter="fade">
                                      <p:cBhvr>
                                        <p:cTn id="7" dur="1000"/>
                                        <p:tgtEl>
                                          <p:spTgt spid="1048632">
                                            <p:txEl>
                                              <p:pRg st="1" end="1"/>
                                            </p:txEl>
                                          </p:spTgt>
                                        </p:tgtEl>
                                      </p:cBhvr>
                                    </p:animEffect>
                                    <p:anim calcmode="lin" valueType="num">
                                      <p:cBhvr>
                                        <p:cTn id="8" dur="1000" fill="hold"/>
                                        <p:tgtEl>
                                          <p:spTgt spid="104863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486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97156"/>
                                        </p:tgtEl>
                                        <p:attrNameLst>
                                          <p:attrName>style.visibility</p:attrName>
                                        </p:attrNameLst>
                                      </p:cBhvr>
                                      <p:to>
                                        <p:strVal val="visible"/>
                                      </p:to>
                                    </p:set>
                                    <p:animEffect transition="in" filter="fade">
                                      <p:cBhvr>
                                        <p:cTn id="14" dur="1000"/>
                                        <p:tgtEl>
                                          <p:spTgt spid="2097156"/>
                                        </p:tgtEl>
                                      </p:cBhvr>
                                    </p:animEffect>
                                    <p:anim calcmode="lin" valueType="num">
                                      <p:cBhvr>
                                        <p:cTn id="15" dur="1000" fill="hold"/>
                                        <p:tgtEl>
                                          <p:spTgt spid="2097156"/>
                                        </p:tgtEl>
                                        <p:attrNameLst>
                                          <p:attrName>ppt_x</p:attrName>
                                        </p:attrNameLst>
                                      </p:cBhvr>
                                      <p:tavLst>
                                        <p:tav tm="0">
                                          <p:val>
                                            <p:strVal val="#ppt_x"/>
                                          </p:val>
                                        </p:tav>
                                        <p:tav tm="100000">
                                          <p:val>
                                            <p:strVal val="#ppt_x"/>
                                          </p:val>
                                        </p:tav>
                                      </p:tavLst>
                                    </p:anim>
                                    <p:anim calcmode="lin" valueType="num">
                                      <p:cBhvr>
                                        <p:cTn id="16" dur="1000" fill="hold"/>
                                        <p:tgtEl>
                                          <p:spTgt spid="20971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97155"/>
                                        </p:tgtEl>
                                        <p:attrNameLst>
                                          <p:attrName>style.visibility</p:attrName>
                                        </p:attrNameLst>
                                      </p:cBhvr>
                                      <p:to>
                                        <p:strVal val="visible"/>
                                      </p:to>
                                    </p:set>
                                    <p:animEffect transition="in" filter="fade">
                                      <p:cBhvr>
                                        <p:cTn id="21" dur="1000"/>
                                        <p:tgtEl>
                                          <p:spTgt spid="2097155"/>
                                        </p:tgtEl>
                                      </p:cBhvr>
                                    </p:animEffect>
                                    <p:anim calcmode="lin" valueType="num">
                                      <p:cBhvr>
                                        <p:cTn id="22" dur="1000" fill="hold"/>
                                        <p:tgtEl>
                                          <p:spTgt spid="2097155"/>
                                        </p:tgtEl>
                                        <p:attrNameLst>
                                          <p:attrName>ppt_x</p:attrName>
                                        </p:attrNameLst>
                                      </p:cBhvr>
                                      <p:tavLst>
                                        <p:tav tm="0">
                                          <p:val>
                                            <p:strVal val="#ppt_x"/>
                                          </p:val>
                                        </p:tav>
                                        <p:tav tm="100000">
                                          <p:val>
                                            <p:strVal val="#ppt_x"/>
                                          </p:val>
                                        </p:tav>
                                      </p:tavLst>
                                    </p:anim>
                                    <p:anim calcmode="lin" valueType="num">
                                      <p:cBhvr>
                                        <p:cTn id="23" dur="1000" fill="hold"/>
                                        <p:tgtEl>
                                          <p:spTgt spid="20971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48632">
                                            <p:txEl>
                                              <p:pRg st="2" end="2"/>
                                            </p:txEl>
                                          </p:spTgt>
                                        </p:tgtEl>
                                        <p:attrNameLst>
                                          <p:attrName>style.visibility</p:attrName>
                                        </p:attrNameLst>
                                      </p:cBhvr>
                                      <p:to>
                                        <p:strVal val="visible"/>
                                      </p:to>
                                    </p:set>
                                    <p:animEffect transition="in" filter="fade">
                                      <p:cBhvr>
                                        <p:cTn id="28" dur="500"/>
                                        <p:tgtEl>
                                          <p:spTgt spid="1048632">
                                            <p:txEl>
                                              <p:pRg st="2" end="2"/>
                                            </p:txEl>
                                          </p:spTgt>
                                        </p:tgtEl>
                                      </p:cBhvr>
                                    </p:animEffect>
                                    <p:anim calcmode="lin" valueType="num">
                                      <p:cBhvr>
                                        <p:cTn id="29" dur="500" fill="hold"/>
                                        <p:tgtEl>
                                          <p:spTgt spid="1048632">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4863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标题 1"/>
          <p:cNvSpPr>
            <a:spLocks noGrp="1"/>
          </p:cNvSpPr>
          <p:nvPr>
            <p:ph type="title"/>
          </p:nvPr>
        </p:nvSpPr>
        <p:spPr>
          <a:xfrm>
            <a:off x="671772" y="356235"/>
            <a:ext cx="10515600" cy="1325562"/>
          </a:xfrm>
        </p:spPr>
        <p:txBody>
          <a:bodyPr/>
          <a:lstStyle/>
          <a:p>
            <a:r>
              <a:rPr lang="zh-CN" altLang="en-US" dirty="0"/>
              <a:t>思想条件</a:t>
            </a:r>
          </a:p>
        </p:txBody>
      </p:sp>
      <p:sp>
        <p:nvSpPr>
          <p:cNvPr id="1048634" name="内容占位符 2"/>
          <p:cNvSpPr>
            <a:spLocks noGrp="1"/>
          </p:cNvSpPr>
          <p:nvPr>
            <p:ph idx="1"/>
          </p:nvPr>
        </p:nvSpPr>
        <p:spPr>
          <a:xfrm>
            <a:off x="671830" y="1579418"/>
            <a:ext cx="4916805" cy="4667712"/>
          </a:xfrm>
        </p:spPr>
        <p:txBody>
          <a:bodyPr>
            <a:noAutofit/>
          </a:bodyPr>
          <a:lstStyle/>
          <a:p>
            <a:r>
              <a:rPr lang="zh-CN" altLang="en-US" dirty="0"/>
              <a:t>文学社的前身</a:t>
            </a:r>
            <a:r>
              <a:rPr lang="zh-CN" altLang="en-US" dirty="0" smtClean="0"/>
              <a:t>是“群治学社”，</a:t>
            </a:r>
            <a:r>
              <a:rPr lang="zh-CN" altLang="en-US" dirty="0"/>
              <a:t>是武汉当地的革命组织。</a:t>
            </a:r>
          </a:p>
          <a:p>
            <a:r>
              <a:rPr lang="en-US" altLang="zh-CN" dirty="0"/>
              <a:t>1910</a:t>
            </a:r>
            <a:r>
              <a:rPr lang="zh-CN" altLang="en-US" dirty="0"/>
              <a:t>年春，由于在新军中密谋起义﹐事泄而遭破坏，而后更名为振武学社。</a:t>
            </a:r>
          </a:p>
          <a:p>
            <a:r>
              <a:rPr lang="en-US" altLang="zh-CN" dirty="0"/>
              <a:t>1911</a:t>
            </a:r>
            <a:r>
              <a:rPr lang="zh-CN" altLang="en-US" dirty="0"/>
              <a:t>年，蒋翊武为掩蔽革命目标，因此将其更名为文学社。</a:t>
            </a:r>
          </a:p>
          <a:p>
            <a:r>
              <a:rPr lang="zh-CN" altLang="en-US" dirty="0"/>
              <a:t>此后文学社便在新军中开展革命思想宣传工作，</a:t>
            </a:r>
            <a:r>
              <a:rPr lang="zh-CN" altLang="en-US" b="1" dirty="0">
                <a:solidFill>
                  <a:srgbClr val="FF0000"/>
                </a:solidFill>
              </a:rPr>
              <a:t>社员遍及湖北各标营队</a:t>
            </a:r>
            <a:r>
              <a:rPr lang="zh-CN" altLang="en-US" b="1" dirty="0" smtClean="0">
                <a:solidFill>
                  <a:srgbClr val="FF0000"/>
                </a:solidFill>
              </a:rPr>
              <a:t>。</a:t>
            </a:r>
            <a:endParaRPr lang="zh-CN" altLang="en-US" b="1" dirty="0">
              <a:solidFill>
                <a:srgbClr val="FF0000"/>
              </a:solidFill>
            </a:endParaRPr>
          </a:p>
        </p:txBody>
      </p:sp>
      <p:pic>
        <p:nvPicPr>
          <p:cNvPr id="2097157" name="图片 3" descr="蒋翊武"/>
          <p:cNvPicPr>
            <a:picLocks noChangeAspect="1"/>
          </p:cNvPicPr>
          <p:nvPr/>
        </p:nvPicPr>
        <p:blipFill>
          <a:blip r:embed="rId2"/>
          <a:stretch>
            <a:fillRect/>
          </a:stretch>
        </p:blipFill>
        <p:spPr>
          <a:xfrm>
            <a:off x="6881494" y="1091565"/>
            <a:ext cx="3659505" cy="4493260"/>
          </a:xfrm>
          <a:prstGeom prst="rect">
            <a:avLst/>
          </a:prstGeom>
        </p:spPr>
      </p:pic>
      <p:sp>
        <p:nvSpPr>
          <p:cNvPr id="1048635" name="文本框 4"/>
          <p:cNvSpPr txBox="1"/>
          <p:nvPr/>
        </p:nvSpPr>
        <p:spPr>
          <a:xfrm>
            <a:off x="6689090" y="5764530"/>
            <a:ext cx="4044315" cy="36830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zh-CN" altLang="en-US"/>
              <a:t>蒋翊武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157"/>
                                        </p:tgtEl>
                                        <p:attrNameLst>
                                          <p:attrName>style.visibility</p:attrName>
                                        </p:attrNameLst>
                                      </p:cBhvr>
                                      <p:to>
                                        <p:strVal val="visible"/>
                                      </p:to>
                                    </p:set>
                                    <p:animEffect transition="in" filter="fade">
                                      <p:cBhvr>
                                        <p:cTn id="7" dur="1000"/>
                                        <p:tgtEl>
                                          <p:spTgt spid="2097157"/>
                                        </p:tgtEl>
                                      </p:cBhvr>
                                    </p:animEffect>
                                    <p:anim calcmode="lin" valueType="num">
                                      <p:cBhvr>
                                        <p:cTn id="8" dur="1000" fill="hold"/>
                                        <p:tgtEl>
                                          <p:spTgt spid="2097157"/>
                                        </p:tgtEl>
                                        <p:attrNameLst>
                                          <p:attrName>ppt_x</p:attrName>
                                        </p:attrNameLst>
                                      </p:cBhvr>
                                      <p:tavLst>
                                        <p:tav tm="0">
                                          <p:val>
                                            <p:strVal val="#ppt_x"/>
                                          </p:val>
                                        </p:tav>
                                        <p:tav tm="100000">
                                          <p:val>
                                            <p:strVal val="#ppt_x"/>
                                          </p:val>
                                        </p:tav>
                                      </p:tavLst>
                                    </p:anim>
                                    <p:anim calcmode="lin" valueType="num">
                                      <p:cBhvr>
                                        <p:cTn id="9" dur="1000" fill="hold"/>
                                        <p:tgtEl>
                                          <p:spTgt spid="20971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8635"/>
                                        </p:tgtEl>
                                        <p:attrNameLst>
                                          <p:attrName>style.visibility</p:attrName>
                                        </p:attrNameLst>
                                      </p:cBhvr>
                                      <p:to>
                                        <p:strVal val="visible"/>
                                      </p:to>
                                    </p:set>
                                    <p:animEffect transition="in" filter="fade">
                                      <p:cBhvr>
                                        <p:cTn id="12" dur="1000"/>
                                        <p:tgtEl>
                                          <p:spTgt spid="1048635"/>
                                        </p:tgtEl>
                                      </p:cBhvr>
                                    </p:animEffect>
                                    <p:anim calcmode="lin" valueType="num">
                                      <p:cBhvr>
                                        <p:cTn id="13" dur="1000" fill="hold"/>
                                        <p:tgtEl>
                                          <p:spTgt spid="1048635"/>
                                        </p:tgtEl>
                                        <p:attrNameLst>
                                          <p:attrName>ppt_x</p:attrName>
                                        </p:attrNameLst>
                                      </p:cBhvr>
                                      <p:tavLst>
                                        <p:tav tm="0">
                                          <p:val>
                                            <p:strVal val="#ppt_x"/>
                                          </p:val>
                                        </p:tav>
                                        <p:tav tm="100000">
                                          <p:val>
                                            <p:strVal val="#ppt_x"/>
                                          </p:val>
                                        </p:tav>
                                      </p:tavLst>
                                    </p:anim>
                                    <p:anim calcmode="lin" valueType="num">
                                      <p:cBhvr>
                                        <p:cTn id="14" dur="1000" fill="hold"/>
                                        <p:tgtEl>
                                          <p:spTgt spid="10486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48634">
                                            <p:txEl>
                                              <p:pRg st="0" end="0"/>
                                            </p:txEl>
                                          </p:spTgt>
                                        </p:tgtEl>
                                        <p:attrNameLst>
                                          <p:attrName>style.visibility</p:attrName>
                                        </p:attrNameLst>
                                      </p:cBhvr>
                                      <p:to>
                                        <p:strVal val="visible"/>
                                      </p:to>
                                    </p:set>
                                    <p:animEffect transition="in" filter="fade">
                                      <p:cBhvr>
                                        <p:cTn id="19" dur="1000"/>
                                        <p:tgtEl>
                                          <p:spTgt spid="1048634">
                                            <p:txEl>
                                              <p:pRg st="0" end="0"/>
                                            </p:txEl>
                                          </p:spTgt>
                                        </p:tgtEl>
                                      </p:cBhvr>
                                    </p:animEffect>
                                    <p:anim calcmode="lin" valueType="num">
                                      <p:cBhvr>
                                        <p:cTn id="20" dur="1000" fill="hold"/>
                                        <p:tgtEl>
                                          <p:spTgt spid="104863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486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48634">
                                            <p:txEl>
                                              <p:pRg st="1" end="1"/>
                                            </p:txEl>
                                          </p:spTgt>
                                        </p:tgtEl>
                                        <p:attrNameLst>
                                          <p:attrName>style.visibility</p:attrName>
                                        </p:attrNameLst>
                                      </p:cBhvr>
                                      <p:to>
                                        <p:strVal val="visible"/>
                                      </p:to>
                                    </p:set>
                                    <p:animEffect transition="in" filter="fade">
                                      <p:cBhvr>
                                        <p:cTn id="26" dur="1000"/>
                                        <p:tgtEl>
                                          <p:spTgt spid="1048634">
                                            <p:txEl>
                                              <p:pRg st="1" end="1"/>
                                            </p:txEl>
                                          </p:spTgt>
                                        </p:tgtEl>
                                      </p:cBhvr>
                                    </p:animEffect>
                                    <p:anim calcmode="lin" valueType="num">
                                      <p:cBhvr>
                                        <p:cTn id="27" dur="1000" fill="hold"/>
                                        <p:tgtEl>
                                          <p:spTgt spid="10486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0486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48634">
                                            <p:txEl>
                                              <p:pRg st="2" end="2"/>
                                            </p:txEl>
                                          </p:spTgt>
                                        </p:tgtEl>
                                        <p:attrNameLst>
                                          <p:attrName>style.visibility</p:attrName>
                                        </p:attrNameLst>
                                      </p:cBhvr>
                                      <p:to>
                                        <p:strVal val="visible"/>
                                      </p:to>
                                    </p:set>
                                    <p:animEffect transition="in" filter="fade">
                                      <p:cBhvr>
                                        <p:cTn id="33" dur="1000"/>
                                        <p:tgtEl>
                                          <p:spTgt spid="1048634">
                                            <p:txEl>
                                              <p:pRg st="2" end="2"/>
                                            </p:txEl>
                                          </p:spTgt>
                                        </p:tgtEl>
                                      </p:cBhvr>
                                    </p:animEffect>
                                    <p:anim calcmode="lin" valueType="num">
                                      <p:cBhvr>
                                        <p:cTn id="34" dur="1000" fill="hold"/>
                                        <p:tgtEl>
                                          <p:spTgt spid="104863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0486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48634">
                                            <p:txEl>
                                              <p:pRg st="3" end="3"/>
                                            </p:txEl>
                                          </p:spTgt>
                                        </p:tgtEl>
                                        <p:attrNameLst>
                                          <p:attrName>style.visibility</p:attrName>
                                        </p:attrNameLst>
                                      </p:cBhvr>
                                      <p:to>
                                        <p:strVal val="visible"/>
                                      </p:to>
                                    </p:set>
                                    <p:animEffect transition="in" filter="fade">
                                      <p:cBhvr>
                                        <p:cTn id="40" dur="1000"/>
                                        <p:tgtEl>
                                          <p:spTgt spid="1048634">
                                            <p:txEl>
                                              <p:pRg st="3" end="3"/>
                                            </p:txEl>
                                          </p:spTgt>
                                        </p:tgtEl>
                                      </p:cBhvr>
                                    </p:animEffect>
                                    <p:anim calcmode="lin" valueType="num">
                                      <p:cBhvr>
                                        <p:cTn id="41" dur="1000" fill="hold"/>
                                        <p:tgtEl>
                                          <p:spTgt spid="104863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04863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标题 1"/>
          <p:cNvSpPr>
            <a:spLocks noGrp="1"/>
          </p:cNvSpPr>
          <p:nvPr>
            <p:ph type="title"/>
          </p:nvPr>
        </p:nvSpPr>
        <p:spPr>
          <a:xfrm>
            <a:off x="333952" y="143510"/>
            <a:ext cx="10515600" cy="1325562"/>
          </a:xfrm>
        </p:spPr>
        <p:txBody>
          <a:bodyPr/>
          <a:lstStyle/>
          <a:p>
            <a:r>
              <a:rPr lang="zh-CN" altLang="en-US" dirty="0"/>
              <a:t>思想条件</a:t>
            </a:r>
          </a:p>
        </p:txBody>
      </p:sp>
      <p:sp>
        <p:nvSpPr>
          <p:cNvPr id="1048637" name="内容占位符 2"/>
          <p:cNvSpPr>
            <a:spLocks noGrp="1"/>
          </p:cNvSpPr>
          <p:nvPr>
            <p:ph idx="1"/>
          </p:nvPr>
        </p:nvSpPr>
        <p:spPr>
          <a:xfrm>
            <a:off x="334010" y="1145540"/>
            <a:ext cx="4683760" cy="5412105"/>
          </a:xfrm>
        </p:spPr>
        <p:txBody>
          <a:bodyPr>
            <a:normAutofit fontScale="97500"/>
          </a:bodyPr>
          <a:lstStyle/>
          <a:p>
            <a:r>
              <a:rPr lang="zh-CN" altLang="en-US" dirty="0">
                <a:sym typeface="+mn-ea"/>
              </a:rPr>
              <a:t>190</a:t>
            </a:r>
            <a:r>
              <a:rPr lang="en-US" altLang="zh-CN" dirty="0">
                <a:sym typeface="+mn-ea"/>
              </a:rPr>
              <a:t>7</a:t>
            </a:r>
            <a:r>
              <a:rPr lang="zh-CN" altLang="en-US" dirty="0">
                <a:sym typeface="+mn-ea"/>
              </a:rPr>
              <a:t>年8月，同盟会会员焦达峰和日知会会员孙武等人在日本成立共进会。</a:t>
            </a:r>
          </a:p>
          <a:p>
            <a:r>
              <a:rPr lang="en-US" altLang="zh-CN" dirty="0">
                <a:sym typeface="+mn-ea"/>
              </a:rPr>
              <a:t>1908</a:t>
            </a:r>
            <a:r>
              <a:rPr lang="zh-CN" altLang="en-US" dirty="0">
                <a:sym typeface="+mn-ea"/>
              </a:rPr>
              <a:t>年秋，孙武带领共进会成员从日本回国，发展革命组织成员和进行革命。</a:t>
            </a:r>
            <a:endParaRPr lang="zh-CN" altLang="en-US" sz="1000" dirty="0">
              <a:sym typeface="+mn-ea"/>
            </a:endParaRPr>
          </a:p>
          <a:p>
            <a:r>
              <a:rPr lang="en-US" altLang="zh-CN" dirty="0">
                <a:sym typeface="+mn-ea"/>
              </a:rPr>
              <a:t>1909</a:t>
            </a:r>
            <a:r>
              <a:rPr lang="zh-CN" altLang="en-US" dirty="0">
                <a:sym typeface="+mn-ea"/>
              </a:rPr>
              <a:t>年以后，开始在湖北新军中吸收成员。</a:t>
            </a:r>
            <a:endParaRPr lang="zh-CN" altLang="en-US" sz="1000" dirty="0"/>
          </a:p>
          <a:p>
            <a:r>
              <a:rPr lang="zh-CN" altLang="en-US" dirty="0">
                <a:sym typeface="+mn-ea"/>
              </a:rPr>
              <a:t>此时的新军中，经过两个组织宣传革命思想进行策反工作，已经有相当一部分人成为革命分子，为后来的武昌起义的成功打下了基础。</a:t>
            </a:r>
          </a:p>
        </p:txBody>
      </p:sp>
      <p:pic>
        <p:nvPicPr>
          <p:cNvPr id="2097158" name="图片 3" descr="孙武"/>
          <p:cNvPicPr>
            <a:picLocks noChangeAspect="1"/>
          </p:cNvPicPr>
          <p:nvPr/>
        </p:nvPicPr>
        <p:blipFill>
          <a:blip r:embed="rId2"/>
          <a:stretch>
            <a:fillRect/>
          </a:stretch>
        </p:blipFill>
        <p:spPr>
          <a:xfrm>
            <a:off x="5140325" y="1144905"/>
            <a:ext cx="2856865" cy="4180840"/>
          </a:xfrm>
          <a:prstGeom prst="rect">
            <a:avLst/>
          </a:prstGeom>
        </p:spPr>
      </p:pic>
      <p:sp>
        <p:nvSpPr>
          <p:cNvPr id="1048638" name="文本框 4"/>
          <p:cNvSpPr txBox="1"/>
          <p:nvPr/>
        </p:nvSpPr>
        <p:spPr>
          <a:xfrm>
            <a:off x="5086350" y="5503545"/>
            <a:ext cx="2944495" cy="36830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zh-CN" altLang="en-US"/>
              <a:t>孙武</a:t>
            </a:r>
          </a:p>
        </p:txBody>
      </p:sp>
      <p:pic>
        <p:nvPicPr>
          <p:cNvPr id="2097159" name="图片 5" descr="焦达峰"/>
          <p:cNvPicPr>
            <a:picLocks noChangeAspect="1"/>
          </p:cNvPicPr>
          <p:nvPr/>
        </p:nvPicPr>
        <p:blipFill>
          <a:blip r:embed="rId3"/>
          <a:stretch>
            <a:fillRect/>
          </a:stretch>
        </p:blipFill>
        <p:spPr>
          <a:xfrm>
            <a:off x="8141335" y="1145540"/>
            <a:ext cx="3181350" cy="4180205"/>
          </a:xfrm>
          <a:prstGeom prst="rect">
            <a:avLst/>
          </a:prstGeom>
        </p:spPr>
      </p:pic>
      <p:sp>
        <p:nvSpPr>
          <p:cNvPr id="1048639" name="文本框 6"/>
          <p:cNvSpPr txBox="1"/>
          <p:nvPr/>
        </p:nvSpPr>
        <p:spPr>
          <a:xfrm>
            <a:off x="8155940" y="5542280"/>
            <a:ext cx="3321050" cy="36830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zh-CN" altLang="en-US"/>
              <a:t>焦达峰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158"/>
                                        </p:tgtEl>
                                        <p:attrNameLst>
                                          <p:attrName>style.visibility</p:attrName>
                                        </p:attrNameLst>
                                      </p:cBhvr>
                                      <p:to>
                                        <p:strVal val="visible"/>
                                      </p:to>
                                    </p:set>
                                    <p:animEffect transition="in" filter="fade">
                                      <p:cBhvr>
                                        <p:cTn id="7" dur="1000"/>
                                        <p:tgtEl>
                                          <p:spTgt spid="2097158"/>
                                        </p:tgtEl>
                                      </p:cBhvr>
                                    </p:animEffect>
                                    <p:anim calcmode="lin" valueType="num">
                                      <p:cBhvr>
                                        <p:cTn id="8" dur="1000" fill="hold"/>
                                        <p:tgtEl>
                                          <p:spTgt spid="2097158"/>
                                        </p:tgtEl>
                                        <p:attrNameLst>
                                          <p:attrName>ppt_x</p:attrName>
                                        </p:attrNameLst>
                                      </p:cBhvr>
                                      <p:tavLst>
                                        <p:tav tm="0">
                                          <p:val>
                                            <p:strVal val="#ppt_x"/>
                                          </p:val>
                                        </p:tav>
                                        <p:tav tm="100000">
                                          <p:val>
                                            <p:strVal val="#ppt_x"/>
                                          </p:val>
                                        </p:tav>
                                      </p:tavLst>
                                    </p:anim>
                                    <p:anim calcmode="lin" valueType="num">
                                      <p:cBhvr>
                                        <p:cTn id="9" dur="1000" fill="hold"/>
                                        <p:tgtEl>
                                          <p:spTgt spid="209715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8638"/>
                                        </p:tgtEl>
                                        <p:attrNameLst>
                                          <p:attrName>style.visibility</p:attrName>
                                        </p:attrNameLst>
                                      </p:cBhvr>
                                      <p:to>
                                        <p:strVal val="visible"/>
                                      </p:to>
                                    </p:set>
                                    <p:animEffect transition="in" filter="fade">
                                      <p:cBhvr>
                                        <p:cTn id="12" dur="1000"/>
                                        <p:tgtEl>
                                          <p:spTgt spid="1048638"/>
                                        </p:tgtEl>
                                      </p:cBhvr>
                                    </p:animEffect>
                                    <p:anim calcmode="lin" valueType="num">
                                      <p:cBhvr>
                                        <p:cTn id="13" dur="1000" fill="hold"/>
                                        <p:tgtEl>
                                          <p:spTgt spid="1048638"/>
                                        </p:tgtEl>
                                        <p:attrNameLst>
                                          <p:attrName>ppt_x</p:attrName>
                                        </p:attrNameLst>
                                      </p:cBhvr>
                                      <p:tavLst>
                                        <p:tav tm="0">
                                          <p:val>
                                            <p:strVal val="#ppt_x"/>
                                          </p:val>
                                        </p:tav>
                                        <p:tav tm="100000">
                                          <p:val>
                                            <p:strVal val="#ppt_x"/>
                                          </p:val>
                                        </p:tav>
                                      </p:tavLst>
                                    </p:anim>
                                    <p:anim calcmode="lin" valueType="num">
                                      <p:cBhvr>
                                        <p:cTn id="14" dur="1000" fill="hold"/>
                                        <p:tgtEl>
                                          <p:spTgt spid="10486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97159"/>
                                        </p:tgtEl>
                                        <p:attrNameLst>
                                          <p:attrName>style.visibility</p:attrName>
                                        </p:attrNameLst>
                                      </p:cBhvr>
                                      <p:to>
                                        <p:strVal val="visible"/>
                                      </p:to>
                                    </p:set>
                                    <p:animEffect transition="in" filter="fade">
                                      <p:cBhvr>
                                        <p:cTn id="19" dur="1000"/>
                                        <p:tgtEl>
                                          <p:spTgt spid="2097159"/>
                                        </p:tgtEl>
                                      </p:cBhvr>
                                    </p:animEffect>
                                    <p:anim calcmode="lin" valueType="num">
                                      <p:cBhvr>
                                        <p:cTn id="20" dur="1000" fill="hold"/>
                                        <p:tgtEl>
                                          <p:spTgt spid="2097159"/>
                                        </p:tgtEl>
                                        <p:attrNameLst>
                                          <p:attrName>ppt_x</p:attrName>
                                        </p:attrNameLst>
                                      </p:cBhvr>
                                      <p:tavLst>
                                        <p:tav tm="0">
                                          <p:val>
                                            <p:strVal val="#ppt_x"/>
                                          </p:val>
                                        </p:tav>
                                        <p:tav tm="100000">
                                          <p:val>
                                            <p:strVal val="#ppt_x"/>
                                          </p:val>
                                        </p:tav>
                                      </p:tavLst>
                                    </p:anim>
                                    <p:anim calcmode="lin" valueType="num">
                                      <p:cBhvr>
                                        <p:cTn id="21" dur="1000" fill="hold"/>
                                        <p:tgtEl>
                                          <p:spTgt spid="209715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8639"/>
                                        </p:tgtEl>
                                        <p:attrNameLst>
                                          <p:attrName>style.visibility</p:attrName>
                                        </p:attrNameLst>
                                      </p:cBhvr>
                                      <p:to>
                                        <p:strVal val="visible"/>
                                      </p:to>
                                    </p:set>
                                    <p:animEffect transition="in" filter="fade">
                                      <p:cBhvr>
                                        <p:cTn id="24" dur="1000"/>
                                        <p:tgtEl>
                                          <p:spTgt spid="1048639"/>
                                        </p:tgtEl>
                                      </p:cBhvr>
                                    </p:animEffect>
                                    <p:anim calcmode="lin" valueType="num">
                                      <p:cBhvr>
                                        <p:cTn id="25" dur="1000" fill="hold"/>
                                        <p:tgtEl>
                                          <p:spTgt spid="1048639"/>
                                        </p:tgtEl>
                                        <p:attrNameLst>
                                          <p:attrName>ppt_x</p:attrName>
                                        </p:attrNameLst>
                                      </p:cBhvr>
                                      <p:tavLst>
                                        <p:tav tm="0">
                                          <p:val>
                                            <p:strVal val="#ppt_x"/>
                                          </p:val>
                                        </p:tav>
                                        <p:tav tm="100000">
                                          <p:val>
                                            <p:strVal val="#ppt_x"/>
                                          </p:val>
                                        </p:tav>
                                      </p:tavLst>
                                    </p:anim>
                                    <p:anim calcmode="lin" valueType="num">
                                      <p:cBhvr>
                                        <p:cTn id="26" dur="1000" fill="hold"/>
                                        <p:tgtEl>
                                          <p:spTgt spid="10486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48637">
                                            <p:txEl>
                                              <p:pRg st="0" end="0"/>
                                            </p:txEl>
                                          </p:spTgt>
                                        </p:tgtEl>
                                        <p:attrNameLst>
                                          <p:attrName>style.visibility</p:attrName>
                                        </p:attrNameLst>
                                      </p:cBhvr>
                                      <p:to>
                                        <p:strVal val="visible"/>
                                      </p:to>
                                    </p:set>
                                    <p:animEffect transition="in" filter="fade">
                                      <p:cBhvr>
                                        <p:cTn id="31" dur="1000"/>
                                        <p:tgtEl>
                                          <p:spTgt spid="1048637">
                                            <p:txEl>
                                              <p:pRg st="0" end="0"/>
                                            </p:txEl>
                                          </p:spTgt>
                                        </p:tgtEl>
                                      </p:cBhvr>
                                    </p:animEffect>
                                    <p:anim calcmode="lin" valueType="num">
                                      <p:cBhvr>
                                        <p:cTn id="32" dur="1000" fill="hold"/>
                                        <p:tgtEl>
                                          <p:spTgt spid="1048637">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0486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48637">
                                            <p:txEl>
                                              <p:pRg st="1" end="1"/>
                                            </p:txEl>
                                          </p:spTgt>
                                        </p:tgtEl>
                                        <p:attrNameLst>
                                          <p:attrName>style.visibility</p:attrName>
                                        </p:attrNameLst>
                                      </p:cBhvr>
                                      <p:to>
                                        <p:strVal val="visible"/>
                                      </p:to>
                                    </p:set>
                                    <p:animEffect transition="in" filter="fade">
                                      <p:cBhvr>
                                        <p:cTn id="38" dur="1000"/>
                                        <p:tgtEl>
                                          <p:spTgt spid="1048637">
                                            <p:txEl>
                                              <p:pRg st="1" end="1"/>
                                            </p:txEl>
                                          </p:spTgt>
                                        </p:tgtEl>
                                      </p:cBhvr>
                                    </p:animEffect>
                                    <p:anim calcmode="lin" valueType="num">
                                      <p:cBhvr>
                                        <p:cTn id="39" dur="1000" fill="hold"/>
                                        <p:tgtEl>
                                          <p:spTgt spid="1048637">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10486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48637">
                                            <p:txEl>
                                              <p:pRg st="2" end="2"/>
                                            </p:txEl>
                                          </p:spTgt>
                                        </p:tgtEl>
                                        <p:attrNameLst>
                                          <p:attrName>style.visibility</p:attrName>
                                        </p:attrNameLst>
                                      </p:cBhvr>
                                      <p:to>
                                        <p:strVal val="visible"/>
                                      </p:to>
                                    </p:set>
                                    <p:animEffect transition="in" filter="fade">
                                      <p:cBhvr>
                                        <p:cTn id="45" dur="1000"/>
                                        <p:tgtEl>
                                          <p:spTgt spid="1048637">
                                            <p:txEl>
                                              <p:pRg st="2" end="2"/>
                                            </p:txEl>
                                          </p:spTgt>
                                        </p:tgtEl>
                                      </p:cBhvr>
                                    </p:animEffect>
                                    <p:anim calcmode="lin" valueType="num">
                                      <p:cBhvr>
                                        <p:cTn id="46" dur="1000" fill="hold"/>
                                        <p:tgtEl>
                                          <p:spTgt spid="1048637">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0486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48637">
                                            <p:txEl>
                                              <p:pRg st="3" end="3"/>
                                            </p:txEl>
                                          </p:spTgt>
                                        </p:tgtEl>
                                        <p:attrNameLst>
                                          <p:attrName>style.visibility</p:attrName>
                                        </p:attrNameLst>
                                      </p:cBhvr>
                                      <p:to>
                                        <p:strVal val="visible"/>
                                      </p:to>
                                    </p:set>
                                    <p:animEffect transition="in" filter="fade">
                                      <p:cBhvr>
                                        <p:cTn id="52" dur="1000"/>
                                        <p:tgtEl>
                                          <p:spTgt spid="1048637">
                                            <p:txEl>
                                              <p:pRg st="3" end="3"/>
                                            </p:txEl>
                                          </p:spTgt>
                                        </p:tgtEl>
                                      </p:cBhvr>
                                    </p:animEffect>
                                    <p:anim calcmode="lin" valueType="num">
                                      <p:cBhvr>
                                        <p:cTn id="53" dur="1000" fill="hold"/>
                                        <p:tgtEl>
                                          <p:spTgt spid="1048637">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10486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p:bldP spid="10486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标题 1"/>
          <p:cNvSpPr>
            <a:spLocks noGrp="1"/>
          </p:cNvSpPr>
          <p:nvPr>
            <p:ph type="title"/>
          </p:nvPr>
        </p:nvSpPr>
        <p:spPr>
          <a:xfrm>
            <a:off x="745657" y="266871"/>
            <a:ext cx="10515600" cy="1325562"/>
          </a:xfrm>
        </p:spPr>
        <p:txBody>
          <a:bodyPr/>
          <a:lstStyle/>
          <a:p>
            <a:r>
              <a:rPr lang="zh-CN" altLang="en-US" dirty="0"/>
              <a:t>社会条件</a:t>
            </a:r>
          </a:p>
        </p:txBody>
      </p:sp>
      <p:sp>
        <p:nvSpPr>
          <p:cNvPr id="1048641" name="内容占位符 2"/>
          <p:cNvSpPr>
            <a:spLocks noGrp="1"/>
          </p:cNvSpPr>
          <p:nvPr>
            <p:ph idx="1"/>
          </p:nvPr>
        </p:nvSpPr>
        <p:spPr>
          <a:xfrm>
            <a:off x="845185" y="1752600"/>
            <a:ext cx="10515600" cy="4427220"/>
          </a:xfrm>
        </p:spPr>
        <p:txBody>
          <a:bodyPr>
            <a:normAutofit fontScale="91667" lnSpcReduction="10000"/>
          </a:bodyPr>
          <a:lstStyle/>
          <a:p>
            <a:endParaRPr lang="zh-CN" altLang="en-US" sz="1200" dirty="0"/>
          </a:p>
          <a:p>
            <a:r>
              <a:rPr lang="zh-CN" altLang="en-US" sz="2400" dirty="0" smtClean="0"/>
              <a:t>1905年10月</a:t>
            </a:r>
            <a:r>
              <a:rPr lang="zh-CN" altLang="en-US" sz="2400" dirty="0"/>
              <a:t>清政府派载泽、端方、戴鸿慈、李盛铎、尚其亨五大臣出洋考查宪政，随后设立“考察宪政馆”。</a:t>
            </a:r>
          </a:p>
          <a:p>
            <a:r>
              <a:rPr lang="en-US" altLang="zh-CN" sz="2400" dirty="0"/>
              <a:t>1906</a:t>
            </a:r>
            <a:r>
              <a:rPr lang="zh-CN" altLang="en-US" sz="2400" dirty="0"/>
              <a:t>年，五大臣拟出立宪方案。</a:t>
            </a:r>
          </a:p>
          <a:p>
            <a:r>
              <a:rPr lang="en-US" altLang="zh-CN" sz="2400" dirty="0"/>
              <a:t>1908</a:t>
            </a:r>
            <a:r>
              <a:rPr lang="zh-CN" altLang="en-US" sz="2400" dirty="0"/>
              <a:t>年，宣布预备立宪。</a:t>
            </a:r>
          </a:p>
          <a:p>
            <a:r>
              <a:rPr lang="en-US" altLang="zh-CN" sz="2400" dirty="0"/>
              <a:t>1909</a:t>
            </a:r>
            <a:r>
              <a:rPr lang="zh-CN" altLang="en-US" sz="2400" dirty="0" smtClean="0"/>
              <a:t>年</a:t>
            </a:r>
            <a:r>
              <a:rPr lang="zh-CN" altLang="en-US" sz="2400" dirty="0"/>
              <a:t>，</a:t>
            </a:r>
            <a:r>
              <a:rPr lang="zh-CN" altLang="en-US" sz="2400" dirty="0" smtClean="0"/>
              <a:t>重申</a:t>
            </a:r>
            <a:r>
              <a:rPr lang="zh-CN" altLang="en-US" sz="2400" dirty="0"/>
              <a:t>预备</a:t>
            </a:r>
            <a:r>
              <a:rPr lang="zh-CN" altLang="en-US" sz="2400" dirty="0" smtClean="0"/>
              <a:t>立宪。</a:t>
            </a:r>
            <a:endParaRPr lang="zh-CN" altLang="en-US" sz="2400" dirty="0"/>
          </a:p>
          <a:p>
            <a:r>
              <a:rPr lang="zh-CN" altLang="en-US" sz="2400" dirty="0"/>
              <a:t>1911年5月，清政府裁撤军机处等机构，公布所订内阁官制，组成新内阁。</a:t>
            </a:r>
          </a:p>
          <a:p>
            <a:r>
              <a:rPr lang="zh-CN" altLang="en-US" sz="2400" dirty="0"/>
              <a:t>在13名国务大臣中，汉族官僚4名，蒙古旗人1名，满族8名，其中皇族又占5人，被讥为皇族内阁。</a:t>
            </a:r>
          </a:p>
          <a:p>
            <a:r>
              <a:rPr lang="en-US" altLang="zh-CN" sz="2500" dirty="0"/>
              <a:t>预备立宪这项政治活动有着</a:t>
            </a:r>
            <a:r>
              <a:rPr lang="en-US" altLang="zh-CN" sz="2500" b="1" dirty="0">
                <a:solidFill>
                  <a:srgbClr val="FF0000"/>
                </a:solidFill>
              </a:rPr>
              <a:t>保守性</a:t>
            </a:r>
            <a:r>
              <a:rPr lang="en-US" altLang="zh-CN" sz="2500" dirty="0"/>
              <a:t>和</a:t>
            </a:r>
            <a:r>
              <a:rPr lang="en-US" altLang="zh-CN" sz="2500" b="1" dirty="0">
                <a:solidFill>
                  <a:srgbClr val="FF0000"/>
                </a:solidFill>
              </a:rPr>
              <a:t>欺骗性</a:t>
            </a:r>
            <a:r>
              <a:rPr lang="en-US" altLang="zh-CN" sz="2500" dirty="0"/>
              <a:t>，这场宪政改革涉及的内容极其庞杂，触动了社会的方方面面，预备立宪的措施加剧了</a:t>
            </a:r>
            <a:r>
              <a:rPr lang="en-US" altLang="zh-CN" sz="2500" b="1" dirty="0">
                <a:solidFill>
                  <a:srgbClr val="FF0000"/>
                </a:solidFill>
              </a:rPr>
              <a:t>中央与地方</a:t>
            </a:r>
            <a:r>
              <a:rPr lang="en-US" altLang="zh-CN" sz="2500" dirty="0"/>
              <a:t>、</a:t>
            </a:r>
            <a:r>
              <a:rPr lang="en-US" altLang="zh-CN" sz="2500" b="1" dirty="0">
                <a:solidFill>
                  <a:srgbClr val="FF0000"/>
                </a:solidFill>
              </a:rPr>
              <a:t>满汉之间</a:t>
            </a:r>
            <a:r>
              <a:rPr lang="en-US" altLang="zh-CN" sz="2500" dirty="0"/>
              <a:t>、</a:t>
            </a:r>
            <a:r>
              <a:rPr lang="en-US" altLang="zh-CN" sz="2500" b="1" dirty="0">
                <a:solidFill>
                  <a:srgbClr val="FF0000"/>
                </a:solidFill>
              </a:rPr>
              <a:t>阶级之间的矛盾</a:t>
            </a:r>
            <a:r>
              <a:rPr lang="en-US" altLang="zh-CN" sz="2500" dirty="0"/>
              <a:t>，引起了社会的极大混乱。</a:t>
            </a:r>
            <a:endParaRPr lang="zh-CN" altLang="en-US" sz="2500" dirty="0"/>
          </a:p>
          <a:p>
            <a:endParaRPr lang="zh-CN" alt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41">
                                            <p:txEl>
                                              <p:pRg st="1" end="1"/>
                                            </p:txEl>
                                          </p:spTgt>
                                        </p:tgtEl>
                                        <p:attrNameLst>
                                          <p:attrName>style.visibility</p:attrName>
                                        </p:attrNameLst>
                                      </p:cBhvr>
                                      <p:to>
                                        <p:strVal val="visible"/>
                                      </p:to>
                                    </p:set>
                                    <p:animEffect transition="in" filter="fade">
                                      <p:cBhvr>
                                        <p:cTn id="7" dur="1000"/>
                                        <p:tgtEl>
                                          <p:spTgt spid="1048641">
                                            <p:txEl>
                                              <p:pRg st="1" end="1"/>
                                            </p:txEl>
                                          </p:spTgt>
                                        </p:tgtEl>
                                      </p:cBhvr>
                                    </p:animEffect>
                                    <p:anim calcmode="lin" valueType="num">
                                      <p:cBhvr>
                                        <p:cTn id="8" dur="1000" fill="hold"/>
                                        <p:tgtEl>
                                          <p:spTgt spid="104864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486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41">
                                            <p:txEl>
                                              <p:pRg st="2" end="2"/>
                                            </p:txEl>
                                          </p:spTgt>
                                        </p:tgtEl>
                                        <p:attrNameLst>
                                          <p:attrName>style.visibility</p:attrName>
                                        </p:attrNameLst>
                                      </p:cBhvr>
                                      <p:to>
                                        <p:strVal val="visible"/>
                                      </p:to>
                                    </p:set>
                                    <p:animEffect transition="in" filter="fade">
                                      <p:cBhvr>
                                        <p:cTn id="14" dur="1000"/>
                                        <p:tgtEl>
                                          <p:spTgt spid="1048641">
                                            <p:txEl>
                                              <p:pRg st="2" end="2"/>
                                            </p:txEl>
                                          </p:spTgt>
                                        </p:tgtEl>
                                      </p:cBhvr>
                                    </p:animEffect>
                                    <p:anim calcmode="lin" valueType="num">
                                      <p:cBhvr>
                                        <p:cTn id="15" dur="1000" fill="hold"/>
                                        <p:tgtEl>
                                          <p:spTgt spid="104864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486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641">
                                            <p:txEl>
                                              <p:pRg st="3" end="3"/>
                                            </p:txEl>
                                          </p:spTgt>
                                        </p:tgtEl>
                                        <p:attrNameLst>
                                          <p:attrName>style.visibility</p:attrName>
                                        </p:attrNameLst>
                                      </p:cBhvr>
                                      <p:to>
                                        <p:strVal val="visible"/>
                                      </p:to>
                                    </p:set>
                                    <p:animEffect transition="in" filter="fade">
                                      <p:cBhvr>
                                        <p:cTn id="21" dur="1000"/>
                                        <p:tgtEl>
                                          <p:spTgt spid="1048641">
                                            <p:txEl>
                                              <p:pRg st="3" end="3"/>
                                            </p:txEl>
                                          </p:spTgt>
                                        </p:tgtEl>
                                      </p:cBhvr>
                                    </p:animEffect>
                                    <p:anim calcmode="lin" valueType="num">
                                      <p:cBhvr>
                                        <p:cTn id="22" dur="1000" fill="hold"/>
                                        <p:tgtEl>
                                          <p:spTgt spid="104864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4864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48641">
                                            <p:txEl>
                                              <p:pRg st="4" end="4"/>
                                            </p:txEl>
                                          </p:spTgt>
                                        </p:tgtEl>
                                        <p:attrNameLst>
                                          <p:attrName>style.visibility</p:attrName>
                                        </p:attrNameLst>
                                      </p:cBhvr>
                                      <p:to>
                                        <p:strVal val="visible"/>
                                      </p:to>
                                    </p:set>
                                    <p:animEffect transition="in" filter="fade">
                                      <p:cBhvr>
                                        <p:cTn id="28" dur="1000"/>
                                        <p:tgtEl>
                                          <p:spTgt spid="1048641">
                                            <p:txEl>
                                              <p:pRg st="4" end="4"/>
                                            </p:txEl>
                                          </p:spTgt>
                                        </p:tgtEl>
                                      </p:cBhvr>
                                    </p:animEffect>
                                    <p:anim calcmode="lin" valueType="num">
                                      <p:cBhvr>
                                        <p:cTn id="29" dur="1000" fill="hold"/>
                                        <p:tgtEl>
                                          <p:spTgt spid="104864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4864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48641">
                                            <p:txEl>
                                              <p:pRg st="5" end="5"/>
                                            </p:txEl>
                                          </p:spTgt>
                                        </p:tgtEl>
                                        <p:attrNameLst>
                                          <p:attrName>style.visibility</p:attrName>
                                        </p:attrNameLst>
                                      </p:cBhvr>
                                      <p:to>
                                        <p:strVal val="visible"/>
                                      </p:to>
                                    </p:set>
                                    <p:animEffect transition="in" filter="fade">
                                      <p:cBhvr>
                                        <p:cTn id="35" dur="1000"/>
                                        <p:tgtEl>
                                          <p:spTgt spid="1048641">
                                            <p:txEl>
                                              <p:pRg st="5" end="5"/>
                                            </p:txEl>
                                          </p:spTgt>
                                        </p:tgtEl>
                                      </p:cBhvr>
                                    </p:animEffect>
                                    <p:anim calcmode="lin" valueType="num">
                                      <p:cBhvr>
                                        <p:cTn id="36" dur="1000" fill="hold"/>
                                        <p:tgtEl>
                                          <p:spTgt spid="104864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4864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48641">
                                            <p:txEl>
                                              <p:pRg st="6" end="6"/>
                                            </p:txEl>
                                          </p:spTgt>
                                        </p:tgtEl>
                                        <p:attrNameLst>
                                          <p:attrName>style.visibility</p:attrName>
                                        </p:attrNameLst>
                                      </p:cBhvr>
                                      <p:to>
                                        <p:strVal val="visible"/>
                                      </p:to>
                                    </p:set>
                                    <p:animEffect transition="in" filter="fade">
                                      <p:cBhvr>
                                        <p:cTn id="42" dur="1000"/>
                                        <p:tgtEl>
                                          <p:spTgt spid="1048641">
                                            <p:txEl>
                                              <p:pRg st="6" end="6"/>
                                            </p:txEl>
                                          </p:spTgt>
                                        </p:tgtEl>
                                      </p:cBhvr>
                                    </p:animEffect>
                                    <p:anim calcmode="lin" valueType="num">
                                      <p:cBhvr>
                                        <p:cTn id="43" dur="1000" fill="hold"/>
                                        <p:tgtEl>
                                          <p:spTgt spid="104864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04864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48641">
                                            <p:txEl>
                                              <p:pRg st="7" end="7"/>
                                            </p:txEl>
                                          </p:spTgt>
                                        </p:tgtEl>
                                        <p:attrNameLst>
                                          <p:attrName>style.visibility</p:attrName>
                                        </p:attrNameLst>
                                      </p:cBhvr>
                                      <p:to>
                                        <p:strVal val="visible"/>
                                      </p:to>
                                    </p:set>
                                    <p:animEffect transition="in" filter="fade">
                                      <p:cBhvr>
                                        <p:cTn id="49" dur="1000"/>
                                        <p:tgtEl>
                                          <p:spTgt spid="1048641">
                                            <p:txEl>
                                              <p:pRg st="7" end="7"/>
                                            </p:txEl>
                                          </p:spTgt>
                                        </p:tgtEl>
                                      </p:cBhvr>
                                    </p:animEffect>
                                    <p:anim calcmode="lin" valueType="num">
                                      <p:cBhvr>
                                        <p:cTn id="50" dur="1000" fill="hold"/>
                                        <p:tgtEl>
                                          <p:spTgt spid="1048641">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4864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标题 1"/>
          <p:cNvSpPr>
            <a:spLocks noGrp="1"/>
          </p:cNvSpPr>
          <p:nvPr>
            <p:ph type="title"/>
          </p:nvPr>
        </p:nvSpPr>
        <p:spPr>
          <a:xfrm>
            <a:off x="632693" y="356524"/>
            <a:ext cx="10515600" cy="1325562"/>
          </a:xfrm>
        </p:spPr>
        <p:txBody>
          <a:bodyPr/>
          <a:lstStyle/>
          <a:p>
            <a:r>
              <a:rPr lang="zh-CN" altLang="en-US" dirty="0"/>
              <a:t>社会条件</a:t>
            </a:r>
            <a:endParaRPr lang="en-US" altLang="zh-CN" dirty="0"/>
          </a:p>
        </p:txBody>
      </p:sp>
      <p:sp>
        <p:nvSpPr>
          <p:cNvPr id="1048611" name="内容占位符 2"/>
          <p:cNvSpPr>
            <a:spLocks noGrp="1"/>
          </p:cNvSpPr>
          <p:nvPr>
            <p:ph idx="1"/>
          </p:nvPr>
        </p:nvSpPr>
        <p:spPr/>
        <p:txBody>
          <a:bodyPr/>
          <a:lstStyle/>
          <a:p>
            <a:r>
              <a:rPr lang="zh-CN" altLang="en-US" dirty="0"/>
              <a:t>督抚离心</a:t>
            </a:r>
            <a:r>
              <a:rPr lang="en-US" altLang="zh-CN" dirty="0"/>
              <a:t>:</a:t>
            </a:r>
            <a:endParaRPr lang="zh-CN" altLang="en-US" dirty="0"/>
          </a:p>
          <a:p>
            <a:pPr marL="0" indent="0">
              <a:buNone/>
            </a:pPr>
            <a:r>
              <a:rPr lang="en-US" altLang="zh-CN" dirty="0"/>
              <a:t>        </a:t>
            </a:r>
            <a:r>
              <a:rPr lang="zh-CN" altLang="en-US" dirty="0"/>
              <a:t>在镇压太平天国运动过程中，以曾国藩、李鸿章、左宗棠为首的汉族地方督抚迅速崛起。他们手中握有地方的政权、军权、财权，几乎不受中央控制，清王朝从此呈现出强枝弱干的局面。</a:t>
            </a:r>
          </a:p>
          <a:p>
            <a:pPr marL="0" indent="0">
              <a:buNone/>
            </a:pPr>
            <a:r>
              <a:rPr lang="en-US" altLang="zh-CN" dirty="0"/>
              <a:t>        </a:t>
            </a:r>
            <a:r>
              <a:rPr lang="zh-CN" altLang="en-US" dirty="0"/>
              <a:t>清政府不断采取措施削弱地方督抚的军权和财权，而把它集中于满人之手。在1911年成立“责任内阁”的十三名成员中，</a:t>
            </a:r>
            <a:r>
              <a:rPr lang="zh-CN" altLang="en-US" dirty="0">
                <a:sym typeface="+mn-ea"/>
              </a:rPr>
              <a:t>汉族官僚4名，蒙古旗人1名，满族8名，其中皇族又占5人，</a:t>
            </a:r>
            <a:r>
              <a:rPr lang="zh-CN" altLang="en-US" dirty="0"/>
              <a:t>载沣的两个兄弟分别掌握着陆军和海军。</a:t>
            </a:r>
          </a:p>
          <a:p>
            <a:pPr marL="0" indent="0">
              <a:buNone/>
            </a:pPr>
            <a:r>
              <a:rPr lang="en-US" altLang="zh-CN" dirty="0"/>
              <a:t>        </a:t>
            </a:r>
            <a:r>
              <a:rPr lang="zh-CN" altLang="en-US" dirty="0"/>
              <a:t>这样，行政和军事大权就全部集中于皇室之手。汉族官僚普遍感到被欺骗了，他们对满洲政府的不满就空前表现出来。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11">
                                            <p:txEl>
                                              <p:pRg st="0" end="0"/>
                                            </p:txEl>
                                          </p:spTgt>
                                        </p:tgtEl>
                                        <p:attrNameLst>
                                          <p:attrName>style.visibility</p:attrName>
                                        </p:attrNameLst>
                                      </p:cBhvr>
                                      <p:to>
                                        <p:strVal val="visible"/>
                                      </p:to>
                                    </p:set>
                                    <p:animEffect transition="in" filter="fade">
                                      <p:cBhvr>
                                        <p:cTn id="7" dur="1000"/>
                                        <p:tgtEl>
                                          <p:spTgt spid="1048611">
                                            <p:txEl>
                                              <p:pRg st="0" end="0"/>
                                            </p:txEl>
                                          </p:spTgt>
                                        </p:tgtEl>
                                      </p:cBhvr>
                                    </p:animEffect>
                                    <p:anim calcmode="lin" valueType="num">
                                      <p:cBhvr>
                                        <p:cTn id="8" dur="1000" fill="hold"/>
                                        <p:tgtEl>
                                          <p:spTgt spid="10486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11">
                                            <p:txEl>
                                              <p:pRg st="1" end="1"/>
                                            </p:txEl>
                                          </p:spTgt>
                                        </p:tgtEl>
                                        <p:attrNameLst>
                                          <p:attrName>style.visibility</p:attrName>
                                        </p:attrNameLst>
                                      </p:cBhvr>
                                      <p:to>
                                        <p:strVal val="visible"/>
                                      </p:to>
                                    </p:set>
                                    <p:animEffect transition="in" filter="fade">
                                      <p:cBhvr>
                                        <p:cTn id="14" dur="1000"/>
                                        <p:tgtEl>
                                          <p:spTgt spid="1048611">
                                            <p:txEl>
                                              <p:pRg st="1" end="1"/>
                                            </p:txEl>
                                          </p:spTgt>
                                        </p:tgtEl>
                                      </p:cBhvr>
                                    </p:animEffect>
                                    <p:anim calcmode="lin" valueType="num">
                                      <p:cBhvr>
                                        <p:cTn id="15" dur="1000" fill="hold"/>
                                        <p:tgtEl>
                                          <p:spTgt spid="10486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6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611">
                                            <p:txEl>
                                              <p:pRg st="2" end="2"/>
                                            </p:txEl>
                                          </p:spTgt>
                                        </p:tgtEl>
                                        <p:attrNameLst>
                                          <p:attrName>style.visibility</p:attrName>
                                        </p:attrNameLst>
                                      </p:cBhvr>
                                      <p:to>
                                        <p:strVal val="visible"/>
                                      </p:to>
                                    </p:set>
                                    <p:animEffect transition="in" filter="fade">
                                      <p:cBhvr>
                                        <p:cTn id="21" dur="1000"/>
                                        <p:tgtEl>
                                          <p:spTgt spid="1048611">
                                            <p:txEl>
                                              <p:pRg st="2" end="2"/>
                                            </p:txEl>
                                          </p:spTgt>
                                        </p:tgtEl>
                                      </p:cBhvr>
                                    </p:animEffect>
                                    <p:anim calcmode="lin" valueType="num">
                                      <p:cBhvr>
                                        <p:cTn id="22" dur="1000" fill="hold"/>
                                        <p:tgtEl>
                                          <p:spTgt spid="10486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6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48611">
                                            <p:txEl>
                                              <p:pRg st="3" end="3"/>
                                            </p:txEl>
                                          </p:spTgt>
                                        </p:tgtEl>
                                        <p:attrNameLst>
                                          <p:attrName>style.visibility</p:attrName>
                                        </p:attrNameLst>
                                      </p:cBhvr>
                                      <p:to>
                                        <p:strVal val="visible"/>
                                      </p:to>
                                    </p:set>
                                    <p:animEffect transition="in" filter="fade">
                                      <p:cBhvr>
                                        <p:cTn id="28" dur="1000"/>
                                        <p:tgtEl>
                                          <p:spTgt spid="1048611">
                                            <p:txEl>
                                              <p:pRg st="3" end="3"/>
                                            </p:txEl>
                                          </p:spTgt>
                                        </p:tgtEl>
                                      </p:cBhvr>
                                    </p:animEffect>
                                    <p:anim calcmode="lin" valueType="num">
                                      <p:cBhvr>
                                        <p:cTn id="29" dur="1000" fill="hold"/>
                                        <p:tgtEl>
                                          <p:spTgt spid="10486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486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标题 1048605"/>
          <p:cNvSpPr>
            <a:spLocks noGrp="1"/>
          </p:cNvSpPr>
          <p:nvPr>
            <p:ph type="title"/>
          </p:nvPr>
        </p:nvSpPr>
        <p:spPr/>
        <p:txBody>
          <a:bodyPr/>
          <a:lstStyle/>
          <a:p>
            <a:r>
              <a:rPr lang="zh-CN" dirty="0"/>
              <a:t>社会条件</a:t>
            </a:r>
          </a:p>
        </p:txBody>
      </p:sp>
      <p:sp>
        <p:nvSpPr>
          <p:cNvPr id="1048607" name="内容占位符 1048606"/>
          <p:cNvSpPr>
            <a:spLocks noGrp="1"/>
          </p:cNvSpPr>
          <p:nvPr>
            <p:ph idx="1" hasCustomPrompt="1"/>
          </p:nvPr>
        </p:nvSpPr>
        <p:spPr>
          <a:xfrm>
            <a:off x="845126" y="1691322"/>
            <a:ext cx="10515600" cy="4470891"/>
          </a:xfrm>
        </p:spPr>
        <p:txBody>
          <a:bodyPr/>
          <a:lstStyle/>
          <a:p>
            <a:r>
              <a:rPr lang="zh-CN" dirty="0"/>
              <a:t>立宪派的离弃</a:t>
            </a:r>
            <a:r>
              <a:rPr lang="en-US" altLang="zh-CN" dirty="0"/>
              <a:t>:</a:t>
            </a:r>
            <a:endParaRPr lang="zh-CN" dirty="0"/>
          </a:p>
          <a:p>
            <a:pPr marL="0" indent="0">
              <a:buNone/>
            </a:pPr>
            <a:r>
              <a:rPr lang="en-US" altLang="zh-CN" dirty="0"/>
              <a:t>       </a:t>
            </a:r>
            <a:r>
              <a:rPr lang="zh-CN" altLang="en-US" dirty="0"/>
              <a:t>立宪派形成后，怀着对国势日衰的深切关注，他们急切希望在中国能实行宪政，以抵制日益严重的革命，并在宪政中有他们的一席之地。同时，他们对满洲贵族垄断政权核心的状况越来越不满，在咨议局和资政院会议上他们同清政府不断发生激烈冲突。</a:t>
            </a:r>
            <a:endParaRPr lang="zh-CN" dirty="0"/>
          </a:p>
          <a:p>
            <a:pPr marL="0" indent="0">
              <a:buNone/>
            </a:pPr>
            <a:r>
              <a:rPr lang="en-US" altLang="zh-CN" dirty="0"/>
              <a:t>       </a:t>
            </a:r>
            <a:r>
              <a:rPr lang="zh-CN" altLang="en-US" dirty="0"/>
              <a:t>当他们的要求被拒绝，当“皇族内阁”成立之时，他们感觉到清政府已经无药可救，许多人转向革命，成为清政府的对立面和掘墓人。立宪派的离心倾向和最后对清政府的绝望带来了严重后果。在武昌起义爆发的7个星期内，15个省以咨议局为中心纷纷宣布独立。</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07">
                                            <p:txEl>
                                              <p:pRg st="0" end="0"/>
                                            </p:txEl>
                                          </p:spTgt>
                                        </p:tgtEl>
                                        <p:attrNameLst>
                                          <p:attrName>style.visibility</p:attrName>
                                        </p:attrNameLst>
                                      </p:cBhvr>
                                      <p:to>
                                        <p:strVal val="visible"/>
                                      </p:to>
                                    </p:set>
                                    <p:animEffect transition="in" filter="fade">
                                      <p:cBhvr>
                                        <p:cTn id="7" dur="1000"/>
                                        <p:tgtEl>
                                          <p:spTgt spid="1048607">
                                            <p:txEl>
                                              <p:pRg st="0" end="0"/>
                                            </p:txEl>
                                          </p:spTgt>
                                        </p:tgtEl>
                                      </p:cBhvr>
                                    </p:animEffect>
                                    <p:anim calcmode="lin" valueType="num">
                                      <p:cBhvr>
                                        <p:cTn id="8" dur="1000" fill="hold"/>
                                        <p:tgtEl>
                                          <p:spTgt spid="10486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8607">
                                            <p:txEl>
                                              <p:pRg st="1" end="1"/>
                                            </p:txEl>
                                          </p:spTgt>
                                        </p:tgtEl>
                                        <p:attrNameLst>
                                          <p:attrName>style.visibility</p:attrName>
                                        </p:attrNameLst>
                                      </p:cBhvr>
                                      <p:to>
                                        <p:strVal val="visible"/>
                                      </p:to>
                                    </p:set>
                                    <p:animEffect transition="in" filter="fade">
                                      <p:cBhvr>
                                        <p:cTn id="14" dur="1000"/>
                                        <p:tgtEl>
                                          <p:spTgt spid="1048607">
                                            <p:txEl>
                                              <p:pRg st="1" end="1"/>
                                            </p:txEl>
                                          </p:spTgt>
                                        </p:tgtEl>
                                      </p:cBhvr>
                                    </p:animEffect>
                                    <p:anim calcmode="lin" valueType="num">
                                      <p:cBhvr>
                                        <p:cTn id="15" dur="1000" fill="hold"/>
                                        <p:tgtEl>
                                          <p:spTgt spid="10486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6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8607">
                                            <p:txEl>
                                              <p:pRg st="2" end="2"/>
                                            </p:txEl>
                                          </p:spTgt>
                                        </p:tgtEl>
                                        <p:attrNameLst>
                                          <p:attrName>style.visibility</p:attrName>
                                        </p:attrNameLst>
                                      </p:cBhvr>
                                      <p:to>
                                        <p:strVal val="visible"/>
                                      </p:to>
                                    </p:set>
                                    <p:animEffect transition="in" filter="fade">
                                      <p:cBhvr>
                                        <p:cTn id="21" dur="1000"/>
                                        <p:tgtEl>
                                          <p:spTgt spid="1048607">
                                            <p:txEl>
                                              <p:pRg st="2" end="2"/>
                                            </p:txEl>
                                          </p:spTgt>
                                        </p:tgtEl>
                                      </p:cBhvr>
                                    </p:animEffect>
                                    <p:anim calcmode="lin" valueType="num">
                                      <p:cBhvr>
                                        <p:cTn id="22" dur="1000" fill="hold"/>
                                        <p:tgtEl>
                                          <p:spTgt spid="10486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86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1392</Words>
  <Application>Microsoft Office PowerPoint</Application>
  <PresentationFormat>宽屏</PresentationFormat>
  <Paragraphs>128</Paragraphs>
  <Slides>26</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宋体</vt:lpstr>
      <vt:lpstr>Arial</vt:lpstr>
      <vt:lpstr>Calibri</vt:lpstr>
      <vt:lpstr>Calibri Light</vt:lpstr>
      <vt:lpstr>Wingdings</vt:lpstr>
      <vt:lpstr>Wingdings 2</vt:lpstr>
      <vt:lpstr>HDOfficeLightV0</vt:lpstr>
      <vt:lpstr>1_HDOfficeLightV0</vt:lpstr>
      <vt:lpstr>从武昌起义分析清政府土崩瓦解的原因</vt:lpstr>
      <vt:lpstr>目录</vt:lpstr>
      <vt:lpstr>思想条件</vt:lpstr>
      <vt:lpstr>新军</vt:lpstr>
      <vt:lpstr>思想条件</vt:lpstr>
      <vt:lpstr>思想条件</vt:lpstr>
      <vt:lpstr>社会条件</vt:lpstr>
      <vt:lpstr>社会条件</vt:lpstr>
      <vt:lpstr>社会条件</vt:lpstr>
      <vt:lpstr>社会条件</vt:lpstr>
      <vt:lpstr>社会条件</vt:lpstr>
      <vt:lpstr>原因分析</vt:lpstr>
      <vt:lpstr>开端</vt:lpstr>
      <vt:lpstr>经过</vt:lpstr>
      <vt:lpstr>经过</vt:lpstr>
      <vt:lpstr>经过</vt:lpstr>
      <vt:lpstr>经过</vt:lpstr>
      <vt:lpstr>PowerPoint 演示文稿</vt:lpstr>
      <vt:lpstr>结果</vt:lpstr>
      <vt:lpstr>影响</vt:lpstr>
      <vt:lpstr>阳夏战争</vt:lpstr>
      <vt:lpstr>阳夏战争</vt:lpstr>
      <vt:lpstr>初创法治</vt:lpstr>
      <vt:lpstr>引导革命</vt:lpstr>
      <vt:lpstr>资料来源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从武昌起义分析清政府土崩瓦解的原因.Beta</dc:title>
  <dc:creator>田宝林</dc:creator>
  <cp:lastModifiedBy>田宝林</cp:lastModifiedBy>
  <cp:revision>19</cp:revision>
  <dcterms:created xsi:type="dcterms:W3CDTF">2017-11-16T15:12:00Z</dcterms:created>
  <dcterms:modified xsi:type="dcterms:W3CDTF">2017-11-17T03:30:44Z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