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23F54-552A-47CA-968A-BD5621811889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66E20-9C12-4E3B-AEFB-5505B380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66E20-9C12-4E3B-AEFB-5505B380FC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6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7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4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7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679F-C2E6-4A3E-B5B0-B45EABA15FA7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C5D4-DA26-4244-BB65-CE354DA0D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7276" y="1946494"/>
            <a:ext cx="878186" cy="5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Feature Extraction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390116" y="1195057"/>
            <a:ext cx="932507" cy="45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Sampling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674199" y="1946495"/>
            <a:ext cx="878186" cy="5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Boost Training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5" idx="2"/>
            <a:endCxn id="4" idx="0"/>
          </p:cNvCxnSpPr>
          <p:nvPr/>
        </p:nvCxnSpPr>
        <p:spPr>
          <a:xfrm flipH="1">
            <a:off x="2856369" y="1647730"/>
            <a:ext cx="1" cy="2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95462" y="2127564"/>
            <a:ext cx="3787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22623" y="2362954"/>
            <a:ext cx="35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54721" y="1850565"/>
            <a:ext cx="899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pos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275092" y="2282432"/>
            <a:ext cx="899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neg</a:t>
            </a:r>
            <a:endParaRPr lang="zh-CN" altLang="en-US" sz="1200" dirty="0"/>
          </a:p>
        </p:txBody>
      </p:sp>
      <p:cxnSp>
        <p:nvCxnSpPr>
          <p:cNvPr id="17" name="肘形连接符 16"/>
          <p:cNvCxnSpPr>
            <a:stCxn id="15" idx="3"/>
            <a:endCxn id="6" idx="0"/>
          </p:cNvCxnSpPr>
          <p:nvPr/>
        </p:nvCxnSpPr>
        <p:spPr>
          <a:xfrm flipH="1" flipV="1">
            <a:off x="4113292" y="1946495"/>
            <a:ext cx="61112" cy="474437"/>
          </a:xfrm>
          <a:prstGeom prst="bentConnector4">
            <a:avLst>
              <a:gd name="adj1" fmla="val -992573"/>
              <a:gd name="adj2" fmla="val 148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01632" y="1311466"/>
            <a:ext cx="89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false result as new </a:t>
            </a:r>
            <a:r>
              <a:rPr lang="en-US" altLang="zh-CN" sz="1200" dirty="0" err="1" smtClean="0"/>
              <a:t>neg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417276" y="2833735"/>
            <a:ext cx="878186" cy="51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Trained Model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4" idx="2"/>
            <a:endCxn id="22" idx="0"/>
          </p:cNvCxnSpPr>
          <p:nvPr/>
        </p:nvCxnSpPr>
        <p:spPr>
          <a:xfrm>
            <a:off x="2856369" y="2507809"/>
            <a:ext cx="0" cy="32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5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33" y="2917526"/>
            <a:ext cx="2008530" cy="20166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6206" y="2917526"/>
            <a:ext cx="235390" cy="37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11167" y="2917525"/>
            <a:ext cx="235390" cy="37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67547" y="3350935"/>
            <a:ext cx="235390" cy="37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61307" y="2121396"/>
            <a:ext cx="849860" cy="32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Feature Extraction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153792" y="2121396"/>
            <a:ext cx="967379" cy="43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Trained Model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186555" y="2917525"/>
            <a:ext cx="901852" cy="81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get score and labeling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endCxn id="11" idx="2"/>
          </p:cNvCxnSpPr>
          <p:nvPr/>
        </p:nvCxnSpPr>
        <p:spPr>
          <a:xfrm flipV="1">
            <a:off x="2471596" y="2447320"/>
            <a:ext cx="714641" cy="4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2"/>
          </p:cNvCxnSpPr>
          <p:nvPr/>
        </p:nvCxnSpPr>
        <p:spPr>
          <a:xfrm flipH="1" flipV="1">
            <a:off x="3186237" y="2447320"/>
            <a:ext cx="73011" cy="90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  <a:endCxn id="11" idx="2"/>
          </p:cNvCxnSpPr>
          <p:nvPr/>
        </p:nvCxnSpPr>
        <p:spPr>
          <a:xfrm flipH="1" flipV="1">
            <a:off x="3186237" y="2447320"/>
            <a:ext cx="542625" cy="4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>
            <a:off x="3611167" y="2284358"/>
            <a:ext cx="542625" cy="5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3" idx="0"/>
          </p:cNvCxnSpPr>
          <p:nvPr/>
        </p:nvCxnSpPr>
        <p:spPr>
          <a:xfrm flipH="1">
            <a:off x="4637481" y="2554806"/>
            <a:ext cx="1" cy="3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7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Office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Baolin Wu</dc:creator>
  <cp:lastModifiedBy>Baolin Wu</cp:lastModifiedBy>
  <cp:revision>3</cp:revision>
  <dcterms:created xsi:type="dcterms:W3CDTF">2015-05-27T06:29:30Z</dcterms:created>
  <dcterms:modified xsi:type="dcterms:W3CDTF">2015-05-27T07:05:04Z</dcterms:modified>
</cp:coreProperties>
</file>