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2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4" r:id="rId6"/>
    <p:sldId id="266" r:id="rId7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11" Type="http://schemas.openxmlformats.org/officeDocument/2006/relationships/theme" Target="theme/theme1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tags" Target="tags/tag1.xml" /><Relationship Id="rId9" Type="http://schemas.openxmlformats.org/officeDocument/2006/relationships/presProps" Target="presProp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3A9D5B-B25F-4ED3-9B53-65795506BC3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D23F07-3296-4F9E-97B5-5AC28B14BEB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7075A1-D939-4D23-BE4A-82312F968C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3B9829-FC06-4D27-8FC7-9D1E6AAC12A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390E67-666B-4C53-B8AC-583C97E1BF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EFDA182-0D13-4256-833D-2C42DF0D30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F13A025-9D56-44BC-82A7-1AA6D0EC93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EC809E1-0471-4E84-AC29-F849C6ED2F3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0BD4AA3-CAB4-4BB1-B70F-A8C08292F81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1DC66A4-126B-4256-9D0D-CD0D0CA0CAB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B4EAB03-AA65-431F-AD06-8892B82292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22.12.</a:t>
            </a:r>
          </a:p>
          <a:p>
            <a:pPr algn="ctr"/>
            <a:r>
              <a:t>Copyright 2004-2022Aspose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22.12.</a:t>
            </a:r>
          </a:p>
          <a:p>
            <a:pPr algn="ctr"/>
            <a:r>
              <a:t>Copyright 2004-2022Aspose Pty Ltd.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22.12.</a:t>
            </a:r>
          </a:p>
          <a:p>
            <a:pPr algn="ctr"/>
            <a:r>
              <a:t>Copyright 2004-2022Aspose Pty Ltd.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22.12.</a:t>
            </a:r>
          </a:p>
          <a:p>
            <a:pPr algn="ctr"/>
            <a:r>
              <a:t>Copyright 2004-2022Aspose Pty Ltd.</a:t>
            </a: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22.12.</a:t>
            </a:r>
          </a:p>
          <a:p>
            <a:pPr algn="ctr"/>
            <a:r>
              <a:t>Copyright 2004-2022Aspose Pty Ltd.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22.12.</a:t>
            </a:r>
          </a:p>
          <a:p>
            <a:pPr algn="ctr"/>
            <a:r>
              <a:t>Copyright 2004-2022Aspose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22000.0"/>
  <p:tag name="AS_RELEASE_DATE" val="2022.12.14"/>
  <p:tag name="AS_TITLE" val="Aspose.Slides for .NET Standard 2.0"/>
  <p:tag name="AS_VERSION" val="22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10</Paragraphs>
  <Slides>6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9">
      <vt:lpstr>Arial</vt:lpstr>
      <vt:lpstr>Calibri</vt:lpstr>
      <vt:lpstr>Office Theme</vt:lpstr>
      <vt:lpstr>PowerPoint Presentation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  <vt:lpstr>Click... text has been truncated due to evaluation version limitation.</vt:lpstr>
    </vt:vector>
  </TitlesOfParts>
  <LinksUpToDate>0</LinksUpToDate>
  <SharedDoc>0</SharedDoc>
  <HyperlinksChanged>0</HyperlinksChanged>
  <Application>Aspose.Slides for .NET</Application>
  <AppVersion>22.1200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2022-12-26T00:49:57.067</cp:lastPrinted>
  <dcterms:created xsi:type="dcterms:W3CDTF">2022-12-25T17:49:57Z</dcterms:created>
  <dcterms:modified xsi:type="dcterms:W3CDTF">2022-12-25T17:49:57Z</dcterms:modified>
</cp:coreProperties>
</file>