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2" r:id="rId7"/>
    <p:sldId id="267" r:id="rId8"/>
    <p:sldId id="273" r:id="rId9"/>
    <p:sldId id="275" r:id="rId10"/>
    <p:sldId id="276" r:id="rId11"/>
  </p:sldIdLst>
  <p:sldSz cx="12188825" cy="6858000"/>
  <p:notesSz cx="6858000" cy="9144000"/>
  <p:defaultTextStyle>
    <a:defPPr rtl="0">
      <a:defRPr lang="vi-v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89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9A1C08B-96D5-4427-8FF2-4D9342E7C19C}" type="datetime1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 rtl="0"/>
              <a:t>09/05/2024</a:t>
            </a:fld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 rtl="0"/>
              <a:t>‹#›</a:t>
            </a:fld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12F395E-F971-4345-AE4C-6349918E955B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3EBA5BD7-F043-4D1B-AA17-CD412FC534DE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vi-VN" smtClean="0">
                <a:latin typeface="+mj-lt"/>
              </a:rPr>
              <a:pPr algn="r"/>
              <a:t>1</a:t>
            </a:fld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33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vi-VN" smtClean="0">
                <a:latin typeface="+mj-lt"/>
              </a:rPr>
              <a:pPr algn="r"/>
              <a:t>2</a:t>
            </a:fld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8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>
              <a:latin typeface="+mj-lt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vi-VN" smtClean="0">
                <a:latin typeface="+mj-lt"/>
              </a:rPr>
              <a:pPr algn="r"/>
              <a:t>4</a:t>
            </a:fld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71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đường chéo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Đường nối Thẳng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Đường nối Thẳng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Đường nối Thẳng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đường dưới cùng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Hình tự do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/>
            </a:p>
          </p:txBody>
        </p:sp>
        <p:sp>
          <p:nvSpPr>
            <p:cNvPr id="10" name="Hình tự do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/>
            </a:p>
          </p:txBody>
        </p:sp>
        <p:sp>
          <p:nvSpPr>
            <p:cNvPr id="11" name="Hình tự do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/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Bấm &amp; sửa kiểu phụ đề của Bản chính</a:t>
            </a:r>
          </a:p>
        </p:txBody>
      </p:sp>
      <p:sp>
        <p:nvSpPr>
          <p:cNvPr id="22" name="Chỗ dành sẵn cho Ngày tháng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582201-712A-4BD1-89A3-A022C34D5165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23" name="Chỗ dành sẵn cho Chân trang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24" name="Chỗ dành sẵn cho Số Trang chiế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3D60BD-DE26-41FA-84EA-BCDE88C2A54B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5A30BA-3DEC-4475-9ED1-F20E3BA24896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CFE802-DB3C-4937-978E-D0AA850AD58E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đường chéo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Đường nối Thẳng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Đường nối Thẳng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Đường nối Thẳng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29F30-F208-48D1-A4BC-AF2FAED4E9B2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ội dung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2413F0-1C73-4CDA-B786-97F98141F52C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ội dung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ỗ dành sẵn cho Nội dung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30990A-DCA1-4192-9396-D2AFF1B0D3D5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9" name="Chỗ dành sẵn cho Số hiệu Bản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CEFF36-C034-48C7-BE1C-EA2E40F759E2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855BB2-9C7A-4F0C-B8B8-720AAEE433D1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Bản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40B1DF-223B-4F64-9733-1307AFE8D77B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5C684F-3C54-4279-B9B0-F758B5B30DCB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đường bên trái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Hình tự do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+mj-lt"/>
              </a:endParaRPr>
            </a:p>
          </p:txBody>
        </p:sp>
        <p:sp>
          <p:nvSpPr>
            <p:cNvPr id="11" name="Hình tự do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+mj-lt"/>
              </a:endParaRPr>
            </a:p>
          </p:txBody>
        </p:sp>
        <p:sp>
          <p:nvSpPr>
            <p:cNvPr id="14" name="Hình tự do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+mj-lt"/>
              </a:endParaRPr>
            </a:p>
          </p:txBody>
        </p:sp>
      </p:grp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vi-VN" dirty="0"/>
              <a:t>Bấm để sửa kiểu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vi-VN" dirty="0" err="1"/>
              <a:t>Chỉnh</a:t>
            </a:r>
            <a:r>
              <a:rPr lang="vi-VN" dirty="0"/>
              <a:t> sửa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A2A195C-80C7-4E5F-8CB5-3793CEE1B6CA}" type="datetime1">
              <a:rPr lang="vi-VN" smtClean="0"/>
              <a:pPr/>
              <a:t>09/05/2024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algn="r"/>
            <a:fld id="{C014DD1E-5D91-48A3-AD6D-45FBA980D106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vi-VN" dirty="0"/>
              <a:t>Đồ án cuối kì </a:t>
            </a:r>
            <a:r>
              <a:rPr lang="vi-VN" dirty="0" err="1"/>
              <a:t>JavaScript</a:t>
            </a:r>
            <a:endParaRPr lang="vi-VN" dirty="0"/>
          </a:p>
        </p:txBody>
      </p:sp>
      <p:sp>
        <p:nvSpPr>
          <p:cNvPr id="5" name="Tiêu đề phụ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vi-VN" dirty="0"/>
              <a:t>Thành viên: Trần Ngọc Hoàng</a:t>
            </a:r>
          </a:p>
          <a:p>
            <a:pPr rtl="0"/>
            <a:r>
              <a:rPr lang="vi-VN" dirty="0"/>
              <a:t>		 hoàng Ngọc bảo Long</a:t>
            </a:r>
          </a:p>
          <a:p>
            <a:pPr rtl="0"/>
            <a:r>
              <a:rPr lang="vi-VN" dirty="0"/>
              <a:t>		 Lê Duy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dirty="0"/>
              <a:t>Chức năng 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3A916F2A-C399-57F6-4BCF-FE96C02BB7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561855"/>
            <a:ext cx="5184576" cy="3910068"/>
          </a:xfrm>
          <a:prstGeom prst="rect">
            <a:avLst/>
          </a:prstGeom>
        </p:spPr>
      </p:pic>
      <p:pic>
        <p:nvPicPr>
          <p:cNvPr id="16" name="Chỗ dành sẵn cho Nội dung 15">
            <a:extLst>
              <a:ext uri="{FF2B5EF4-FFF2-40B4-BE49-F238E27FC236}">
                <a16:creationId xmlns:a16="http://schemas.microsoft.com/office/drawing/2014/main" id="{C258765F-B8EC-2422-9855-C070427C4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42" y="1561855"/>
            <a:ext cx="5787102" cy="3910068"/>
          </a:xfr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9367A68-730C-99F1-8C3E-908CE2FEA57C}"/>
              </a:ext>
            </a:extLst>
          </p:cNvPr>
          <p:cNvSpPr txBox="1"/>
          <p:nvPr/>
        </p:nvSpPr>
        <p:spPr>
          <a:xfrm>
            <a:off x="2097968" y="56612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6B33BDCD-BCC9-CAE2-842C-C3266FB46E60}"/>
              </a:ext>
            </a:extLst>
          </p:cNvPr>
          <p:cNvSpPr txBox="1"/>
          <p:nvPr/>
        </p:nvSpPr>
        <p:spPr>
          <a:xfrm>
            <a:off x="7678588" y="566124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3DA8C8-3A3C-01DE-AB62-6209F8D4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557898"/>
            <a:ext cx="10360501" cy="706091"/>
          </a:xfrm>
        </p:spPr>
        <p:txBody>
          <a:bodyPr/>
          <a:lstStyle/>
          <a:p>
            <a:r>
              <a:rPr lang="vi-VN" dirty="0"/>
              <a:t>Chức năng 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C29DA61-FD56-31BA-89FE-4BBEDEF6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1" y="1683789"/>
            <a:ext cx="5691223" cy="3401396"/>
          </a:xfr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07EAFDC-A301-71BC-34E2-02B65A07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683790"/>
            <a:ext cx="5412483" cy="3401396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8277478-6D7F-FC36-758D-736A54078303}"/>
              </a:ext>
            </a:extLst>
          </p:cNvPr>
          <p:cNvSpPr txBox="1"/>
          <p:nvPr/>
        </p:nvSpPr>
        <p:spPr>
          <a:xfrm>
            <a:off x="2404079" y="5320319"/>
            <a:ext cx="209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736AFC2-7561-277D-D895-3C018DE8BFCB}"/>
              </a:ext>
            </a:extLst>
          </p:cNvPr>
          <p:cNvSpPr txBox="1"/>
          <p:nvPr/>
        </p:nvSpPr>
        <p:spPr>
          <a:xfrm>
            <a:off x="8185598" y="5320319"/>
            <a:ext cx="209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dữ liệu từ API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8A9C85C-86EC-DF92-9D57-118F985F8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524" y="1683789"/>
            <a:ext cx="5552234" cy="29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4FEE7E4A-0476-6246-9FB7-8BF37D7C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vi-VN" dirty="0"/>
              <a:t>Về chức năng tìm kiếm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02287B2-F480-8C10-FE7F-69D511EA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được sản phẩm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dưới thanh  hiển thị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thêm vào giỏ hàng</a:t>
            </a:r>
          </a:p>
          <a:p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3B9AA06-70EB-94D5-3995-3DF0F502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1" y="3212976"/>
            <a:ext cx="5518183" cy="337038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1C7D24D5-0395-7497-DF4D-C90B0E4E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874" y="3212976"/>
            <a:ext cx="5856528" cy="3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EB22F1-1FC3-C82A-0C58-A7FB0E63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DD0E17-5BDF-7E16-0734-0DEBC74E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modal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F3CB9AA-0C23-B477-C1CB-EC69181BF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924944"/>
            <a:ext cx="6395350" cy="38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EB22F1-1FC3-C82A-0C58-A7FB0E63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ỗ dành sẵn cho Nội dung 8">
            <a:extLst>
              <a:ext uri="{FF2B5EF4-FFF2-40B4-BE49-F238E27FC236}">
                <a16:creationId xmlns:a16="http://schemas.microsoft.com/office/drawing/2014/main" id="{EC67EAC3-8F14-C0CE-73E7-B11E9DF4B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591859"/>
              </p:ext>
            </p:extLst>
          </p:nvPr>
        </p:nvGraphicFramePr>
        <p:xfrm>
          <a:off x="1219200" y="1701800"/>
          <a:ext cx="10360024" cy="201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4168062175"/>
                    </a:ext>
                  </a:extLst>
                </a:gridCol>
                <a:gridCol w="5180012">
                  <a:extLst>
                    <a:ext uri="{9D8B030D-6E8A-4147-A177-3AD203B41FA5}">
                      <a16:colId xmlns:a16="http://schemas.microsoft.com/office/drawing/2014/main" val="3724333527"/>
                    </a:ext>
                  </a:extLst>
                </a:gridCol>
              </a:tblGrid>
              <a:tr h="2015232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Thanh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mặt</a:t>
                      </a:r>
                      <a:r>
                        <a:rPr lang="en-US" dirty="0"/>
                        <a:t> hang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giỏ</a:t>
                      </a:r>
                      <a:endParaRPr lang="en-US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  <a:p>
                      <a:pPr algn="l"/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nữa</a:t>
                      </a:r>
                      <a:endParaRPr lang="en-US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endParaRPr lang="en-US" dirty="0"/>
                    </a:p>
                    <a:p>
                      <a:pPr algn="l"/>
                      <a:endParaRPr lang="vi-V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000768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F1CDCFE8-C25F-E312-0821-7AFD8A5D88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3429000"/>
            <a:ext cx="6094413" cy="29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379D57-1C7F-4CAF-DDF4-A13979C4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API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3F2CC0-F084-5814-53E8-9CAC3176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card item.</a:t>
            </a:r>
          </a:p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DBA0486-55B7-3340-9FA3-55ECF3D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243188"/>
            <a:ext cx="4950592" cy="43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ỹ thuật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6_TF02787990.potx" id="{3BD44328-1E06-4CBD-802D-6C83DF78F279}" vid="{F70EB025-9FDC-4C0A-B868-A4B2D94CEBA7}"/>
    </a:ext>
  </a:extLst>
</a:theme>
</file>

<file path=ppt/theme/theme2.xml><?xml version="1.0" encoding="utf-8"?>
<a:theme xmlns:a="http://schemas.openxmlformats.org/drawingml/2006/main" name="Chủ đề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có ba vạch kẻ chạy vòng quanh (màn hình rộng)</Template>
  <TotalTime>85</TotalTime>
  <Words>142</Words>
  <Application>Microsoft Office PowerPoint</Application>
  <PresentationFormat>Tùy chỉnh</PresentationFormat>
  <Paragraphs>27</Paragraphs>
  <Slides>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Verdana</vt:lpstr>
      <vt:lpstr>Kỹ thuật 16x9</vt:lpstr>
      <vt:lpstr>Đồ án cuối kì JavaScript</vt:lpstr>
      <vt:lpstr>Chức năng </vt:lpstr>
      <vt:lpstr>Chức năng </vt:lpstr>
      <vt:lpstr>Về chức năng tìm kiếm</vt:lpstr>
      <vt:lpstr>Về chức năng đăng nhập</vt:lpstr>
      <vt:lpstr>Về chức năng thanh toán</vt:lpstr>
      <vt:lpstr>Về chức năng lấy dữ liệu từ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kì JavaScript</dc:title>
  <dc:creator>Long Bảo</dc:creator>
  <cp:lastModifiedBy>Long Bảo</cp:lastModifiedBy>
  <cp:revision>6</cp:revision>
  <dcterms:created xsi:type="dcterms:W3CDTF">2024-05-08T06:59:49Z</dcterms:created>
  <dcterms:modified xsi:type="dcterms:W3CDTF">2024-05-09T03:04:18Z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