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57" r:id="rId5"/>
    <p:sldId id="268" r:id="rId6"/>
    <p:sldId id="272" r:id="rId7"/>
    <p:sldId id="267" r:id="rId8"/>
    <p:sldId id="273" r:id="rId9"/>
    <p:sldId id="275" r:id="rId10"/>
    <p:sldId id="276" r:id="rId11"/>
  </p:sldIdLst>
  <p:sldSz cx="12188825" cy="6858000"/>
  <p:notesSz cx="6858000" cy="9144000"/>
  <p:defaultTextStyle>
    <a:defPPr rtl="0">
      <a:defRPr lang="vi-vn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489" autoAdjust="0"/>
  </p:normalViewPr>
  <p:slideViewPr>
    <p:cSldViewPr>
      <p:cViewPr varScale="1">
        <p:scale>
          <a:sx n="85" d="100"/>
          <a:sy n="85" d="100"/>
        </p:scale>
        <p:origin x="590" y="6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ỗ dành sẵn cho Đầ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hỗ dành sẵn cho Ngày tháng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39A1C08B-96D5-4427-8FF2-4D9342E7C19C}" type="datetime1">
              <a:rPr lang="vi-VN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r" rtl="0"/>
              <a:t>08/05/2024</a:t>
            </a:fld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Chỗ dành sẵn cho Chân trang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Chỗ dành sẵn cho Số hiệu Bản chiế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vi-VN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r" rtl="0"/>
              <a:t>‹#›</a:t>
            </a:fld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ỗ dành sẵn cho Đầ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vi-VN" dirty="0"/>
          </a:p>
        </p:txBody>
      </p:sp>
      <p:sp>
        <p:nvSpPr>
          <p:cNvPr id="3" name="Chỗ dành sẵn cho Ngày thá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12F395E-F971-4345-AE4C-6349918E955B}" type="datetime1">
              <a:rPr lang="vi-VN" smtClean="0"/>
              <a:pPr/>
              <a:t>08/05/2024</a:t>
            </a:fld>
            <a:endParaRPr lang="vi-VN" dirty="0"/>
          </a:p>
        </p:txBody>
      </p:sp>
      <p:sp>
        <p:nvSpPr>
          <p:cNvPr id="4" name="Chỗ dành sẵn cho Hình ảnh Trang chiếu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vi-VN" dirty="0"/>
          </a:p>
        </p:txBody>
      </p:sp>
      <p:sp>
        <p:nvSpPr>
          <p:cNvPr id="5" name="Chỗ dành sẵ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 dirty="0"/>
              <a:t>Bấm để sửa kiểu văn bản </a:t>
            </a:r>
            <a:r>
              <a:rPr lang="vi-VN" dirty="0" err="1"/>
              <a:t>Bản</a:t>
            </a:r>
            <a:r>
              <a:rPr lang="vi-VN" dirty="0"/>
              <a:t> cái</a:t>
            </a:r>
          </a:p>
          <a:p>
            <a:pPr lvl="1" rtl="0"/>
            <a:r>
              <a:rPr lang="vi-VN" dirty="0" err="1"/>
              <a:t>Mức</a:t>
            </a:r>
            <a:r>
              <a:rPr lang="vi-VN" dirty="0"/>
              <a:t> hai</a:t>
            </a:r>
          </a:p>
          <a:p>
            <a:pPr lvl="2" rtl="0"/>
            <a:r>
              <a:rPr lang="vi-VN" dirty="0" err="1"/>
              <a:t>Mức</a:t>
            </a:r>
            <a:r>
              <a:rPr lang="vi-VN" dirty="0"/>
              <a:t> </a:t>
            </a:r>
            <a:r>
              <a:rPr lang="vi-VN" dirty="0" err="1"/>
              <a:t>ba</a:t>
            </a:r>
            <a:endParaRPr lang="vi-VN" dirty="0"/>
          </a:p>
          <a:p>
            <a:pPr lvl="3" rtl="0"/>
            <a:r>
              <a:rPr lang="vi-VN" dirty="0" err="1"/>
              <a:t>Mức</a:t>
            </a:r>
            <a:r>
              <a:rPr lang="vi-VN" dirty="0"/>
              <a:t> </a:t>
            </a:r>
            <a:r>
              <a:rPr lang="vi-VN" dirty="0" err="1"/>
              <a:t>bốn</a:t>
            </a:r>
            <a:endParaRPr lang="vi-VN" dirty="0"/>
          </a:p>
          <a:p>
            <a:pPr lvl="4" rtl="0"/>
            <a:r>
              <a:rPr lang="vi-VN" dirty="0" err="1"/>
              <a:t>Mức</a:t>
            </a:r>
            <a:r>
              <a:rPr lang="vi-VN" dirty="0"/>
              <a:t> </a:t>
            </a:r>
            <a:r>
              <a:rPr lang="vi-VN" dirty="0" err="1"/>
              <a:t>năm</a:t>
            </a:r>
            <a:endParaRPr lang="vi-VN" dirty="0"/>
          </a:p>
        </p:txBody>
      </p:sp>
      <p:sp>
        <p:nvSpPr>
          <p:cNvPr id="6" name="Chỗ dành sẵ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vi-VN" dirty="0"/>
          </a:p>
        </p:txBody>
      </p:sp>
      <p:sp>
        <p:nvSpPr>
          <p:cNvPr id="7" name="Chỗ dành sẵn cho Số hiệu Bản chiế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r"/>
            <a:fld id="{3EBA5BD7-F043-4D1B-AA17-CD412FC534DE}" type="slidenum">
              <a:rPr lang="vi-VN" smtClean="0"/>
              <a:pPr algn="r"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noProof="0" dirty="0">
              <a:latin typeface="+mj-lt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vi-VN" smtClean="0">
                <a:latin typeface="+mj-lt"/>
              </a:rPr>
              <a:pPr algn="r"/>
              <a:t>1</a:t>
            </a:fld>
            <a:endParaRPr lang="vi-V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16330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noProof="0" dirty="0">
              <a:latin typeface="+mj-lt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vi-VN" smtClean="0">
                <a:latin typeface="+mj-lt"/>
              </a:rPr>
              <a:pPr algn="r"/>
              <a:t>2</a:t>
            </a:fld>
            <a:endParaRPr lang="vi-V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0586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noProof="0" dirty="0">
              <a:latin typeface="+mj-lt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vi-VN" smtClean="0">
                <a:latin typeface="+mj-lt"/>
              </a:rPr>
              <a:pPr algn="r"/>
              <a:t>4</a:t>
            </a:fld>
            <a:endParaRPr lang="vi-V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66719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rang chiếu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đường chéo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Đường nối Thẳng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Đường nối Thẳng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Đường nối Thẳng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đường dưới cùng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Hình tự do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vi-VN" dirty="0"/>
            </a:p>
          </p:txBody>
        </p:sp>
        <p:sp>
          <p:nvSpPr>
            <p:cNvPr id="10" name="Hình tự do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vi-VN" dirty="0"/>
            </a:p>
          </p:txBody>
        </p:sp>
        <p:sp>
          <p:nvSpPr>
            <p:cNvPr id="11" name="Hình tự do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vi-VN" dirty="0"/>
            </a:p>
          </p:txBody>
        </p:sp>
      </p:grpSp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vi-VN"/>
              <a:t>Bấm để sửa kiểu tiêu đề Bản cái</a:t>
            </a:r>
            <a:endParaRPr lang="vi-VN" dirty="0"/>
          </a:p>
        </p:txBody>
      </p:sp>
      <p:sp>
        <p:nvSpPr>
          <p:cNvPr id="3" name="Phụ đề 2"/>
          <p:cNvSpPr>
            <a:spLocks noGrp="1"/>
          </p:cNvSpPr>
          <p:nvPr>
            <p:ph type="subTitle" idx="1" hasCustomPrompt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 dirty="0"/>
              <a:t>Bấm &amp; sửa kiểu phụ đề của Bản chính</a:t>
            </a:r>
          </a:p>
        </p:txBody>
      </p:sp>
      <p:sp>
        <p:nvSpPr>
          <p:cNvPr id="22" name="Chỗ dành sẵn cho Ngày tháng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C582201-712A-4BD1-89A3-A022C34D5165}" type="datetime1">
              <a:rPr lang="vi-VN" smtClean="0"/>
              <a:pPr/>
              <a:t>08/05/2024</a:t>
            </a:fld>
            <a:endParaRPr lang="vi-VN" dirty="0"/>
          </a:p>
        </p:txBody>
      </p:sp>
      <p:sp>
        <p:nvSpPr>
          <p:cNvPr id="23" name="Chỗ dành sẵn cho Chân trang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dirty="0"/>
          </a:p>
        </p:txBody>
      </p:sp>
      <p:sp>
        <p:nvSpPr>
          <p:cNvPr id="24" name="Chỗ dành sẵn cho Số Trang chiếu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vi-VN" smtClean="0"/>
              <a:pPr algn="r"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vi-VN"/>
              <a:t>Bấm để sửa kiểu tiêu đề Bản cái</a:t>
            </a:r>
            <a:endParaRPr lang="vi-VN" dirty="0"/>
          </a:p>
        </p:txBody>
      </p:sp>
      <p:sp>
        <p:nvSpPr>
          <p:cNvPr id="3" name="Chỗ dành sẵn cho Văn bản Dọc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vi-VN"/>
              <a:t>Bấm để chỉnh sửa kiểu văn bản của Bản cái</a:t>
            </a:r>
          </a:p>
          <a:p>
            <a:pPr lvl="1" rtl="0"/>
            <a:r>
              <a:rPr lang="vi-VN"/>
              <a:t>Mức hai</a:t>
            </a:r>
          </a:p>
          <a:p>
            <a:pPr lvl="2" rtl="0"/>
            <a:r>
              <a:rPr lang="vi-VN"/>
              <a:t>Mức ba</a:t>
            </a:r>
          </a:p>
          <a:p>
            <a:pPr lvl="3" rtl="0"/>
            <a:r>
              <a:rPr lang="vi-VN"/>
              <a:t>Mức bốn</a:t>
            </a:r>
          </a:p>
          <a:p>
            <a:pPr lvl="4" rtl="0"/>
            <a:r>
              <a:rPr lang="vi-VN"/>
              <a:t>Mức năm</a:t>
            </a:r>
            <a:endParaRPr lang="vi-VN" dirty="0"/>
          </a:p>
        </p:txBody>
      </p:sp>
      <p:sp>
        <p:nvSpPr>
          <p:cNvPr id="4" name="Chỗ dành sẵn cho Ngày tháng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23D60BD-DE26-41FA-84EA-BCDE88C2A54B}" type="datetime1">
              <a:rPr lang="vi-VN" smtClean="0"/>
              <a:pPr/>
              <a:t>08/05/2024</a:t>
            </a:fld>
            <a:endParaRPr lang="vi-VN" dirty="0"/>
          </a:p>
        </p:txBody>
      </p:sp>
      <p:sp>
        <p:nvSpPr>
          <p:cNvPr id="5" name="Chỗ dành sẵn cho Chân trang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dirty="0"/>
          </a:p>
        </p:txBody>
      </p:sp>
      <p:sp>
        <p:nvSpPr>
          <p:cNvPr id="6" name="Chỗ dành sẵn cho Số hiệu Bản chiế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vi-VN" smtClean="0"/>
              <a:pPr algn="r"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Dọc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vi-VN"/>
              <a:t>Bấm để sửa kiểu tiêu đề Bản cái</a:t>
            </a:r>
            <a:endParaRPr lang="vi-VN" dirty="0"/>
          </a:p>
        </p:txBody>
      </p:sp>
      <p:sp>
        <p:nvSpPr>
          <p:cNvPr id="3" name="Chỗ dành sẵn cho Văn bản Dọc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vi-VN"/>
              <a:t>Bấm để chỉnh sửa kiểu văn bản của Bản cái</a:t>
            </a:r>
          </a:p>
          <a:p>
            <a:pPr lvl="1" rtl="0"/>
            <a:r>
              <a:rPr lang="vi-VN"/>
              <a:t>Mức hai</a:t>
            </a:r>
          </a:p>
          <a:p>
            <a:pPr lvl="2" rtl="0"/>
            <a:r>
              <a:rPr lang="vi-VN"/>
              <a:t>Mức ba</a:t>
            </a:r>
          </a:p>
          <a:p>
            <a:pPr lvl="3" rtl="0"/>
            <a:r>
              <a:rPr lang="vi-VN"/>
              <a:t>Mức bốn</a:t>
            </a:r>
          </a:p>
          <a:p>
            <a:pPr lvl="4" rtl="0"/>
            <a:r>
              <a:rPr lang="vi-VN"/>
              <a:t>Mức năm</a:t>
            </a:r>
            <a:endParaRPr lang="vi-VN" dirty="0"/>
          </a:p>
        </p:txBody>
      </p:sp>
      <p:sp>
        <p:nvSpPr>
          <p:cNvPr id="4" name="Chỗ dành sẵn cho Ngày tháng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65A30BA-3DEC-4475-9ED1-F20E3BA24896}" type="datetime1">
              <a:rPr lang="vi-VN" smtClean="0"/>
              <a:pPr/>
              <a:t>08/05/2024</a:t>
            </a:fld>
            <a:endParaRPr lang="vi-VN" dirty="0"/>
          </a:p>
        </p:txBody>
      </p:sp>
      <p:sp>
        <p:nvSpPr>
          <p:cNvPr id="5" name="Chỗ dành sẵn cho Chân trang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dirty="0"/>
          </a:p>
        </p:txBody>
      </p:sp>
      <p:sp>
        <p:nvSpPr>
          <p:cNvPr id="6" name="Chỗ dành sẵn cho Số hiệu Bản chiế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vi-VN" smtClean="0"/>
              <a:pPr algn="r"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ề và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vi-VN"/>
              <a:t>Bấm để sửa kiểu tiêu đề Bản cái</a:t>
            </a:r>
            <a:endParaRPr lang="vi-VN" dirty="0"/>
          </a:p>
        </p:txBody>
      </p:sp>
      <p:sp>
        <p:nvSpPr>
          <p:cNvPr id="3" name="Chỗ dành sẵn cho Nội dung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vi-VN"/>
              <a:t>Bấm để chỉnh sửa kiểu văn bản của Bản cái</a:t>
            </a:r>
          </a:p>
          <a:p>
            <a:pPr lvl="1" rtl="0"/>
            <a:r>
              <a:rPr lang="vi-VN"/>
              <a:t>Mức hai</a:t>
            </a:r>
          </a:p>
          <a:p>
            <a:pPr lvl="2" rtl="0"/>
            <a:r>
              <a:rPr lang="vi-VN"/>
              <a:t>Mức ba</a:t>
            </a:r>
          </a:p>
          <a:p>
            <a:pPr lvl="3" rtl="0"/>
            <a:r>
              <a:rPr lang="vi-VN"/>
              <a:t>Mức bốn</a:t>
            </a:r>
          </a:p>
          <a:p>
            <a:pPr lvl="4" rtl="0"/>
            <a:r>
              <a:rPr lang="vi-VN"/>
              <a:t>Mức năm</a:t>
            </a:r>
            <a:endParaRPr lang="vi-VN" dirty="0"/>
          </a:p>
        </p:txBody>
      </p:sp>
      <p:sp>
        <p:nvSpPr>
          <p:cNvPr id="4" name="Chỗ dành sẵn cho Ngày tháng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5CFE802-DB3C-4937-978E-D0AA850AD58E}" type="datetime1">
              <a:rPr lang="vi-VN" smtClean="0"/>
              <a:pPr/>
              <a:t>08/05/2024</a:t>
            </a:fld>
            <a:endParaRPr lang="vi-VN" dirty="0"/>
          </a:p>
        </p:txBody>
      </p:sp>
      <p:sp>
        <p:nvSpPr>
          <p:cNvPr id="5" name="Chỗ dành sẵn cho Chân trang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dirty="0"/>
          </a:p>
        </p:txBody>
      </p:sp>
      <p:sp>
        <p:nvSpPr>
          <p:cNvPr id="6" name="Chỗ dành sẵn cho Số hiệu Bản chiế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vi-VN" smtClean="0"/>
              <a:pPr algn="r"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êu đề của Mụ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đường chéo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Đường nối Thẳng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Đường nối Thẳng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Đường nối Thẳng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vi-VN"/>
              <a:t>Bấm để sửa kiểu tiêu đề Bản cái</a:t>
            </a:r>
            <a:endParaRPr lang="vi-VN" dirty="0"/>
          </a:p>
        </p:txBody>
      </p:sp>
      <p:sp>
        <p:nvSpPr>
          <p:cNvPr id="3" name="Chỗ dành sẵn cho Văn bản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ỗ dành sẵn cho Ngày tháng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FB29F30-F208-48D1-A4BC-AF2FAED4E9B2}" type="datetime1">
              <a:rPr lang="vi-VN" smtClean="0"/>
              <a:pPr/>
              <a:t>08/05/2024</a:t>
            </a:fld>
            <a:endParaRPr lang="vi-VN" dirty="0"/>
          </a:p>
        </p:txBody>
      </p:sp>
      <p:sp>
        <p:nvSpPr>
          <p:cNvPr id="5" name="Chỗ dành sẵn cho Chân trang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dirty="0"/>
          </a:p>
        </p:txBody>
      </p:sp>
      <p:sp>
        <p:nvSpPr>
          <p:cNvPr id="6" name="Chỗ dành sẵn cho Số hiệu Bản chiế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vi-VN" smtClean="0"/>
              <a:pPr algn="r"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vi-VN"/>
              <a:t>Bấm để sửa kiểu tiêu đề Bản cái</a:t>
            </a:r>
            <a:endParaRPr lang="vi-VN" dirty="0"/>
          </a:p>
        </p:txBody>
      </p:sp>
      <p:sp>
        <p:nvSpPr>
          <p:cNvPr id="3" name="Chỗ dành sẵn cho Nội dung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vi-VN"/>
              <a:t>Bấm để chỉnh sửa kiểu văn bản của Bản cái</a:t>
            </a:r>
          </a:p>
          <a:p>
            <a:pPr lvl="1" rtl="0"/>
            <a:r>
              <a:rPr lang="vi-VN"/>
              <a:t>Mức hai</a:t>
            </a:r>
          </a:p>
          <a:p>
            <a:pPr lvl="2" rtl="0"/>
            <a:r>
              <a:rPr lang="vi-VN"/>
              <a:t>Mức ba</a:t>
            </a:r>
          </a:p>
          <a:p>
            <a:pPr lvl="3" rtl="0"/>
            <a:r>
              <a:rPr lang="vi-VN"/>
              <a:t>Mức bốn</a:t>
            </a:r>
          </a:p>
          <a:p>
            <a:pPr lvl="4" rtl="0"/>
            <a:r>
              <a:rPr lang="vi-VN"/>
              <a:t>Mức năm</a:t>
            </a:r>
            <a:endParaRPr lang="vi-VN" dirty="0"/>
          </a:p>
        </p:txBody>
      </p:sp>
      <p:sp>
        <p:nvSpPr>
          <p:cNvPr id="4" name="Chỗ dành sẵn cho Nội dung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vi-VN"/>
              <a:t>Bấm để chỉnh sửa kiểu văn bản của Bản cái</a:t>
            </a:r>
          </a:p>
          <a:p>
            <a:pPr lvl="1" rtl="0"/>
            <a:r>
              <a:rPr lang="vi-VN"/>
              <a:t>Mức hai</a:t>
            </a:r>
          </a:p>
          <a:p>
            <a:pPr lvl="2" rtl="0"/>
            <a:r>
              <a:rPr lang="vi-VN"/>
              <a:t>Mức ba</a:t>
            </a:r>
          </a:p>
          <a:p>
            <a:pPr lvl="3" rtl="0"/>
            <a:r>
              <a:rPr lang="vi-VN"/>
              <a:t>Mức bốn</a:t>
            </a:r>
          </a:p>
          <a:p>
            <a:pPr lvl="4" rtl="0"/>
            <a:r>
              <a:rPr lang="vi-VN"/>
              <a:t>Mức năm</a:t>
            </a:r>
            <a:endParaRPr lang="vi-VN" dirty="0"/>
          </a:p>
        </p:txBody>
      </p:sp>
      <p:sp>
        <p:nvSpPr>
          <p:cNvPr id="5" name="Chỗ dành sẵn cho Ngày tháng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22413F0-1C73-4CDA-B786-97F98141F52C}" type="datetime1">
              <a:rPr lang="vi-VN" smtClean="0"/>
              <a:pPr/>
              <a:t>08/05/2024</a:t>
            </a:fld>
            <a:endParaRPr lang="vi-VN" dirty="0"/>
          </a:p>
        </p:txBody>
      </p:sp>
      <p:sp>
        <p:nvSpPr>
          <p:cNvPr id="6" name="Chỗ dành sẵn cho Chân trang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dirty="0"/>
          </a:p>
        </p:txBody>
      </p:sp>
      <p:sp>
        <p:nvSpPr>
          <p:cNvPr id="7" name="Chỗ dành sẵn cho Số hiệu Bản chiế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vi-VN" smtClean="0"/>
              <a:pPr algn="r"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o s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vi-VN"/>
              <a:t>Bấm để sửa kiểu tiêu đề Bản cái</a:t>
            </a:r>
            <a:endParaRPr lang="vi-VN" dirty="0"/>
          </a:p>
        </p:txBody>
      </p:sp>
      <p:sp>
        <p:nvSpPr>
          <p:cNvPr id="3" name="Chỗ dành sẵn cho Văn bản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ỗ dành sẵn cho Nội dung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vi-VN"/>
              <a:t>Bấm để chỉnh sửa kiểu văn bản của Bản cái</a:t>
            </a:r>
          </a:p>
          <a:p>
            <a:pPr lvl="1" rtl="0"/>
            <a:r>
              <a:rPr lang="vi-VN"/>
              <a:t>Mức hai</a:t>
            </a:r>
          </a:p>
          <a:p>
            <a:pPr lvl="2" rtl="0"/>
            <a:r>
              <a:rPr lang="vi-VN"/>
              <a:t>Mức ba</a:t>
            </a:r>
          </a:p>
          <a:p>
            <a:pPr lvl="3" rtl="0"/>
            <a:r>
              <a:rPr lang="vi-VN"/>
              <a:t>Mức bốn</a:t>
            </a:r>
          </a:p>
          <a:p>
            <a:pPr lvl="4" rtl="0"/>
            <a:r>
              <a:rPr lang="vi-VN"/>
              <a:t>Mức năm</a:t>
            </a:r>
            <a:endParaRPr lang="vi-VN" dirty="0"/>
          </a:p>
        </p:txBody>
      </p:sp>
      <p:sp>
        <p:nvSpPr>
          <p:cNvPr id="5" name="Chỗ dành sẵn cho Văn bản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ỗ dành sẵn cho Nội dung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vi-VN"/>
              <a:t>Bấm để chỉnh sửa kiểu văn bản của Bản cái</a:t>
            </a:r>
          </a:p>
          <a:p>
            <a:pPr lvl="1" rtl="0"/>
            <a:r>
              <a:rPr lang="vi-VN"/>
              <a:t>Mức hai</a:t>
            </a:r>
          </a:p>
          <a:p>
            <a:pPr lvl="2" rtl="0"/>
            <a:r>
              <a:rPr lang="vi-VN"/>
              <a:t>Mức ba</a:t>
            </a:r>
          </a:p>
          <a:p>
            <a:pPr lvl="3" rtl="0"/>
            <a:r>
              <a:rPr lang="vi-VN"/>
              <a:t>Mức bốn</a:t>
            </a:r>
          </a:p>
          <a:p>
            <a:pPr lvl="4" rtl="0"/>
            <a:r>
              <a:rPr lang="vi-VN"/>
              <a:t>Mức năm</a:t>
            </a:r>
            <a:endParaRPr lang="vi-VN" dirty="0"/>
          </a:p>
        </p:txBody>
      </p:sp>
      <p:sp>
        <p:nvSpPr>
          <p:cNvPr id="7" name="Chỗ dành sẵn cho Ngày tháng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D30990A-DCA1-4192-9396-D2AFF1B0D3D5}" type="datetime1">
              <a:rPr lang="vi-VN" smtClean="0"/>
              <a:pPr/>
              <a:t>08/05/2024</a:t>
            </a:fld>
            <a:endParaRPr lang="vi-VN" dirty="0"/>
          </a:p>
        </p:txBody>
      </p:sp>
      <p:sp>
        <p:nvSpPr>
          <p:cNvPr id="8" name="Chỗ dành sẵn cho Chân trang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dirty="0"/>
          </a:p>
        </p:txBody>
      </p:sp>
      <p:sp>
        <p:nvSpPr>
          <p:cNvPr id="9" name="Chỗ dành sẵn cho Số hiệu Bản chiế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vi-VN" smtClean="0"/>
              <a:pPr algn="r"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vi-VN"/>
              <a:t>Bấm để sửa kiểu tiêu đề Bản cái</a:t>
            </a:r>
            <a:endParaRPr lang="vi-VN" dirty="0"/>
          </a:p>
        </p:txBody>
      </p:sp>
      <p:sp>
        <p:nvSpPr>
          <p:cNvPr id="3" name="Chỗ dành sẵn cho Ngày tháng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2CEFF36-C034-48C7-BE1C-EA2E40F759E2}" type="datetime1">
              <a:rPr lang="vi-VN" smtClean="0"/>
              <a:pPr/>
              <a:t>08/05/2024</a:t>
            </a:fld>
            <a:endParaRPr lang="vi-VN" dirty="0"/>
          </a:p>
        </p:txBody>
      </p:sp>
      <p:sp>
        <p:nvSpPr>
          <p:cNvPr id="4" name="Chỗ dành sẵn cho Chân trang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dirty="0"/>
          </a:p>
        </p:txBody>
      </p:sp>
      <p:sp>
        <p:nvSpPr>
          <p:cNvPr id="5" name="Chỗ dành sẵn cho Số hiệu Bản chiế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vi-VN" smtClean="0"/>
              <a:pPr algn="r"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ố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ỗ dành sẵn cho Ngày tháng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6855BB2-9C7A-4F0C-B8B8-720AAEE433D1}" type="datetime1">
              <a:rPr lang="vi-VN" smtClean="0"/>
              <a:pPr/>
              <a:t>08/05/2024</a:t>
            </a:fld>
            <a:endParaRPr lang="vi-VN" dirty="0"/>
          </a:p>
        </p:txBody>
      </p:sp>
      <p:sp>
        <p:nvSpPr>
          <p:cNvPr id="3" name="Chỗ dành sẵn cho Chân trang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dirty="0"/>
          </a:p>
        </p:txBody>
      </p:sp>
      <p:sp>
        <p:nvSpPr>
          <p:cNvPr id="4" name="Chỗ dành sẵn cho Số hiệu Bản chiế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vi-VN" smtClean="0"/>
              <a:pPr algn="r"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ội dung có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vi-VN"/>
              <a:t>Bấm để sửa kiểu tiêu đề Bản cái</a:t>
            </a:r>
            <a:endParaRPr lang="vi-VN" dirty="0"/>
          </a:p>
        </p:txBody>
      </p:sp>
      <p:sp>
        <p:nvSpPr>
          <p:cNvPr id="4" name="Chỗ dành sẵn cho Văn bản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Chỗ dành sẵn cho Nội dung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vi-VN"/>
              <a:t>Bấm để chỉnh sửa kiểu văn bản của Bản cái</a:t>
            </a:r>
          </a:p>
          <a:p>
            <a:pPr lvl="1" rtl="0"/>
            <a:r>
              <a:rPr lang="vi-VN"/>
              <a:t>Mức hai</a:t>
            </a:r>
          </a:p>
          <a:p>
            <a:pPr lvl="2" rtl="0"/>
            <a:r>
              <a:rPr lang="vi-VN"/>
              <a:t>Mức ba</a:t>
            </a:r>
          </a:p>
          <a:p>
            <a:pPr lvl="3" rtl="0"/>
            <a:r>
              <a:rPr lang="vi-VN"/>
              <a:t>Mức bốn</a:t>
            </a:r>
          </a:p>
          <a:p>
            <a:pPr lvl="4" rtl="0"/>
            <a:r>
              <a:rPr lang="vi-VN"/>
              <a:t>Mức năm</a:t>
            </a:r>
            <a:endParaRPr lang="vi-VN" dirty="0"/>
          </a:p>
        </p:txBody>
      </p:sp>
      <p:sp>
        <p:nvSpPr>
          <p:cNvPr id="5" name="Chỗ dành sẵn cho Ngày tháng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940B1DF-223B-4F64-9733-1307AFE8D77B}" type="datetime1">
              <a:rPr lang="vi-VN" smtClean="0"/>
              <a:pPr/>
              <a:t>08/05/2024</a:t>
            </a:fld>
            <a:endParaRPr lang="vi-VN" dirty="0"/>
          </a:p>
        </p:txBody>
      </p:sp>
      <p:sp>
        <p:nvSpPr>
          <p:cNvPr id="6" name="Chỗ dành sẵn cho Chân trang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dirty="0"/>
          </a:p>
        </p:txBody>
      </p:sp>
      <p:sp>
        <p:nvSpPr>
          <p:cNvPr id="7" name="Chỗ dành sẵn cho Số hiệu Bản chiế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vi-VN" smtClean="0"/>
              <a:pPr algn="r"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Ảnh có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vi-VN"/>
              <a:t>Bấm để sửa kiểu tiêu đề Bản cái</a:t>
            </a:r>
            <a:endParaRPr lang="vi-VN" dirty="0"/>
          </a:p>
        </p:txBody>
      </p:sp>
      <p:sp>
        <p:nvSpPr>
          <p:cNvPr id="4" name="Chỗ dành sẵn cho Văn bản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Chỗ dành sẵn cho Ảnh 2" descr="Chỗ dành sẵn trống để thêm một hình ảnh. Bấm vào chỗ dành sẵn, rồi chọn hình ảnh mà bạn muốn thêm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vi-VN"/>
              <a:t>Bấm biểu tượng để thêm hình ảnh</a:t>
            </a:r>
            <a:endParaRPr lang="vi-VN" dirty="0"/>
          </a:p>
        </p:txBody>
      </p:sp>
      <p:sp>
        <p:nvSpPr>
          <p:cNvPr id="5" name="Chỗ dành sẵn cho Ngày tháng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F5C684F-3C54-4279-B9B0-F758B5B30DCB}" type="datetime1">
              <a:rPr lang="vi-VN" smtClean="0"/>
              <a:pPr/>
              <a:t>08/05/2024</a:t>
            </a:fld>
            <a:endParaRPr lang="vi-VN" dirty="0"/>
          </a:p>
        </p:txBody>
      </p:sp>
      <p:sp>
        <p:nvSpPr>
          <p:cNvPr id="6" name="Chỗ dành sẵn cho Chân trang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dirty="0"/>
          </a:p>
        </p:txBody>
      </p:sp>
      <p:sp>
        <p:nvSpPr>
          <p:cNvPr id="7" name="Chỗ dành sẵn cho Số hiệu Bản chiế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vi-VN" smtClean="0"/>
              <a:pPr algn="r"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đường bên trái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Hình tự do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vi-VN" dirty="0">
                <a:latin typeface="+mj-lt"/>
              </a:endParaRPr>
            </a:p>
          </p:txBody>
        </p:sp>
        <p:sp>
          <p:nvSpPr>
            <p:cNvPr id="11" name="Hình tự do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vi-VN" dirty="0">
                <a:latin typeface="+mj-lt"/>
              </a:endParaRPr>
            </a:p>
          </p:txBody>
        </p:sp>
        <p:sp>
          <p:nvSpPr>
            <p:cNvPr id="14" name="Hình tự do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vi-VN" dirty="0">
                <a:latin typeface="+mj-lt"/>
              </a:endParaRPr>
            </a:p>
          </p:txBody>
        </p:sp>
      </p:grpSp>
      <p:sp>
        <p:nvSpPr>
          <p:cNvPr id="2" name="Chỗ dành sẵn cho Tiêu đề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vi-VN" dirty="0"/>
              <a:t>Bấm để sửa kiểu tiêu đề Bản cái</a:t>
            </a:r>
          </a:p>
        </p:txBody>
      </p:sp>
      <p:sp>
        <p:nvSpPr>
          <p:cNvPr id="3" name="Chỗ dành sẵn cho Văn bản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vi-VN" dirty="0" err="1"/>
              <a:t>Chỉnh</a:t>
            </a:r>
            <a:r>
              <a:rPr lang="vi-VN" dirty="0"/>
              <a:t> sửa </a:t>
            </a:r>
            <a:r>
              <a:rPr lang="vi-VN" dirty="0" err="1"/>
              <a:t>kiểu</a:t>
            </a:r>
            <a:r>
              <a:rPr lang="vi-VN" dirty="0"/>
              <a:t> văn bản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cái</a:t>
            </a:r>
            <a:endParaRPr lang="vi-VN" dirty="0"/>
          </a:p>
          <a:p>
            <a:pPr lvl="1" rtl="0"/>
            <a:r>
              <a:rPr lang="vi-VN" dirty="0" err="1"/>
              <a:t>Mức</a:t>
            </a:r>
            <a:r>
              <a:rPr lang="vi-VN" dirty="0"/>
              <a:t> hai</a:t>
            </a:r>
          </a:p>
          <a:p>
            <a:pPr lvl="2" rtl="0"/>
            <a:r>
              <a:rPr lang="vi-VN" dirty="0" err="1"/>
              <a:t>Mức</a:t>
            </a:r>
            <a:r>
              <a:rPr lang="vi-VN" dirty="0"/>
              <a:t> ba</a:t>
            </a:r>
          </a:p>
          <a:p>
            <a:pPr lvl="3" rtl="0"/>
            <a:r>
              <a:rPr lang="vi-VN" dirty="0" err="1"/>
              <a:t>Mức</a:t>
            </a:r>
            <a:r>
              <a:rPr lang="vi-VN" dirty="0"/>
              <a:t> bốn</a:t>
            </a:r>
          </a:p>
          <a:p>
            <a:pPr lvl="4" rtl="0"/>
            <a:r>
              <a:rPr lang="vi-VN" dirty="0" err="1"/>
              <a:t>Mức</a:t>
            </a:r>
            <a:r>
              <a:rPr lang="vi-VN" dirty="0"/>
              <a:t> năm</a:t>
            </a:r>
          </a:p>
        </p:txBody>
      </p:sp>
      <p:sp>
        <p:nvSpPr>
          <p:cNvPr id="4" name="Chỗ dành sẵn cho Ngày tháng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6A2A195C-80C7-4E5F-8CB5-3793CEE1B6CA}" type="datetime1">
              <a:rPr lang="vi-VN" smtClean="0"/>
              <a:pPr/>
              <a:t>08/05/2024</a:t>
            </a:fld>
            <a:endParaRPr lang="vi-VN" dirty="0"/>
          </a:p>
        </p:txBody>
      </p:sp>
      <p:sp>
        <p:nvSpPr>
          <p:cNvPr id="5" name="Chỗ dành sẵn cho Chân trang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endParaRPr lang="vi-VN" dirty="0"/>
          </a:p>
        </p:txBody>
      </p:sp>
      <p:sp>
        <p:nvSpPr>
          <p:cNvPr id="6" name="Chỗ dành sẵn cho Số hiệu Bản chiếu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pPr algn="r"/>
            <a:fld id="{C014DD1E-5D91-48A3-AD6D-45FBA980D106}" type="slidenum">
              <a:rPr lang="vi-VN" smtClean="0"/>
              <a:pPr algn="r"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10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vi-VN" dirty="0"/>
              <a:t>Đồ án cuối kì </a:t>
            </a:r>
            <a:r>
              <a:rPr lang="vi-VN" dirty="0" err="1"/>
              <a:t>JavaScript</a:t>
            </a:r>
            <a:endParaRPr lang="vi-VN" dirty="0"/>
          </a:p>
        </p:txBody>
      </p:sp>
      <p:sp>
        <p:nvSpPr>
          <p:cNvPr id="5" name="Tiêu đề phụ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vi-VN" dirty="0"/>
              <a:t>Thành viên: Trần Ngọc Hoàng</a:t>
            </a:r>
          </a:p>
          <a:p>
            <a:pPr rtl="0"/>
            <a:r>
              <a:rPr lang="vi-VN" dirty="0"/>
              <a:t>		 hoàng Ngọc bảo Long</a:t>
            </a:r>
          </a:p>
          <a:p>
            <a:pPr rtl="0"/>
            <a:r>
              <a:rPr lang="vi-VN" dirty="0"/>
              <a:t>		 Lê Duy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êu đề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4083"/>
          </a:xfrm>
        </p:spPr>
        <p:txBody>
          <a:bodyPr rtlCol="0">
            <a:normAutofit fontScale="90000"/>
          </a:bodyPr>
          <a:lstStyle/>
          <a:p>
            <a:pPr rtl="0"/>
            <a:r>
              <a:rPr lang="vi-VN" dirty="0"/>
              <a:t>Chức năng </a:t>
            </a:r>
          </a:p>
        </p:txBody>
      </p:sp>
      <p:pic>
        <p:nvPicPr>
          <p:cNvPr id="10" name="Hình ảnh 9">
            <a:extLst>
              <a:ext uri="{FF2B5EF4-FFF2-40B4-BE49-F238E27FC236}">
                <a16:creationId xmlns:a16="http://schemas.microsoft.com/office/drawing/2014/main" id="{3A916F2A-C399-57F6-4BCF-FE96C02BB7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56" y="1561855"/>
            <a:ext cx="5184576" cy="3910068"/>
          </a:xfrm>
          <a:prstGeom prst="rect">
            <a:avLst/>
          </a:prstGeom>
        </p:spPr>
      </p:pic>
      <p:pic>
        <p:nvPicPr>
          <p:cNvPr id="16" name="Chỗ dành sẵn cho Nội dung 15">
            <a:extLst>
              <a:ext uri="{FF2B5EF4-FFF2-40B4-BE49-F238E27FC236}">
                <a16:creationId xmlns:a16="http://schemas.microsoft.com/office/drawing/2014/main" id="{C258765F-B8EC-2422-9855-C070427C42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942" y="1561855"/>
            <a:ext cx="5787102" cy="3910068"/>
          </a:xfrm>
        </p:spPr>
      </p:pic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B9367A68-730C-99F1-8C3E-908CE2FEA57C}"/>
              </a:ext>
            </a:extLst>
          </p:cNvPr>
          <p:cNvSpPr txBox="1"/>
          <p:nvPr/>
        </p:nvSpPr>
        <p:spPr>
          <a:xfrm>
            <a:off x="2097968" y="566124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Đăng nhập </a:t>
            </a:r>
          </a:p>
        </p:txBody>
      </p: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6B33BDCD-BCC9-CAE2-842C-C3266FB46E60}"/>
              </a:ext>
            </a:extLst>
          </p:cNvPr>
          <p:cNvSpPr txBox="1"/>
          <p:nvPr/>
        </p:nvSpPr>
        <p:spPr>
          <a:xfrm>
            <a:off x="7678588" y="5661247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Thanh toán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83DA8C8-3A3C-01DE-AB62-6209F8D4E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2" y="557898"/>
            <a:ext cx="10360501" cy="706091"/>
          </a:xfrm>
        </p:spPr>
        <p:txBody>
          <a:bodyPr/>
          <a:lstStyle/>
          <a:p>
            <a:r>
              <a:rPr lang="vi-VN" dirty="0"/>
              <a:t>Chức năng </a:t>
            </a:r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EC29DA61-FD56-31BA-89FE-4BBEDEF6F7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71" y="1683789"/>
            <a:ext cx="5691223" cy="3401396"/>
          </a:xfr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607EAFDC-A301-71BC-34E2-02B65A0745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460" y="1683790"/>
            <a:ext cx="5412483" cy="3401396"/>
          </a:xfrm>
          <a:prstGeom prst="rect">
            <a:avLst/>
          </a:prstGeom>
        </p:spPr>
      </p:pic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58277478-6D7F-FC36-758D-736A54078303}"/>
              </a:ext>
            </a:extLst>
          </p:cNvPr>
          <p:cNvSpPr txBox="1"/>
          <p:nvPr/>
        </p:nvSpPr>
        <p:spPr>
          <a:xfrm>
            <a:off x="2404079" y="5320319"/>
            <a:ext cx="209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Tìm kiếm</a:t>
            </a: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E736AFC2-7561-277D-D895-3C018DE8BFCB}"/>
              </a:ext>
            </a:extLst>
          </p:cNvPr>
          <p:cNvSpPr txBox="1"/>
          <p:nvPr/>
        </p:nvSpPr>
        <p:spPr>
          <a:xfrm>
            <a:off x="8185598" y="5320319"/>
            <a:ext cx="209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Lấy dữ liệu từ API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68A9C85C-86EC-DF92-9D57-118F985F8B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8524" y="1683789"/>
            <a:ext cx="5552234" cy="294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415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4FEE7E4A-0476-6246-9FB7-8BF37D7C7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78099"/>
          </a:xfrm>
        </p:spPr>
        <p:txBody>
          <a:bodyPr/>
          <a:lstStyle/>
          <a:p>
            <a:r>
              <a:rPr lang="vi-VN" dirty="0"/>
              <a:t>Về chức năng tìm kiếm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002287B2-F480-8C10-FE7F-69D511EA2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Tìm kiếm được sản phẩm</a:t>
            </a:r>
          </a:p>
          <a:p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Hiển thị dưới thanh  hiển thị</a:t>
            </a:r>
          </a:p>
          <a:p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 thể thêm vào giỏ hàng</a:t>
            </a:r>
          </a:p>
          <a:p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EEB22F1-1FC3-C82A-0C58-A7FB0E633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60648"/>
            <a:ext cx="10360501" cy="1223963"/>
          </a:xfrm>
        </p:spPr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Về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7DD0E17-5BDF-7E16-0734-0DEBC74E7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modal</a:t>
            </a:r>
          </a:p>
          <a:p>
            <a:r>
              <a:rPr lang="en-US" dirty="0"/>
              <a:t>Sau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công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36701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EEB22F1-1FC3-C82A-0C58-A7FB0E633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60648"/>
            <a:ext cx="10360501" cy="1223963"/>
          </a:xfrm>
        </p:spPr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Về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7DD0E17-5BDF-7E16-0734-0DEBC74E7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Thanh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hang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giỏ</a:t>
            </a:r>
            <a:endParaRPr lang="en-US" dirty="0"/>
          </a:p>
          <a:p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mua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  <a:p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mua</a:t>
            </a:r>
            <a:r>
              <a:rPr lang="en-US" dirty="0"/>
              <a:t> </a:t>
            </a:r>
            <a:r>
              <a:rPr lang="en-US" dirty="0" err="1"/>
              <a:t>nữa</a:t>
            </a:r>
            <a:endParaRPr lang="en-US" dirty="0"/>
          </a:p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66924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8379D57-1C7F-4CAF-DDF4-A13979C46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API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A3F2CC0-F084-5814-53E8-9CAC31764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Lấy</a:t>
            </a:r>
            <a:r>
              <a:rPr lang="en-US" dirty="0"/>
              <a:t> data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en-US" dirty="0"/>
              <a:t> </a:t>
            </a:r>
            <a:r>
              <a:rPr lang="en-US" dirty="0" err="1"/>
              <a:t>rồi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card item.</a:t>
            </a: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203123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Kỹ thuật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56_TF02787990.potx" id="{3BD44328-1E06-4CBD-802D-6C83DF78F279}" vid="{F70EB025-9FDC-4C0A-B868-A4B2D94CEBA7}"/>
    </a:ext>
  </a:extLst>
</a:theme>
</file>

<file path=ppt/theme/theme2.xml><?xml version="1.0" encoding="utf-8"?>
<a:theme xmlns:a="http://schemas.openxmlformats.org/drawingml/2006/main" name="Chủ đề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hủ đề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Bản trình bày có ba vạch kẻ chạy vòng quanh (màn hình rộng)</Template>
  <TotalTime>68</TotalTime>
  <Words>142</Words>
  <Application>Microsoft Office PowerPoint</Application>
  <PresentationFormat>Tùy chỉnh</PresentationFormat>
  <Paragraphs>27</Paragraphs>
  <Slides>7</Slides>
  <Notes>3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7</vt:i4>
      </vt:variant>
    </vt:vector>
  </HeadingPairs>
  <TitlesOfParts>
    <vt:vector size="13" baseType="lpstr">
      <vt:lpstr>Arial</vt:lpstr>
      <vt:lpstr>Calibri</vt:lpstr>
      <vt:lpstr>Tahoma</vt:lpstr>
      <vt:lpstr>Times New Roman</vt:lpstr>
      <vt:lpstr>Verdana</vt:lpstr>
      <vt:lpstr>Kỹ thuật 16x9</vt:lpstr>
      <vt:lpstr>Đồ án cuối kì JavaScript</vt:lpstr>
      <vt:lpstr>Chức năng </vt:lpstr>
      <vt:lpstr>Chức năng </vt:lpstr>
      <vt:lpstr>Về chức năng tìm kiếm</vt:lpstr>
      <vt:lpstr>Về chức năng đăng nhập</vt:lpstr>
      <vt:lpstr>Về chức năng thanh toán</vt:lpstr>
      <vt:lpstr>Về chức năng lấy dữ liệu từ API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Đồ án cuối kì JavaScript</dc:title>
  <dc:creator>Long Bảo</dc:creator>
  <cp:lastModifiedBy>Long Bảo</cp:lastModifiedBy>
  <cp:revision>2</cp:revision>
  <dcterms:created xsi:type="dcterms:W3CDTF">2024-05-08T06:59:49Z</dcterms:created>
  <dcterms:modified xsi:type="dcterms:W3CDTF">2024-05-08T13:10:04Z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