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0" r:id="rId7"/>
    <p:sldId id="263" r:id="rId8"/>
    <p:sldId id="258" r:id="rId9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22CAF-43F7-4B94-A154-D7AFAEA73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DBE95F-849E-48E4-84A9-0A7254072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482266-C5F7-4167-A11E-945D6FF5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EB83-BA41-48A8-BDCA-E093A0C4312E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7E4291-7E33-4B73-852D-2088B418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DCA718-DF56-4DA8-BE42-E00A98861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37DB-57A8-4E16-9AC7-5E1EE1F2F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11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BAA2-001D-42E0-8186-70B9542D2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2BE387-F42D-4FDA-80D0-B3763A294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48622D-0FB4-42F9-AC2D-7AE330B0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EB83-BA41-48A8-BDCA-E093A0C4312E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2B9B3E-41F3-45A0-855B-CDBD7C8D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1D8AA-5A53-4D9A-807A-A915113C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37DB-57A8-4E16-9AC7-5E1EE1F2F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35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3F7767-DAA0-4DB3-8252-306A17733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B70334-9E04-4236-9379-44AE9EAD3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4FE51D-AC9A-469A-B8FA-7048E191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EB83-BA41-48A8-BDCA-E093A0C4312E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2CD1F9-18A6-4BE4-B44D-2DF44829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CFF237-E407-4B60-BDA1-186F3B5C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37DB-57A8-4E16-9AC7-5E1EE1F2F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13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A2CB3-726D-4EB7-8B65-C06C130E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2F830A-3D6B-472D-BAF0-2982BEBFD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79405-DAD6-4C9B-8824-BC26AC457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EB83-BA41-48A8-BDCA-E093A0C4312E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CB676-17C5-407F-A50C-B5888A59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7DBD20-EE88-4DD2-910B-43AECDE1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37DB-57A8-4E16-9AC7-5E1EE1F2F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25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7CEF8-4C10-40C5-96A6-48419F16B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910573-DB09-434B-B345-355189A7B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B18116-85E9-44CE-81A9-14F3C904F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EB83-BA41-48A8-BDCA-E093A0C4312E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2E931-AF1A-49D6-84C4-F5F805C1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87AA0-797A-4353-AE15-E9097098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37DB-57A8-4E16-9AC7-5E1EE1F2F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4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3130C-1285-4A00-90CB-F297C45B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4F2482-904C-4A03-B76E-78BEC5ED7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0453D0-B791-4A8C-87FB-191AE9431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514AA4-25BA-46CB-B816-9F220B3C4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EB83-BA41-48A8-BDCA-E093A0C4312E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C8EA4E-A911-4D81-BCC1-FEEB5116A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FBC2D3-ABB3-4BAC-AE90-4BFE450B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37DB-57A8-4E16-9AC7-5E1EE1F2F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30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7A2DC-5C5A-4E2F-933D-F402DBA9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1A7F5A-0753-4D6F-91F0-AAA4D5AA7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085FC0-C252-46F4-B6DC-83BD06874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8865CC-1F97-4C40-B571-923044CAB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5C61FC-F6CB-49BB-B281-B4B18DE72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B43720-AF52-4028-8512-236BAE1E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EB83-BA41-48A8-BDCA-E093A0C4312E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1702C7-41EA-44F6-9BA7-E1483F08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9AB452-890F-40F4-9D03-7C86EEB1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37DB-57A8-4E16-9AC7-5E1EE1F2F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97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0E97A-685D-4AB4-9887-85D90752F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92B5B4-BCA0-491A-8353-337F9325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EB83-BA41-48A8-BDCA-E093A0C4312E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E57545-772D-4AE7-9504-FCB328A3B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9F8947-4799-48D2-BE2D-9FC5F282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37DB-57A8-4E16-9AC7-5E1EE1F2F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68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DDEF31-7D7B-4BC5-A370-10D1D6FD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EB83-BA41-48A8-BDCA-E093A0C4312E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94AFB0-4784-42EA-9E89-65FF9D96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E2DB7F-946B-4906-BD61-B9120A19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37DB-57A8-4E16-9AC7-5E1EE1F2F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26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AD98A-4727-46DC-ACEF-2A0421B2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AB050-205C-4219-9287-1CDDA7C03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492331-155C-4FA8-8A0E-820DBD8B4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6C8EF5-3D72-4EDD-B4B6-9FFE395C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EB83-BA41-48A8-BDCA-E093A0C4312E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1BA6C1-F4CB-41C5-B495-69FF047D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2E559-0931-4D38-96B4-4B3A7B32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37DB-57A8-4E16-9AC7-5E1EE1F2F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01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65B7A-4CBC-48D7-BFBD-7602B4D5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41D64E-CF2E-4252-8135-E0B352D3A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159251-5C63-4721-97AB-C48872FBA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441876-604D-4D88-AE97-FE3ED0D4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EB83-BA41-48A8-BDCA-E093A0C4312E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268809-D3DB-4C54-A9C2-C579FCFF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A8049F-F7BF-4148-94BD-38EED6F6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37DB-57A8-4E16-9AC7-5E1EE1F2F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94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69BC32-FE84-4DFA-A547-3950ECDDA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6BBD61-6595-461F-9413-0BE5CBEDF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CD261D-5CF7-4705-A640-02075F95A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9EB83-BA41-48A8-BDCA-E093A0C4312E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568154-6DE6-4329-8383-6B51F5E1E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AA8DAF-10B7-47C3-B7DD-2AEB4BC2B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637DB-57A8-4E16-9AC7-5E1EE1F2F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30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1E731750-C9CB-41EF-88ED-0DFE0FC1AFED}"/>
              </a:ext>
            </a:extLst>
          </p:cNvPr>
          <p:cNvSpPr>
            <a:spLocks noChangeAspect="1"/>
          </p:cNvSpPr>
          <p:nvPr/>
        </p:nvSpPr>
        <p:spPr>
          <a:xfrm>
            <a:off x="6807954" y="4345966"/>
            <a:ext cx="3600000" cy="1440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Points selection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8B9F6B2-BA10-49C6-8FA4-3D8D43D27587}"/>
              </a:ext>
            </a:extLst>
          </p:cNvPr>
          <p:cNvSpPr>
            <a:spLocks noChangeAspect="1"/>
          </p:cNvSpPr>
          <p:nvPr/>
        </p:nvSpPr>
        <p:spPr>
          <a:xfrm>
            <a:off x="6807955" y="2063486"/>
            <a:ext cx="3600000" cy="1440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  <a:endParaRPr lang="zh-CN" alt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26D569F-72F0-4414-99C7-93933F0905B9}"/>
              </a:ext>
            </a:extLst>
          </p:cNvPr>
          <p:cNvSpPr>
            <a:spLocks noChangeAspect="1"/>
          </p:cNvSpPr>
          <p:nvPr/>
        </p:nvSpPr>
        <p:spPr>
          <a:xfrm>
            <a:off x="1970930" y="2063486"/>
            <a:ext cx="3600000" cy="1440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Erection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00A2BAD-5E61-4495-9912-29DA7210E7A8}"/>
              </a:ext>
            </a:extLst>
          </p:cNvPr>
          <p:cNvSpPr>
            <a:spLocks noChangeAspect="1"/>
          </p:cNvSpPr>
          <p:nvPr/>
        </p:nvSpPr>
        <p:spPr>
          <a:xfrm>
            <a:off x="1970930" y="4345966"/>
            <a:ext cx="3600000" cy="1440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9F3C586-E2F4-4E97-B1FA-4DBAA34E27E9}"/>
              </a:ext>
            </a:extLst>
          </p:cNvPr>
          <p:cNvSpPr txBox="1">
            <a:spLocks noChangeAspect="1"/>
          </p:cNvSpPr>
          <p:nvPr/>
        </p:nvSpPr>
        <p:spPr>
          <a:xfrm>
            <a:off x="1970930" y="897840"/>
            <a:ext cx="36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IBIS-FS</a:t>
            </a:r>
            <a:endParaRPr lang="zh-CN" altLang="en-US" sz="360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85DD022-2F08-4F44-8330-5B7F1ABA97D8}"/>
              </a:ext>
            </a:extLst>
          </p:cNvPr>
          <p:cNvSpPr txBox="1">
            <a:spLocks noChangeAspect="1"/>
          </p:cNvSpPr>
          <p:nvPr/>
        </p:nvSpPr>
        <p:spPr>
          <a:xfrm>
            <a:off x="6807954" y="897840"/>
            <a:ext cx="36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Cable force</a:t>
            </a:r>
            <a:endParaRPr lang="zh-CN" altLang="en-US" sz="360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0DFFB150-9916-44E4-AABD-23842838F78A}"/>
              </a:ext>
            </a:extLst>
          </p:cNvPr>
          <p:cNvCxnSpPr>
            <a:cxnSpLocks noChangeAspect="1"/>
            <a:stCxn id="16" idx="2"/>
            <a:endCxn id="6" idx="2"/>
          </p:cNvCxnSpPr>
          <p:nvPr/>
        </p:nvCxnSpPr>
        <p:spPr>
          <a:xfrm rot="16200000" flipH="1">
            <a:off x="6189442" y="3367454"/>
            <a:ext cx="12700" cy="4837024"/>
          </a:xfrm>
          <a:prstGeom prst="curvedConnector3">
            <a:avLst>
              <a:gd name="adj1" fmla="val 5035953"/>
            </a:avLst>
          </a:prstGeom>
          <a:ln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7FF63D7-8537-4B38-B135-F31C97B12B91}"/>
              </a:ext>
            </a:extLst>
          </p:cNvPr>
          <p:cNvCxnSpPr>
            <a:cxnSpLocks noChangeAspect="1"/>
            <a:stCxn id="18" idx="2"/>
            <a:endCxn id="15" idx="0"/>
          </p:cNvCxnSpPr>
          <p:nvPr/>
        </p:nvCxnSpPr>
        <p:spPr>
          <a:xfrm>
            <a:off x="3770930" y="1544171"/>
            <a:ext cx="0" cy="51931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7E49AC4-4802-4EDB-A2FF-01C0B71E0A9B}"/>
              </a:ext>
            </a:extLst>
          </p:cNvPr>
          <p:cNvCxnSpPr>
            <a:cxnSpLocks noChangeAspect="1"/>
            <a:stCxn id="15" idx="2"/>
            <a:endCxn id="16" idx="0"/>
          </p:cNvCxnSpPr>
          <p:nvPr/>
        </p:nvCxnSpPr>
        <p:spPr>
          <a:xfrm>
            <a:off x="3770930" y="3503486"/>
            <a:ext cx="0" cy="84248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46674F8-0AAA-4113-840D-6F4A2E13C6D0}"/>
              </a:ext>
            </a:extLst>
          </p:cNvPr>
          <p:cNvCxnSpPr>
            <a:cxnSpLocks noChangeAspect="1"/>
            <a:stCxn id="8" idx="0"/>
            <a:endCxn id="19" idx="2"/>
          </p:cNvCxnSpPr>
          <p:nvPr/>
        </p:nvCxnSpPr>
        <p:spPr>
          <a:xfrm flipH="1" flipV="1">
            <a:off x="8607954" y="1544171"/>
            <a:ext cx="1" cy="51931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95ED158-A8F6-491B-81EC-20E5CE980EE8}"/>
              </a:ext>
            </a:extLst>
          </p:cNvPr>
          <p:cNvCxnSpPr>
            <a:cxnSpLocks noChangeAspect="1"/>
            <a:stCxn id="6" idx="0"/>
            <a:endCxn id="8" idx="2"/>
          </p:cNvCxnSpPr>
          <p:nvPr/>
        </p:nvCxnSpPr>
        <p:spPr>
          <a:xfrm flipV="1">
            <a:off x="8607954" y="3503486"/>
            <a:ext cx="1" cy="84248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416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643E9FF-C4B3-4015-8487-633F932D30DC}"/>
              </a:ext>
            </a:extLst>
          </p:cNvPr>
          <p:cNvSpPr/>
          <p:nvPr/>
        </p:nvSpPr>
        <p:spPr>
          <a:xfrm>
            <a:off x="8444249" y="2764409"/>
            <a:ext cx="1476000" cy="720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Frequency with order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FCB5422-CA6B-4969-9E92-0B68DC4B2234}"/>
              </a:ext>
            </a:extLst>
          </p:cNvPr>
          <p:cNvSpPr/>
          <p:nvPr/>
        </p:nvSpPr>
        <p:spPr>
          <a:xfrm>
            <a:off x="6561816" y="2764409"/>
            <a:ext cx="1476000" cy="720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Frequency picked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B9D1527-D9B6-450C-9528-D8DCBF4257F9}"/>
              </a:ext>
            </a:extLst>
          </p:cNvPr>
          <p:cNvSpPr/>
          <p:nvPr/>
        </p:nvSpPr>
        <p:spPr>
          <a:xfrm>
            <a:off x="2796950" y="2764409"/>
            <a:ext cx="1476000" cy="720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Frequency spectrum</a:t>
            </a:r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A1CEA59-8B7C-461F-A210-ED6417CBBE2F}"/>
              </a:ext>
            </a:extLst>
          </p:cNvPr>
          <p:cNvSpPr/>
          <p:nvPr/>
        </p:nvSpPr>
        <p:spPr>
          <a:xfrm>
            <a:off x="4679383" y="2764409"/>
            <a:ext cx="1476000" cy="720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Filtered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spectrum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4CD5EAF-4B46-4965-AC4A-BCD57CEE298E}"/>
              </a:ext>
            </a:extLst>
          </p:cNvPr>
          <p:cNvSpPr txBox="1"/>
          <p:nvPr/>
        </p:nvSpPr>
        <p:spPr>
          <a:xfrm>
            <a:off x="98049" y="3613574"/>
            <a:ext cx="1740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Microwave</a:t>
            </a:r>
            <a:br>
              <a:rPr lang="en-US" altLang="zh-C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radar measurement</a:t>
            </a:r>
            <a:endParaRPr lang="zh-CN" altLang="en-US" sz="1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9AC1B49-947A-450F-8C15-8F4ED3AF280B}"/>
              </a:ext>
            </a:extLst>
          </p:cNvPr>
          <p:cNvSpPr/>
          <p:nvPr/>
        </p:nvSpPr>
        <p:spPr>
          <a:xfrm>
            <a:off x="10326683" y="2754938"/>
            <a:ext cx="1476000" cy="720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Cable force</a:t>
            </a:r>
            <a:endParaRPr lang="zh-CN" alt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DC74BDB-8CEB-4FD7-AB5E-485EB74F9F94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501650" y="3124409"/>
            <a:ext cx="412867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BB39C09-287C-4405-9B78-56136C995940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4272950" y="3124409"/>
            <a:ext cx="406433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901D4E0-7C32-41E8-9B84-219899C49A42}"/>
              </a:ext>
            </a:extLst>
          </p:cNvPr>
          <p:cNvCxnSpPr>
            <a:cxnSpLocks/>
            <a:stCxn id="25" idx="3"/>
            <a:endCxn id="22" idx="1"/>
          </p:cNvCxnSpPr>
          <p:nvPr/>
        </p:nvCxnSpPr>
        <p:spPr>
          <a:xfrm>
            <a:off x="6155383" y="3124409"/>
            <a:ext cx="406433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A1F143C-4C82-4700-9DD7-177775E3BB72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>
            <a:off x="8037816" y="3124409"/>
            <a:ext cx="406433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7CA2628A-0115-4024-BAEC-A73B0EF29AEC}"/>
              </a:ext>
            </a:extLst>
          </p:cNvPr>
          <p:cNvSpPr/>
          <p:nvPr/>
        </p:nvSpPr>
        <p:spPr>
          <a:xfrm>
            <a:off x="914517" y="2764409"/>
            <a:ext cx="1476000" cy="720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displacement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8E25C0F-7C9F-4963-A7DC-5AF2B8047DE5}"/>
              </a:ext>
            </a:extLst>
          </p:cNvPr>
          <p:cNvCxnSpPr>
            <a:cxnSpLocks/>
          </p:cNvCxnSpPr>
          <p:nvPr/>
        </p:nvCxnSpPr>
        <p:spPr>
          <a:xfrm>
            <a:off x="2390517" y="3124409"/>
            <a:ext cx="412867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58B650D-405E-405B-BA7C-EB8B47768120}"/>
              </a:ext>
            </a:extLst>
          </p:cNvPr>
          <p:cNvCxnSpPr>
            <a:cxnSpLocks/>
          </p:cNvCxnSpPr>
          <p:nvPr/>
        </p:nvCxnSpPr>
        <p:spPr>
          <a:xfrm>
            <a:off x="9920249" y="3124409"/>
            <a:ext cx="406433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07DD439E-A295-4681-A326-CBD07E57B5B7}"/>
              </a:ext>
            </a:extLst>
          </p:cNvPr>
          <p:cNvSpPr txBox="1"/>
          <p:nvPr/>
        </p:nvSpPr>
        <p:spPr>
          <a:xfrm>
            <a:off x="3883569" y="3613574"/>
            <a:ext cx="1185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High-pass filtering</a:t>
            </a:r>
            <a:endParaRPr lang="zh-CN" altLang="en-US" sz="1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09C8138-5F64-4745-A5DC-9D7E60178DCE}"/>
              </a:ext>
            </a:extLst>
          </p:cNvPr>
          <p:cNvSpPr txBox="1"/>
          <p:nvPr/>
        </p:nvSpPr>
        <p:spPr>
          <a:xfrm>
            <a:off x="1995892" y="3613575"/>
            <a:ext cx="1378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</a:t>
            </a:r>
            <a:r>
              <a:rPr lang="en-US" altLang="zh-CN" sz="16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</a:t>
            </a:r>
            <a:endParaRPr lang="zh-CN" altLang="en-US" sz="1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F5C5AFC-30A0-4629-86B2-2A2A04100EC2}"/>
              </a:ext>
            </a:extLst>
          </p:cNvPr>
          <p:cNvSpPr txBox="1"/>
          <p:nvPr/>
        </p:nvSpPr>
        <p:spPr>
          <a:xfrm>
            <a:off x="5743838" y="3613576"/>
            <a:ext cx="1061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Sieve Method</a:t>
            </a:r>
            <a:endParaRPr lang="zh-CN" altLang="en-US" sz="16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9E384D2-D05B-4362-965E-E343DE1A5EC2}"/>
              </a:ext>
            </a:extLst>
          </p:cNvPr>
          <p:cNvSpPr txBox="1"/>
          <p:nvPr/>
        </p:nvSpPr>
        <p:spPr>
          <a:xfrm>
            <a:off x="7397615" y="3613576"/>
            <a:ext cx="1378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 Hash Voting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985145E-1AA3-4FA9-8FD2-926D36C22823}"/>
              </a:ext>
            </a:extLst>
          </p:cNvPr>
          <p:cNvSpPr txBox="1"/>
          <p:nvPr/>
        </p:nvSpPr>
        <p:spPr>
          <a:xfrm>
            <a:off x="9368061" y="3613576"/>
            <a:ext cx="1378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</a:t>
            </a:r>
            <a:r>
              <a:rPr lang="en-GB" altLang="zh-C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altLang="zh-CN" sz="16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egression</a:t>
            </a:r>
            <a:endParaRPr lang="en-GB" altLang="zh-CN" sz="1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35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F5D33488-A105-4C63-A66F-49E0A9E88AB8}"/>
              </a:ext>
            </a:extLst>
          </p:cNvPr>
          <p:cNvSpPr/>
          <p:nvPr/>
        </p:nvSpPr>
        <p:spPr>
          <a:xfrm>
            <a:off x="7862043" y="2977833"/>
            <a:ext cx="620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A6DB521-6717-4C3E-87A1-D94BE5641442}"/>
              </a:ext>
            </a:extLst>
          </p:cNvPr>
          <p:cNvSpPr txBox="1"/>
          <p:nvPr/>
        </p:nvSpPr>
        <p:spPr>
          <a:xfrm>
            <a:off x="64996" y="3025809"/>
            <a:ext cx="1080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Sequence: </a:t>
            </a:r>
            <a:r>
              <a:rPr lang="en-US" altLang="zh-CN" i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68E2A988-12A2-4426-B81B-29AEDA2DBE5C}"/>
              </a:ext>
            </a:extLst>
          </p:cNvPr>
          <p:cNvSpPr/>
          <p:nvPr/>
        </p:nvSpPr>
        <p:spPr>
          <a:xfrm>
            <a:off x="1405042" y="2898974"/>
            <a:ext cx="1080000" cy="900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For each element in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1D14D089-9F38-4496-A603-8E06E931B186}"/>
              </a:ext>
            </a:extLst>
          </p:cNvPr>
          <p:cNvSpPr/>
          <p:nvPr/>
        </p:nvSpPr>
        <p:spPr>
          <a:xfrm>
            <a:off x="2739647" y="2896231"/>
            <a:ext cx="1440000" cy="900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Compare to nearby elements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EC580A8B-508A-4BFC-B258-410F1BAA785F}"/>
              </a:ext>
            </a:extLst>
          </p:cNvPr>
          <p:cNvSpPr/>
          <p:nvPr/>
        </p:nvSpPr>
        <p:spPr>
          <a:xfrm>
            <a:off x="4422704" y="2896231"/>
            <a:ext cx="1080000" cy="900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isPeak</a:t>
            </a:r>
            <a:endParaRPr lang="zh-CN" altLang="zh-CN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流程图: 决策 50">
            <a:extLst>
              <a:ext uri="{FF2B5EF4-FFF2-40B4-BE49-F238E27FC236}">
                <a16:creationId xmlns:a16="http://schemas.microsoft.com/office/drawing/2014/main" id="{A5B03890-9944-416B-9612-A8067E431336}"/>
              </a:ext>
            </a:extLst>
          </p:cNvPr>
          <p:cNvSpPr/>
          <p:nvPr/>
        </p:nvSpPr>
        <p:spPr>
          <a:xfrm>
            <a:off x="5787988" y="2628974"/>
            <a:ext cx="2340000" cy="14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maximum</a:t>
            </a:r>
            <a:endParaRPr lang="zh-CN" altLang="en-US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73314F25-801B-4859-BF65-B76B409845F9}"/>
              </a:ext>
            </a:extLst>
          </p:cNvPr>
          <p:cNvSpPr/>
          <p:nvPr/>
        </p:nvSpPr>
        <p:spPr>
          <a:xfrm>
            <a:off x="8373210" y="2896231"/>
            <a:ext cx="720000" cy="900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流程图: 决策 52">
            <a:extLst>
              <a:ext uri="{FF2B5EF4-FFF2-40B4-BE49-F238E27FC236}">
                <a16:creationId xmlns:a16="http://schemas.microsoft.com/office/drawing/2014/main" id="{D7696682-71A5-4157-930E-7148C2AC0903}"/>
              </a:ext>
            </a:extLst>
          </p:cNvPr>
          <p:cNvSpPr/>
          <p:nvPr/>
        </p:nvSpPr>
        <p:spPr>
          <a:xfrm>
            <a:off x="9388711" y="2628974"/>
            <a:ext cx="1440000" cy="14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value</a:t>
            </a:r>
            <a:endParaRPr lang="zh-CN" altLang="en-US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B4F2487-D304-4C7B-A6AF-546C1C20BDA7}"/>
              </a:ext>
            </a:extLst>
          </p:cNvPr>
          <p:cNvSpPr/>
          <p:nvPr/>
        </p:nvSpPr>
        <p:spPr>
          <a:xfrm>
            <a:off x="11190293" y="2748219"/>
            <a:ext cx="9256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of local maxima: </a:t>
            </a:r>
            <a:r>
              <a:rPr lang="en-US" altLang="zh-CN" i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peaks</a:t>
            </a:r>
            <a:endParaRPr lang="zh-CN" altLang="en-US" i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97CEAB3-1142-4516-BC6B-3BB7E22FDCA0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 flipV="1">
            <a:off x="1144997" y="3348974"/>
            <a:ext cx="260045" cy="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D6C942D-053C-4313-9733-35D6BE8AA074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 flipV="1">
            <a:off x="2485042" y="3346231"/>
            <a:ext cx="254605" cy="274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C58443E-8540-4DB0-B187-17FC4F3C20A4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>
            <a:off x="4179647" y="3346231"/>
            <a:ext cx="243057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04D4A931-7BD5-4466-9B21-8C264A150887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5502704" y="3346231"/>
            <a:ext cx="285284" cy="274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9CF11AD-7ADA-4476-BBAC-A91AF15932EF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8127988" y="3346231"/>
            <a:ext cx="245222" cy="274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B04EF0B0-8D03-42D3-A099-BEFE8B2B4A8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9093210" y="3346231"/>
            <a:ext cx="295501" cy="274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F7C7D6D-E298-4D9D-A5EF-EFCA0E2D473D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 flipV="1">
            <a:off x="10828711" y="3348384"/>
            <a:ext cx="361582" cy="5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872BB7A5-152C-4E07-B7BD-FCD4787EAAB0}"/>
              </a:ext>
            </a:extLst>
          </p:cNvPr>
          <p:cNvSpPr/>
          <p:nvPr/>
        </p:nvSpPr>
        <p:spPr>
          <a:xfrm>
            <a:off x="9675298" y="2253291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6CB80A1D-B1C2-414A-B090-45A164320EA5}"/>
              </a:ext>
            </a:extLst>
          </p:cNvPr>
          <p:cNvCxnSpPr>
            <a:cxnSpLocks/>
            <a:stCxn id="53" idx="0"/>
            <a:endCxn id="46" idx="0"/>
          </p:cNvCxnSpPr>
          <p:nvPr/>
        </p:nvCxnSpPr>
        <p:spPr>
          <a:xfrm rot="16200000" flipH="1" flipV="1">
            <a:off x="5891877" y="-1317861"/>
            <a:ext cx="270000" cy="8163669"/>
          </a:xfrm>
          <a:prstGeom prst="bentConnector3">
            <a:avLst>
              <a:gd name="adj1" fmla="val -161972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22899025-789F-4895-9CB6-EB5E7DCE05E7}"/>
              </a:ext>
            </a:extLst>
          </p:cNvPr>
          <p:cNvCxnSpPr>
            <a:cxnSpLocks/>
            <a:stCxn id="51" idx="2"/>
            <a:endCxn id="53" idx="2"/>
          </p:cNvCxnSpPr>
          <p:nvPr/>
        </p:nvCxnSpPr>
        <p:spPr>
          <a:xfrm rot="16200000" flipH="1">
            <a:off x="8533349" y="2493612"/>
            <a:ext cx="12700" cy="3150723"/>
          </a:xfrm>
          <a:prstGeom prst="bentConnector3">
            <a:avLst>
              <a:gd name="adj1" fmla="val 2426087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1B0BEF2E-41A2-4183-9F75-DAC57E7BB602}"/>
              </a:ext>
            </a:extLst>
          </p:cNvPr>
          <p:cNvSpPr/>
          <p:nvPr/>
        </p:nvSpPr>
        <p:spPr>
          <a:xfrm>
            <a:off x="6960206" y="4042461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20FE5C97-1366-4B5F-9718-5A0DC00FBFBB}"/>
              </a:ext>
            </a:extLst>
          </p:cNvPr>
          <p:cNvSpPr/>
          <p:nvPr/>
        </p:nvSpPr>
        <p:spPr>
          <a:xfrm>
            <a:off x="10630942" y="2960020"/>
            <a:ext cx="620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18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B8B9F6B2-BA10-49C6-8FA4-3D8D43D27587}"/>
              </a:ext>
            </a:extLst>
          </p:cNvPr>
          <p:cNvSpPr/>
          <p:nvPr/>
        </p:nvSpPr>
        <p:spPr>
          <a:xfrm>
            <a:off x="2764570" y="3438296"/>
            <a:ext cx="1800000" cy="720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Loop in later </a:t>
            </a:r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interval/2 values,</a:t>
            </a:r>
          </a:p>
          <a:p>
            <a:pPr algn="ctr">
              <a:lnSpc>
                <a:spcPct val="8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index: Q</a:t>
            </a:r>
            <a:endParaRPr lang="zh-CN" altLang="en-US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26D569F-72F0-4414-99C7-93933F0905B9}"/>
              </a:ext>
            </a:extLst>
          </p:cNvPr>
          <p:cNvSpPr/>
          <p:nvPr/>
        </p:nvSpPr>
        <p:spPr>
          <a:xfrm>
            <a:off x="2764570" y="1469549"/>
            <a:ext cx="1800000" cy="540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Loop in array</a:t>
            </a: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index: P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9F3C586-E2F4-4E97-B1FA-4DBAA34E27E9}"/>
              </a:ext>
            </a:extLst>
          </p:cNvPr>
          <p:cNvSpPr txBox="1"/>
          <p:nvPr/>
        </p:nvSpPr>
        <p:spPr>
          <a:xfrm>
            <a:off x="2224570" y="18710"/>
            <a:ext cx="28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spectrum: array</a:t>
            </a:r>
          </a:p>
          <a:p>
            <a:pPr algn="ctr"/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interval: integer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7FF63D7-8537-4B38-B135-F31C97B12B91}"/>
              </a:ext>
            </a:extLst>
          </p:cNvPr>
          <p:cNvCxnSpPr>
            <a:cxnSpLocks/>
            <a:stCxn id="6" idx="4"/>
            <a:endCxn id="15" idx="0"/>
          </p:cNvCxnSpPr>
          <p:nvPr/>
        </p:nvCxnSpPr>
        <p:spPr>
          <a:xfrm flipH="1">
            <a:off x="3664570" y="1354789"/>
            <a:ext cx="205" cy="114760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7E49AC4-4802-4EDB-A2FF-01C0B71E0A9B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>
            <a:off x="3664570" y="2009549"/>
            <a:ext cx="0" cy="105177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决策 19">
            <a:extLst>
              <a:ext uri="{FF2B5EF4-FFF2-40B4-BE49-F238E27FC236}">
                <a16:creationId xmlns:a16="http://schemas.microsoft.com/office/drawing/2014/main" id="{8BB8A49B-E16A-4C34-875C-816F3FF2E0C0}"/>
              </a:ext>
            </a:extLst>
          </p:cNvPr>
          <p:cNvSpPr/>
          <p:nvPr/>
        </p:nvSpPr>
        <p:spPr>
          <a:xfrm>
            <a:off x="2044570" y="2114726"/>
            <a:ext cx="3240000" cy="72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mark[P]==false</a:t>
            </a:r>
            <a:endParaRPr lang="zh-CN" altLang="en-US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流程图: 决策 20">
            <a:extLst>
              <a:ext uri="{FF2B5EF4-FFF2-40B4-BE49-F238E27FC236}">
                <a16:creationId xmlns:a16="http://schemas.microsoft.com/office/drawing/2014/main" id="{D33D4A1A-363C-4343-92B2-CE3160E7C45C}"/>
              </a:ext>
            </a:extLst>
          </p:cNvPr>
          <p:cNvSpPr/>
          <p:nvPr/>
        </p:nvSpPr>
        <p:spPr>
          <a:xfrm>
            <a:off x="2044570" y="4290291"/>
            <a:ext cx="3240000" cy="72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maxval&lt;arr[Q]?</a:t>
            </a:r>
            <a:endParaRPr lang="zh-CN" altLang="en-US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37E30C4-BA75-4B66-B01B-231384E4F9E9}"/>
              </a:ext>
            </a:extLst>
          </p:cNvPr>
          <p:cNvCxnSpPr>
            <a:cxnSpLocks/>
            <a:stCxn id="20" idx="2"/>
            <a:endCxn id="248" idx="1"/>
          </p:cNvCxnSpPr>
          <p:nvPr/>
        </p:nvCxnSpPr>
        <p:spPr>
          <a:xfrm flipH="1">
            <a:off x="3664365" y="2834726"/>
            <a:ext cx="205" cy="114571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C2F2BD7-057B-4F38-BE27-2AB5C0BBF54D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3664570" y="4158296"/>
            <a:ext cx="0" cy="131995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数据 5">
            <a:extLst>
              <a:ext uri="{FF2B5EF4-FFF2-40B4-BE49-F238E27FC236}">
                <a16:creationId xmlns:a16="http://schemas.microsoft.com/office/drawing/2014/main" id="{04460248-DFA6-46E3-8EA3-3FB091AA1F9B}"/>
              </a:ext>
            </a:extLst>
          </p:cNvPr>
          <p:cNvSpPr/>
          <p:nvPr/>
        </p:nvSpPr>
        <p:spPr>
          <a:xfrm>
            <a:off x="2404775" y="778789"/>
            <a:ext cx="2520000" cy="576000"/>
          </a:xfrm>
          <a:prstGeom prst="flowChartInputOutpu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mark:</a:t>
            </a:r>
          </a:p>
          <a:p>
            <a:pPr algn="ctr"/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of bool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54B61ED-5A82-48E6-BC24-761C2D813E18}"/>
              </a:ext>
            </a:extLst>
          </p:cNvPr>
          <p:cNvCxnSpPr>
            <a:cxnSpLocks/>
            <a:stCxn id="18" idx="2"/>
            <a:endCxn id="6" idx="1"/>
          </p:cNvCxnSpPr>
          <p:nvPr/>
        </p:nvCxnSpPr>
        <p:spPr>
          <a:xfrm>
            <a:off x="3664570" y="665041"/>
            <a:ext cx="205" cy="113748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58BF5882-2C33-4C05-981F-5642015EE466}"/>
              </a:ext>
            </a:extLst>
          </p:cNvPr>
          <p:cNvSpPr/>
          <p:nvPr/>
        </p:nvSpPr>
        <p:spPr>
          <a:xfrm>
            <a:off x="1668432" y="5015088"/>
            <a:ext cx="1800000" cy="360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maxval=arr[Q]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流程图: 决策 125">
            <a:extLst>
              <a:ext uri="{FF2B5EF4-FFF2-40B4-BE49-F238E27FC236}">
                <a16:creationId xmlns:a16="http://schemas.microsoft.com/office/drawing/2014/main" id="{628112E5-2D5A-4857-9B70-B3F7156977F6}"/>
              </a:ext>
            </a:extLst>
          </p:cNvPr>
          <p:cNvSpPr/>
          <p:nvPr/>
        </p:nvSpPr>
        <p:spPr>
          <a:xfrm>
            <a:off x="2044774" y="5962331"/>
            <a:ext cx="3240000" cy="72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Q?</a:t>
            </a:r>
            <a:endParaRPr lang="zh-CN" altLang="en-US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1E617B5E-2F8D-4A65-81BB-0417DD6BA9A6}"/>
              </a:ext>
            </a:extLst>
          </p:cNvPr>
          <p:cNvCxnSpPr>
            <a:cxnSpLocks/>
            <a:stCxn id="126" idx="1"/>
            <a:endCxn id="15" idx="1"/>
          </p:cNvCxnSpPr>
          <p:nvPr/>
        </p:nvCxnSpPr>
        <p:spPr>
          <a:xfrm rot="10800000" flipH="1">
            <a:off x="2044774" y="1739549"/>
            <a:ext cx="719796" cy="4582782"/>
          </a:xfrm>
          <a:prstGeom prst="bentConnector3">
            <a:avLst>
              <a:gd name="adj1" fmla="val -85867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流程图: 决策 143">
            <a:extLst>
              <a:ext uri="{FF2B5EF4-FFF2-40B4-BE49-F238E27FC236}">
                <a16:creationId xmlns:a16="http://schemas.microsoft.com/office/drawing/2014/main" id="{444A8A57-0C13-4843-BC02-FC73E471F6E2}"/>
              </a:ext>
            </a:extLst>
          </p:cNvPr>
          <p:cNvSpPr/>
          <p:nvPr/>
        </p:nvSpPr>
        <p:spPr>
          <a:xfrm>
            <a:off x="7524893" y="5962331"/>
            <a:ext cx="3240000" cy="72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mark[P]==false</a:t>
            </a:r>
            <a:endParaRPr lang="zh-CN" altLang="en-US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8" name="连接符: 肘形 147">
            <a:extLst>
              <a:ext uri="{FF2B5EF4-FFF2-40B4-BE49-F238E27FC236}">
                <a16:creationId xmlns:a16="http://schemas.microsoft.com/office/drawing/2014/main" id="{28ECA6F6-B12D-497F-A792-D7A3F9ED4797}"/>
              </a:ext>
            </a:extLst>
          </p:cNvPr>
          <p:cNvCxnSpPr>
            <a:cxnSpLocks/>
            <a:stCxn id="144" idx="1"/>
            <a:endCxn id="15" idx="3"/>
          </p:cNvCxnSpPr>
          <p:nvPr/>
        </p:nvCxnSpPr>
        <p:spPr>
          <a:xfrm rot="10800000">
            <a:off x="4564571" y="1739549"/>
            <a:ext cx="2960323" cy="4582782"/>
          </a:xfrm>
          <a:prstGeom prst="bentConnector3">
            <a:avLst>
              <a:gd name="adj1" fmla="val 34322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3738164E-2F8A-4DCB-9B3D-31E03292185D}"/>
              </a:ext>
            </a:extLst>
          </p:cNvPr>
          <p:cNvSpPr/>
          <p:nvPr/>
        </p:nvSpPr>
        <p:spPr>
          <a:xfrm>
            <a:off x="5158668" y="1325868"/>
            <a:ext cx="749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AC953F21-2566-43F7-AE3F-C254B47B88F7}"/>
              </a:ext>
            </a:extLst>
          </p:cNvPr>
          <p:cNvCxnSpPr>
            <a:cxnSpLocks/>
            <a:stCxn id="248" idx="4"/>
            <a:endCxn id="8" idx="0"/>
          </p:cNvCxnSpPr>
          <p:nvPr/>
        </p:nvCxnSpPr>
        <p:spPr>
          <a:xfrm>
            <a:off x="3664365" y="3309297"/>
            <a:ext cx="205" cy="128999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矩形: 圆角 221">
            <a:extLst>
              <a:ext uri="{FF2B5EF4-FFF2-40B4-BE49-F238E27FC236}">
                <a16:creationId xmlns:a16="http://schemas.microsoft.com/office/drawing/2014/main" id="{7694663E-6FD5-4540-90B8-F9B1153B42FB}"/>
              </a:ext>
            </a:extLst>
          </p:cNvPr>
          <p:cNvSpPr/>
          <p:nvPr/>
        </p:nvSpPr>
        <p:spPr>
          <a:xfrm>
            <a:off x="4604833" y="5268917"/>
            <a:ext cx="1800000" cy="360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mark[Q]==false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矩形: 圆角 228">
            <a:extLst>
              <a:ext uri="{FF2B5EF4-FFF2-40B4-BE49-F238E27FC236}">
                <a16:creationId xmlns:a16="http://schemas.microsoft.com/office/drawing/2014/main" id="{323A14FB-6B9B-4687-A414-0E80184C3284}"/>
              </a:ext>
            </a:extLst>
          </p:cNvPr>
          <p:cNvSpPr/>
          <p:nvPr/>
        </p:nvSpPr>
        <p:spPr>
          <a:xfrm>
            <a:off x="1668430" y="5531699"/>
            <a:ext cx="1800000" cy="360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mark[P]==false</a:t>
            </a:r>
            <a:endParaRPr lang="zh-CN" altLang="en-US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8D818D4F-6A08-4BE6-82F8-953BBDC8CDE1}"/>
              </a:ext>
            </a:extLst>
          </p:cNvPr>
          <p:cNvCxnSpPr>
            <a:cxnSpLocks/>
            <a:stCxn id="76" idx="2"/>
            <a:endCxn id="229" idx="0"/>
          </p:cNvCxnSpPr>
          <p:nvPr/>
        </p:nvCxnSpPr>
        <p:spPr>
          <a:xfrm flipH="1">
            <a:off x="2568430" y="5375088"/>
            <a:ext cx="2" cy="156611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流程图: 数据 247">
            <a:extLst>
              <a:ext uri="{FF2B5EF4-FFF2-40B4-BE49-F238E27FC236}">
                <a16:creationId xmlns:a16="http://schemas.microsoft.com/office/drawing/2014/main" id="{CB85B07E-38EC-4A4F-AEDB-109FCCA79DAB}"/>
              </a:ext>
            </a:extLst>
          </p:cNvPr>
          <p:cNvSpPr/>
          <p:nvPr/>
        </p:nvSpPr>
        <p:spPr>
          <a:xfrm>
            <a:off x="2314365" y="2949297"/>
            <a:ext cx="2700000" cy="360000"/>
          </a:xfrm>
          <a:prstGeom prst="flowChartInputOutpu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maxval=mark[P]</a:t>
            </a:r>
          </a:p>
        </p:txBody>
      </p:sp>
      <p:cxnSp>
        <p:nvCxnSpPr>
          <p:cNvPr id="264" name="连接符: 肘形 263">
            <a:extLst>
              <a:ext uri="{FF2B5EF4-FFF2-40B4-BE49-F238E27FC236}">
                <a16:creationId xmlns:a16="http://schemas.microsoft.com/office/drawing/2014/main" id="{0BD52564-74B6-46F6-9882-4472AA2CC8B7}"/>
              </a:ext>
            </a:extLst>
          </p:cNvPr>
          <p:cNvCxnSpPr>
            <a:cxnSpLocks/>
            <a:stCxn id="21" idx="2"/>
            <a:endCxn id="76" idx="3"/>
          </p:cNvCxnSpPr>
          <p:nvPr/>
        </p:nvCxnSpPr>
        <p:spPr>
          <a:xfrm rot="5400000">
            <a:off x="3474103" y="5004620"/>
            <a:ext cx="184797" cy="196138"/>
          </a:xfrm>
          <a:prstGeom prst="bentConnector2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连接符: 肘形 266">
            <a:extLst>
              <a:ext uri="{FF2B5EF4-FFF2-40B4-BE49-F238E27FC236}">
                <a16:creationId xmlns:a16="http://schemas.microsoft.com/office/drawing/2014/main" id="{BF090C0F-B1E3-4F5C-893D-E21771600C5E}"/>
              </a:ext>
            </a:extLst>
          </p:cNvPr>
          <p:cNvCxnSpPr>
            <a:cxnSpLocks/>
            <a:stCxn id="229" idx="3"/>
            <a:endCxn id="126" idx="0"/>
          </p:cNvCxnSpPr>
          <p:nvPr/>
        </p:nvCxnSpPr>
        <p:spPr>
          <a:xfrm>
            <a:off x="3468430" y="5711699"/>
            <a:ext cx="196344" cy="250632"/>
          </a:xfrm>
          <a:prstGeom prst="bentConnector2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连接符: 曲线 289">
            <a:extLst>
              <a:ext uri="{FF2B5EF4-FFF2-40B4-BE49-F238E27FC236}">
                <a16:creationId xmlns:a16="http://schemas.microsoft.com/office/drawing/2014/main" id="{2F13E87C-18AE-4157-A241-CF000804BEA4}"/>
              </a:ext>
            </a:extLst>
          </p:cNvPr>
          <p:cNvCxnSpPr>
            <a:cxnSpLocks/>
            <a:stCxn id="126" idx="2"/>
            <a:endCxn id="144" idx="2"/>
          </p:cNvCxnSpPr>
          <p:nvPr/>
        </p:nvCxnSpPr>
        <p:spPr>
          <a:xfrm rot="16200000" flipH="1">
            <a:off x="6404833" y="3942271"/>
            <a:ext cx="12700" cy="5480119"/>
          </a:xfrm>
          <a:prstGeom prst="curvedConnector3">
            <a:avLst>
              <a:gd name="adj1" fmla="val 1000000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矩形: 圆角 300">
            <a:extLst>
              <a:ext uri="{FF2B5EF4-FFF2-40B4-BE49-F238E27FC236}">
                <a16:creationId xmlns:a16="http://schemas.microsoft.com/office/drawing/2014/main" id="{66EDFAE2-5E45-427C-B73A-22C5F4A4DA3F}"/>
              </a:ext>
            </a:extLst>
          </p:cNvPr>
          <p:cNvSpPr/>
          <p:nvPr/>
        </p:nvSpPr>
        <p:spPr>
          <a:xfrm>
            <a:off x="8251243" y="4958939"/>
            <a:ext cx="1800000" cy="720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Loop in former interval/2 values,</a:t>
            </a:r>
          </a:p>
          <a:p>
            <a:pPr algn="ctr">
              <a:lnSpc>
                <a:spcPct val="8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index: R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流程图: 决策 301">
            <a:extLst>
              <a:ext uri="{FF2B5EF4-FFF2-40B4-BE49-F238E27FC236}">
                <a16:creationId xmlns:a16="http://schemas.microsoft.com/office/drawing/2014/main" id="{9D9FC3A2-51E9-466B-94E4-11B33A530BDA}"/>
              </a:ext>
            </a:extLst>
          </p:cNvPr>
          <p:cNvSpPr/>
          <p:nvPr/>
        </p:nvSpPr>
        <p:spPr>
          <a:xfrm>
            <a:off x="7528068" y="4076712"/>
            <a:ext cx="3240000" cy="72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arr[P]&lt;arr[R]?</a:t>
            </a:r>
            <a:endParaRPr lang="zh-CN" altLang="en-US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4" name="连接符: 肘形 303">
            <a:extLst>
              <a:ext uri="{FF2B5EF4-FFF2-40B4-BE49-F238E27FC236}">
                <a16:creationId xmlns:a16="http://schemas.microsoft.com/office/drawing/2014/main" id="{E42B2DC0-91AE-4723-842F-D984366984F4}"/>
              </a:ext>
            </a:extLst>
          </p:cNvPr>
          <p:cNvCxnSpPr>
            <a:cxnSpLocks/>
            <a:stCxn id="302" idx="1"/>
            <a:endCxn id="15" idx="3"/>
          </p:cNvCxnSpPr>
          <p:nvPr/>
        </p:nvCxnSpPr>
        <p:spPr>
          <a:xfrm rot="10800000">
            <a:off x="4564570" y="1739550"/>
            <a:ext cx="2963498" cy="2697163"/>
          </a:xfrm>
          <a:prstGeom prst="bentConnector3">
            <a:avLst>
              <a:gd name="adj1" fmla="val 20119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流程图: 决策 305">
            <a:extLst>
              <a:ext uri="{FF2B5EF4-FFF2-40B4-BE49-F238E27FC236}">
                <a16:creationId xmlns:a16="http://schemas.microsoft.com/office/drawing/2014/main" id="{C3D1C480-3E43-4A0C-BF61-FA248988AD9D}"/>
              </a:ext>
            </a:extLst>
          </p:cNvPr>
          <p:cNvSpPr/>
          <p:nvPr/>
        </p:nvSpPr>
        <p:spPr>
          <a:xfrm>
            <a:off x="7528068" y="3091083"/>
            <a:ext cx="3240000" cy="72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Q?</a:t>
            </a:r>
            <a:endParaRPr lang="zh-CN" altLang="en-US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0" name="连接符: 肘形 309">
            <a:extLst>
              <a:ext uri="{FF2B5EF4-FFF2-40B4-BE49-F238E27FC236}">
                <a16:creationId xmlns:a16="http://schemas.microsoft.com/office/drawing/2014/main" id="{F2FA2759-17EC-4E40-8FF0-264D525B5433}"/>
              </a:ext>
            </a:extLst>
          </p:cNvPr>
          <p:cNvCxnSpPr>
            <a:cxnSpLocks/>
            <a:stCxn id="306" idx="3"/>
            <a:endCxn id="301" idx="3"/>
          </p:cNvCxnSpPr>
          <p:nvPr/>
        </p:nvCxnSpPr>
        <p:spPr>
          <a:xfrm flipH="1">
            <a:off x="10051243" y="3451083"/>
            <a:ext cx="716825" cy="1867856"/>
          </a:xfrm>
          <a:prstGeom prst="bentConnector3">
            <a:avLst>
              <a:gd name="adj1" fmla="val -46224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连接符: 肘形 312">
            <a:extLst>
              <a:ext uri="{FF2B5EF4-FFF2-40B4-BE49-F238E27FC236}">
                <a16:creationId xmlns:a16="http://schemas.microsoft.com/office/drawing/2014/main" id="{C53CA781-E70A-4E47-A615-775C481A8D3E}"/>
              </a:ext>
            </a:extLst>
          </p:cNvPr>
          <p:cNvCxnSpPr>
            <a:cxnSpLocks/>
            <a:stCxn id="21" idx="3"/>
            <a:endCxn id="222" idx="0"/>
          </p:cNvCxnSpPr>
          <p:nvPr/>
        </p:nvCxnSpPr>
        <p:spPr>
          <a:xfrm>
            <a:off x="5284570" y="4650291"/>
            <a:ext cx="220263" cy="618626"/>
          </a:xfrm>
          <a:prstGeom prst="bentConnector2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连接符: 肘形 315">
            <a:extLst>
              <a:ext uri="{FF2B5EF4-FFF2-40B4-BE49-F238E27FC236}">
                <a16:creationId xmlns:a16="http://schemas.microsoft.com/office/drawing/2014/main" id="{51DB39CC-9C35-40D3-8394-64750DC28587}"/>
              </a:ext>
            </a:extLst>
          </p:cNvPr>
          <p:cNvCxnSpPr>
            <a:cxnSpLocks/>
            <a:stCxn id="222" idx="2"/>
            <a:endCxn id="126" idx="3"/>
          </p:cNvCxnSpPr>
          <p:nvPr/>
        </p:nvCxnSpPr>
        <p:spPr>
          <a:xfrm rot="5400000">
            <a:off x="5048097" y="5865595"/>
            <a:ext cx="693414" cy="220059"/>
          </a:xfrm>
          <a:prstGeom prst="bentConnector2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>
            <a:extLst>
              <a:ext uri="{FF2B5EF4-FFF2-40B4-BE49-F238E27FC236}">
                <a16:creationId xmlns:a16="http://schemas.microsoft.com/office/drawing/2014/main" id="{B266FFA2-DD18-4AD9-9038-DB5105BE60CA}"/>
              </a:ext>
            </a:extLst>
          </p:cNvPr>
          <p:cNvCxnSpPr>
            <a:cxnSpLocks/>
            <a:stCxn id="144" idx="0"/>
            <a:endCxn id="301" idx="2"/>
          </p:cNvCxnSpPr>
          <p:nvPr/>
        </p:nvCxnSpPr>
        <p:spPr>
          <a:xfrm flipV="1">
            <a:off x="9144893" y="5678939"/>
            <a:ext cx="6350" cy="283392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箭头连接符 325">
            <a:extLst>
              <a:ext uri="{FF2B5EF4-FFF2-40B4-BE49-F238E27FC236}">
                <a16:creationId xmlns:a16="http://schemas.microsoft.com/office/drawing/2014/main" id="{FF30281E-A8B1-464B-990B-3C5BF17E00D5}"/>
              </a:ext>
            </a:extLst>
          </p:cNvPr>
          <p:cNvCxnSpPr>
            <a:cxnSpLocks/>
            <a:stCxn id="301" idx="0"/>
            <a:endCxn id="302" idx="2"/>
          </p:cNvCxnSpPr>
          <p:nvPr/>
        </p:nvCxnSpPr>
        <p:spPr>
          <a:xfrm flipH="1" flipV="1">
            <a:off x="9148068" y="4796712"/>
            <a:ext cx="3175" cy="162227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箭头连接符 335">
            <a:extLst>
              <a:ext uri="{FF2B5EF4-FFF2-40B4-BE49-F238E27FC236}">
                <a16:creationId xmlns:a16="http://schemas.microsoft.com/office/drawing/2014/main" id="{B5D69CD8-1E94-4863-9580-ED69C9695AA1}"/>
              </a:ext>
            </a:extLst>
          </p:cNvPr>
          <p:cNvCxnSpPr>
            <a:cxnSpLocks/>
            <a:stCxn id="302" idx="0"/>
            <a:endCxn id="306" idx="2"/>
          </p:cNvCxnSpPr>
          <p:nvPr/>
        </p:nvCxnSpPr>
        <p:spPr>
          <a:xfrm flipV="1">
            <a:off x="9148068" y="3811083"/>
            <a:ext cx="0" cy="265629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矩形: 圆角 352">
            <a:extLst>
              <a:ext uri="{FF2B5EF4-FFF2-40B4-BE49-F238E27FC236}">
                <a16:creationId xmlns:a16="http://schemas.microsoft.com/office/drawing/2014/main" id="{EF6E3308-F80A-441D-8B90-B1ED071ACFD2}"/>
              </a:ext>
            </a:extLst>
          </p:cNvPr>
          <p:cNvSpPr/>
          <p:nvPr/>
        </p:nvSpPr>
        <p:spPr>
          <a:xfrm>
            <a:off x="8251243" y="2391700"/>
            <a:ext cx="1800000" cy="360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Save P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7" name="直接箭头连接符 406">
            <a:extLst>
              <a:ext uri="{FF2B5EF4-FFF2-40B4-BE49-F238E27FC236}">
                <a16:creationId xmlns:a16="http://schemas.microsoft.com/office/drawing/2014/main" id="{B4CE20D4-AEC4-4710-84F1-66820B61824F}"/>
              </a:ext>
            </a:extLst>
          </p:cNvPr>
          <p:cNvCxnSpPr>
            <a:cxnSpLocks/>
            <a:stCxn id="306" idx="0"/>
            <a:endCxn id="353" idx="2"/>
          </p:cNvCxnSpPr>
          <p:nvPr/>
        </p:nvCxnSpPr>
        <p:spPr>
          <a:xfrm flipV="1">
            <a:off x="9148068" y="2751700"/>
            <a:ext cx="3175" cy="339383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流程图: 决策 431">
            <a:extLst>
              <a:ext uri="{FF2B5EF4-FFF2-40B4-BE49-F238E27FC236}">
                <a16:creationId xmlns:a16="http://schemas.microsoft.com/office/drawing/2014/main" id="{92F0BE08-D460-4B16-A971-7875F105CB4E}"/>
              </a:ext>
            </a:extLst>
          </p:cNvPr>
          <p:cNvSpPr/>
          <p:nvPr/>
        </p:nvSpPr>
        <p:spPr>
          <a:xfrm>
            <a:off x="7524893" y="1384836"/>
            <a:ext cx="3240000" cy="72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P?</a:t>
            </a:r>
            <a:endParaRPr lang="zh-CN" altLang="en-US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6" name="矩形 455">
            <a:extLst>
              <a:ext uri="{FF2B5EF4-FFF2-40B4-BE49-F238E27FC236}">
                <a16:creationId xmlns:a16="http://schemas.microsoft.com/office/drawing/2014/main" id="{F4BB1CC9-75C5-4019-B12B-03B5E26FC144}"/>
              </a:ext>
            </a:extLst>
          </p:cNvPr>
          <p:cNvSpPr/>
          <p:nvPr/>
        </p:nvSpPr>
        <p:spPr>
          <a:xfrm>
            <a:off x="6987753" y="1341305"/>
            <a:ext cx="713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3" name="直接箭头连接符 462">
            <a:extLst>
              <a:ext uri="{FF2B5EF4-FFF2-40B4-BE49-F238E27FC236}">
                <a16:creationId xmlns:a16="http://schemas.microsoft.com/office/drawing/2014/main" id="{8316AA2C-332C-4C7B-97B3-220D78909E06}"/>
              </a:ext>
            </a:extLst>
          </p:cNvPr>
          <p:cNvCxnSpPr>
            <a:cxnSpLocks/>
            <a:stCxn id="432" idx="0"/>
            <a:endCxn id="466" idx="2"/>
          </p:cNvCxnSpPr>
          <p:nvPr/>
        </p:nvCxnSpPr>
        <p:spPr>
          <a:xfrm flipV="1">
            <a:off x="9144893" y="1034168"/>
            <a:ext cx="6350" cy="350668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文本框 465">
            <a:extLst>
              <a:ext uri="{FF2B5EF4-FFF2-40B4-BE49-F238E27FC236}">
                <a16:creationId xmlns:a16="http://schemas.microsoft.com/office/drawing/2014/main" id="{ADFADC65-EEBC-4534-A020-F34F0D1D2790}"/>
              </a:ext>
            </a:extLst>
          </p:cNvPr>
          <p:cNvSpPr txBox="1"/>
          <p:nvPr/>
        </p:nvSpPr>
        <p:spPr>
          <a:xfrm>
            <a:off x="7351243" y="664836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peaks: array of local maximun</a:t>
            </a:r>
          </a:p>
        </p:txBody>
      </p:sp>
      <p:cxnSp>
        <p:nvCxnSpPr>
          <p:cNvPr id="472" name="直接箭头连接符 471">
            <a:extLst>
              <a:ext uri="{FF2B5EF4-FFF2-40B4-BE49-F238E27FC236}">
                <a16:creationId xmlns:a16="http://schemas.microsoft.com/office/drawing/2014/main" id="{80EA4A37-0066-4B49-ADF9-14A9B42B7E0D}"/>
              </a:ext>
            </a:extLst>
          </p:cNvPr>
          <p:cNvCxnSpPr>
            <a:cxnSpLocks/>
            <a:stCxn id="432" idx="1"/>
          </p:cNvCxnSpPr>
          <p:nvPr/>
        </p:nvCxnSpPr>
        <p:spPr>
          <a:xfrm flipH="1" flipV="1">
            <a:off x="4564570" y="1739549"/>
            <a:ext cx="2960323" cy="5287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矩形 498">
            <a:extLst>
              <a:ext uri="{FF2B5EF4-FFF2-40B4-BE49-F238E27FC236}">
                <a16:creationId xmlns:a16="http://schemas.microsoft.com/office/drawing/2014/main" id="{CB535040-0ACF-45F1-9F2E-E24D6FDF00A5}"/>
              </a:ext>
            </a:extLst>
          </p:cNvPr>
          <p:cNvSpPr/>
          <p:nvPr/>
        </p:nvSpPr>
        <p:spPr>
          <a:xfrm>
            <a:off x="3823709" y="2664299"/>
            <a:ext cx="486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2CB6F1FC-BFA1-4280-8A80-8E4BCBB84733}"/>
              </a:ext>
            </a:extLst>
          </p:cNvPr>
          <p:cNvCxnSpPr>
            <a:cxnSpLocks/>
            <a:stCxn id="353" idx="3"/>
            <a:endCxn id="432" idx="3"/>
          </p:cNvCxnSpPr>
          <p:nvPr/>
        </p:nvCxnSpPr>
        <p:spPr>
          <a:xfrm flipV="1">
            <a:off x="10051243" y="1744836"/>
            <a:ext cx="713650" cy="826864"/>
          </a:xfrm>
          <a:prstGeom prst="bentConnector3">
            <a:avLst>
              <a:gd name="adj1" fmla="val 132033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连接符: 曲线 476">
            <a:extLst>
              <a:ext uri="{FF2B5EF4-FFF2-40B4-BE49-F238E27FC236}">
                <a16:creationId xmlns:a16="http://schemas.microsoft.com/office/drawing/2014/main" id="{DD43DA43-BF67-4863-B1B8-A91FFA0D1F67}"/>
              </a:ext>
            </a:extLst>
          </p:cNvPr>
          <p:cNvCxnSpPr>
            <a:stCxn id="20" idx="3"/>
            <a:endCxn id="432" idx="2"/>
          </p:cNvCxnSpPr>
          <p:nvPr/>
        </p:nvCxnSpPr>
        <p:spPr>
          <a:xfrm flipV="1">
            <a:off x="5284570" y="2104836"/>
            <a:ext cx="3860323" cy="369890"/>
          </a:xfrm>
          <a:prstGeom prst="curvedConnector2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95C89E86-4E09-471D-BD03-FFB394367A14}"/>
              </a:ext>
            </a:extLst>
          </p:cNvPr>
          <p:cNvSpPr/>
          <p:nvPr/>
        </p:nvSpPr>
        <p:spPr>
          <a:xfrm>
            <a:off x="6888264" y="3980065"/>
            <a:ext cx="749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2C20BD6-84BB-4AE5-81C1-0BE6599EF526}"/>
              </a:ext>
            </a:extLst>
          </p:cNvPr>
          <p:cNvSpPr/>
          <p:nvPr/>
        </p:nvSpPr>
        <p:spPr>
          <a:xfrm>
            <a:off x="6687119" y="5971284"/>
            <a:ext cx="749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85DE3E9-E5AF-450F-85C2-3FD2CE7B83C9}"/>
              </a:ext>
            </a:extLst>
          </p:cNvPr>
          <p:cNvSpPr/>
          <p:nvPr/>
        </p:nvSpPr>
        <p:spPr>
          <a:xfrm>
            <a:off x="5818255" y="6424454"/>
            <a:ext cx="749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7C2F722-EA97-42FB-8AA9-D1D14424D951}"/>
              </a:ext>
            </a:extLst>
          </p:cNvPr>
          <p:cNvSpPr/>
          <p:nvPr/>
        </p:nvSpPr>
        <p:spPr>
          <a:xfrm>
            <a:off x="9044900" y="2745994"/>
            <a:ext cx="749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FC75C8B-8D76-4018-9BE2-1FE2AF38D9C5}"/>
              </a:ext>
            </a:extLst>
          </p:cNvPr>
          <p:cNvSpPr/>
          <p:nvPr/>
        </p:nvSpPr>
        <p:spPr>
          <a:xfrm>
            <a:off x="9044899" y="1004219"/>
            <a:ext cx="749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4C22CD5-E76A-4247-BA21-C619C0DFB477}"/>
              </a:ext>
            </a:extLst>
          </p:cNvPr>
          <p:cNvSpPr/>
          <p:nvPr/>
        </p:nvSpPr>
        <p:spPr>
          <a:xfrm>
            <a:off x="10732772" y="3037585"/>
            <a:ext cx="713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538CF6D-FC3E-4EAF-BCEC-A6BCC36EDBA4}"/>
              </a:ext>
            </a:extLst>
          </p:cNvPr>
          <p:cNvSpPr/>
          <p:nvPr/>
        </p:nvSpPr>
        <p:spPr>
          <a:xfrm>
            <a:off x="9336007" y="3737319"/>
            <a:ext cx="713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C2587E7-D757-4C80-8FC2-6B8D7D0EF6C2}"/>
              </a:ext>
            </a:extLst>
          </p:cNvPr>
          <p:cNvSpPr/>
          <p:nvPr/>
        </p:nvSpPr>
        <p:spPr>
          <a:xfrm>
            <a:off x="9337594" y="5669988"/>
            <a:ext cx="713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E69DFFA-C93C-4D28-B27A-A0FFD0349E4F}"/>
              </a:ext>
            </a:extLst>
          </p:cNvPr>
          <p:cNvSpPr/>
          <p:nvPr/>
        </p:nvSpPr>
        <p:spPr>
          <a:xfrm>
            <a:off x="1474951" y="5970474"/>
            <a:ext cx="713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EE97045-922D-429E-B6E8-17CC1DFAF7EF}"/>
              </a:ext>
            </a:extLst>
          </p:cNvPr>
          <p:cNvSpPr/>
          <p:nvPr/>
        </p:nvSpPr>
        <p:spPr>
          <a:xfrm>
            <a:off x="5120446" y="4243543"/>
            <a:ext cx="713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CC5B659-2032-4004-BA89-04AEBE3323F3}"/>
              </a:ext>
            </a:extLst>
          </p:cNvPr>
          <p:cNvSpPr/>
          <p:nvPr/>
        </p:nvSpPr>
        <p:spPr>
          <a:xfrm>
            <a:off x="3617389" y="5031938"/>
            <a:ext cx="749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28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15552B2E-6D0D-490C-83AF-1D19BFD7DA82}"/>
              </a:ext>
            </a:extLst>
          </p:cNvPr>
          <p:cNvSpPr/>
          <p:nvPr/>
        </p:nvSpPr>
        <p:spPr>
          <a:xfrm>
            <a:off x="3953951" y="2082501"/>
            <a:ext cx="1800000" cy="648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First order difference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1D199FA-6AB1-4636-81F0-5D555D856355}"/>
              </a:ext>
            </a:extLst>
          </p:cNvPr>
          <p:cNvSpPr txBox="1"/>
          <p:nvPr/>
        </p:nvSpPr>
        <p:spPr>
          <a:xfrm>
            <a:off x="3323951" y="1193131"/>
            <a:ext cx="30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Eigen-frequencies and their amplitudes: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freqAmpLst</a:t>
            </a:r>
          </a:p>
        </p:txBody>
      </p:sp>
      <p:sp>
        <p:nvSpPr>
          <p:cNvPr id="47" name="流程图: 决策 46">
            <a:extLst>
              <a:ext uri="{FF2B5EF4-FFF2-40B4-BE49-F238E27FC236}">
                <a16:creationId xmlns:a16="http://schemas.microsoft.com/office/drawing/2014/main" id="{3F9C421E-D61F-4AB0-858B-0A0DE98774D9}"/>
              </a:ext>
            </a:extLst>
          </p:cNvPr>
          <p:cNvSpPr/>
          <p:nvPr/>
        </p:nvSpPr>
        <p:spPr>
          <a:xfrm>
            <a:off x="3593951" y="4658103"/>
            <a:ext cx="2520000" cy="72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difference</a:t>
            </a:r>
            <a:endParaRPr lang="zh-CN" altLang="en-US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C5B966CA-8C52-4DA2-A6CF-8D6D81F9F45C}"/>
              </a:ext>
            </a:extLst>
          </p:cNvPr>
          <p:cNvSpPr/>
          <p:nvPr/>
        </p:nvSpPr>
        <p:spPr>
          <a:xfrm>
            <a:off x="3953951" y="3871680"/>
            <a:ext cx="1800000" cy="540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Hash voting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1AAC7481-87C3-447E-9086-3A8AF389E32D}"/>
              </a:ext>
            </a:extLst>
          </p:cNvPr>
          <p:cNvSpPr/>
          <p:nvPr/>
        </p:nvSpPr>
        <p:spPr>
          <a:xfrm>
            <a:off x="5967895" y="4665545"/>
            <a:ext cx="620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1CF1F0DE-7C73-45AB-83FC-CE3EF8D98D9D}"/>
              </a:ext>
            </a:extLst>
          </p:cNvPr>
          <p:cNvSpPr/>
          <p:nvPr/>
        </p:nvSpPr>
        <p:spPr>
          <a:xfrm>
            <a:off x="3953951" y="2961504"/>
            <a:ext cx="1800000" cy="648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For each difference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729EF5A-A61F-44BF-9C9A-70329363960C}"/>
              </a:ext>
            </a:extLst>
          </p:cNvPr>
          <p:cNvCxnSpPr>
            <a:cxnSpLocks/>
            <a:stCxn id="54" idx="2"/>
            <a:endCxn id="50" idx="0"/>
          </p:cNvCxnSpPr>
          <p:nvPr/>
        </p:nvCxnSpPr>
        <p:spPr>
          <a:xfrm>
            <a:off x="4853951" y="1839462"/>
            <a:ext cx="0" cy="24303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0CD3EB0-3CBD-4AAC-97AC-56125BBE9A8C}"/>
              </a:ext>
            </a:extLst>
          </p:cNvPr>
          <p:cNvCxnSpPr>
            <a:cxnSpLocks/>
            <a:stCxn id="50" idx="2"/>
            <a:endCxn id="37" idx="0"/>
          </p:cNvCxnSpPr>
          <p:nvPr/>
        </p:nvCxnSpPr>
        <p:spPr>
          <a:xfrm>
            <a:off x="4853951" y="2730501"/>
            <a:ext cx="0" cy="23100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4F881C6-9008-4FCF-AE0B-39D830741F50}"/>
              </a:ext>
            </a:extLst>
          </p:cNvPr>
          <p:cNvCxnSpPr>
            <a:cxnSpLocks/>
            <a:stCxn id="37" idx="2"/>
            <a:endCxn id="62" idx="0"/>
          </p:cNvCxnSpPr>
          <p:nvPr/>
        </p:nvCxnSpPr>
        <p:spPr>
          <a:xfrm>
            <a:off x="4853951" y="3609504"/>
            <a:ext cx="0" cy="262176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FC8E0F3-34C7-4192-88ED-2A448CC02B6E}"/>
              </a:ext>
            </a:extLst>
          </p:cNvPr>
          <p:cNvCxnSpPr>
            <a:cxnSpLocks/>
            <a:stCxn id="62" idx="2"/>
            <a:endCxn id="47" idx="0"/>
          </p:cNvCxnSpPr>
          <p:nvPr/>
        </p:nvCxnSpPr>
        <p:spPr>
          <a:xfrm>
            <a:off x="4853951" y="4411680"/>
            <a:ext cx="0" cy="24642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2D9A7BAA-2B04-4C9E-9C16-E26A539B3BCC}"/>
              </a:ext>
            </a:extLst>
          </p:cNvPr>
          <p:cNvCxnSpPr>
            <a:cxnSpLocks/>
            <a:stCxn id="47" idx="1"/>
            <a:endCxn id="37" idx="1"/>
          </p:cNvCxnSpPr>
          <p:nvPr/>
        </p:nvCxnSpPr>
        <p:spPr>
          <a:xfrm rot="10800000" flipH="1">
            <a:off x="3593951" y="3285505"/>
            <a:ext cx="360000" cy="1732599"/>
          </a:xfrm>
          <a:prstGeom prst="bentConnector3">
            <a:avLst>
              <a:gd name="adj1" fmla="val -79542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D68A7E35-C6D3-4578-B1C0-44D87BCD64A0}"/>
              </a:ext>
            </a:extLst>
          </p:cNvPr>
          <p:cNvSpPr/>
          <p:nvPr/>
        </p:nvSpPr>
        <p:spPr>
          <a:xfrm>
            <a:off x="6565514" y="4751476"/>
            <a:ext cx="1800000" cy="540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Count votes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097804AA-5221-4852-B754-7A0724280C0B}"/>
              </a:ext>
            </a:extLst>
          </p:cNvPr>
          <p:cNvSpPr/>
          <p:nvPr/>
        </p:nvSpPr>
        <p:spPr>
          <a:xfrm>
            <a:off x="6565514" y="3822976"/>
            <a:ext cx="1800000" cy="648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Decode hash value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E1BC3FF1-AE69-4B22-B399-A90D64A51489}"/>
              </a:ext>
            </a:extLst>
          </p:cNvPr>
          <p:cNvCxnSpPr>
            <a:cxnSpLocks/>
            <a:stCxn id="72" idx="0"/>
            <a:endCxn id="46" idx="2"/>
          </p:cNvCxnSpPr>
          <p:nvPr/>
        </p:nvCxnSpPr>
        <p:spPr>
          <a:xfrm flipV="1">
            <a:off x="7465514" y="3571828"/>
            <a:ext cx="8196" cy="2511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06FD427-BD23-4543-AA2E-8DF4235F770A}"/>
              </a:ext>
            </a:extLst>
          </p:cNvPr>
          <p:cNvCxnSpPr>
            <a:cxnSpLocks/>
            <a:stCxn id="71" idx="0"/>
            <a:endCxn id="72" idx="2"/>
          </p:cNvCxnSpPr>
          <p:nvPr/>
        </p:nvCxnSpPr>
        <p:spPr>
          <a:xfrm flipV="1">
            <a:off x="7465514" y="4470976"/>
            <a:ext cx="0" cy="28050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BC32906-72E1-40E1-962B-724D6D882D2E}"/>
              </a:ext>
            </a:extLst>
          </p:cNvPr>
          <p:cNvCxnSpPr>
            <a:cxnSpLocks/>
            <a:stCxn id="47" idx="3"/>
            <a:endCxn id="71" idx="1"/>
          </p:cNvCxnSpPr>
          <p:nvPr/>
        </p:nvCxnSpPr>
        <p:spPr>
          <a:xfrm>
            <a:off x="6113951" y="5018103"/>
            <a:ext cx="451563" cy="337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023898A1-0057-415D-847B-5DD226D4F544}"/>
              </a:ext>
            </a:extLst>
          </p:cNvPr>
          <p:cNvSpPr/>
          <p:nvPr/>
        </p:nvSpPr>
        <p:spPr>
          <a:xfrm>
            <a:off x="3259203" y="463667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63BD999-F675-47B8-9F25-14390B5A913D}"/>
              </a:ext>
            </a:extLst>
          </p:cNvPr>
          <p:cNvSpPr txBox="1"/>
          <p:nvPr/>
        </p:nvSpPr>
        <p:spPr>
          <a:xfrm>
            <a:off x="6183926" y="1883707"/>
            <a:ext cx="2579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List of eigen-frequency orders: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orderLst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14193D9-5F24-4FC2-9FCD-D45AC921C906}"/>
              </a:ext>
            </a:extLst>
          </p:cNvPr>
          <p:cNvCxnSpPr>
            <a:cxnSpLocks/>
            <a:stCxn id="46" idx="0"/>
            <a:endCxn id="32" idx="2"/>
          </p:cNvCxnSpPr>
          <p:nvPr/>
        </p:nvCxnSpPr>
        <p:spPr>
          <a:xfrm flipH="1" flipV="1">
            <a:off x="7473709" y="2530038"/>
            <a:ext cx="1" cy="3937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311CF486-F68D-4F06-8EAF-0C040A9CC58E}"/>
              </a:ext>
            </a:extLst>
          </p:cNvPr>
          <p:cNvSpPr/>
          <p:nvPr/>
        </p:nvSpPr>
        <p:spPr>
          <a:xfrm>
            <a:off x="6573710" y="2923828"/>
            <a:ext cx="1800000" cy="648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frequency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815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CDED9388-0BCB-47DC-AEEC-AE5DAB7F04E2}"/>
              </a:ext>
            </a:extLst>
          </p:cNvPr>
          <p:cNvGrpSpPr/>
          <p:nvPr/>
        </p:nvGrpSpPr>
        <p:grpSpPr>
          <a:xfrm>
            <a:off x="3967207" y="116900"/>
            <a:ext cx="3197755" cy="6624000"/>
            <a:chOff x="3464287" y="124412"/>
            <a:chExt cx="3197755" cy="6604035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099B559B-159E-4387-A265-5CBF753B55E0}"/>
                </a:ext>
              </a:extLst>
            </p:cNvPr>
            <p:cNvSpPr/>
            <p:nvPr/>
          </p:nvSpPr>
          <p:spPr>
            <a:xfrm>
              <a:off x="3464287" y="124412"/>
              <a:ext cx="3197755" cy="6604035"/>
            </a:xfrm>
            <a:prstGeom prst="roundRect">
              <a:avLst>
                <a:gd name="adj" fmla="val 781"/>
              </a:avLst>
            </a:prstGeom>
            <a:solidFill>
              <a:schemeClr val="bg1">
                <a:lumMod val="85000"/>
                <a:alpha val="70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流程图: 决策 46">
              <a:extLst>
                <a:ext uri="{FF2B5EF4-FFF2-40B4-BE49-F238E27FC236}">
                  <a16:creationId xmlns:a16="http://schemas.microsoft.com/office/drawing/2014/main" id="{3F9C421E-D61F-4AB0-858B-0A0DE98774D9}"/>
                </a:ext>
              </a:extLst>
            </p:cNvPr>
            <p:cNvSpPr/>
            <p:nvPr/>
          </p:nvSpPr>
          <p:spPr>
            <a:xfrm>
              <a:off x="4158505" y="2264983"/>
              <a:ext cx="1800000" cy="900000"/>
            </a:xfrm>
            <a:prstGeom prst="flowChartDecision">
              <a:avLst/>
            </a:prstGeom>
            <a:ln w="12700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Last</a:t>
              </a:r>
            </a:p>
            <a:p>
              <a:pPr algn="ctr"/>
              <a:r>
                <a:rPr lang="en-US" altLang="zh-CN" sz="130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difference</a:t>
              </a:r>
              <a:endParaRPr lang="zh-CN" altLang="en-US" sz="13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C5B966CA-8C52-4DA2-A6CF-8D6D81F9F45C}"/>
                </a:ext>
              </a:extLst>
            </p:cNvPr>
            <p:cNvSpPr/>
            <p:nvPr/>
          </p:nvSpPr>
          <p:spPr>
            <a:xfrm>
              <a:off x="4334064" y="1329484"/>
              <a:ext cx="1440000" cy="540000"/>
            </a:xfrm>
            <a:prstGeom prst="roundRect">
              <a:avLst/>
            </a:prstGeom>
            <a:ln w="12700"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Hash voting</a:t>
              </a:r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1AAC7481-87C3-447E-9086-3A8AF389E32D}"/>
                </a:ext>
              </a:extLst>
            </p:cNvPr>
            <p:cNvSpPr/>
            <p:nvPr/>
          </p:nvSpPr>
          <p:spPr>
            <a:xfrm>
              <a:off x="5017084" y="3197300"/>
              <a:ext cx="474810" cy="276999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CN" altLang="en-US" sz="12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1CF1F0DE-7C73-45AB-83FC-CE3EF8D98D9D}"/>
                </a:ext>
              </a:extLst>
            </p:cNvPr>
            <p:cNvSpPr/>
            <p:nvPr/>
          </p:nvSpPr>
          <p:spPr>
            <a:xfrm>
              <a:off x="4334064" y="201094"/>
              <a:ext cx="1440000" cy="720000"/>
            </a:xfrm>
            <a:prstGeom prst="roundRect">
              <a:avLst/>
            </a:prstGeom>
            <a:ln w="1270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For each difference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74F881C6-9008-4FCF-AE0B-39D830741F50}"/>
                </a:ext>
              </a:extLst>
            </p:cNvPr>
            <p:cNvCxnSpPr>
              <a:cxnSpLocks/>
              <a:stCxn id="37" idx="2"/>
              <a:endCxn id="62" idx="0"/>
            </p:cNvCxnSpPr>
            <p:nvPr/>
          </p:nvCxnSpPr>
          <p:spPr>
            <a:xfrm>
              <a:off x="5054064" y="921094"/>
              <a:ext cx="0" cy="40839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3FC8E0F3-34C7-4192-88ED-2A448CC02B6E}"/>
                </a:ext>
              </a:extLst>
            </p:cNvPr>
            <p:cNvCxnSpPr>
              <a:cxnSpLocks/>
              <a:stCxn id="62" idx="2"/>
              <a:endCxn id="47" idx="0"/>
            </p:cNvCxnSpPr>
            <p:nvPr/>
          </p:nvCxnSpPr>
          <p:spPr>
            <a:xfrm>
              <a:off x="5054064" y="1869484"/>
              <a:ext cx="4441" cy="395499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D68A7E35-C6D3-4578-B1C0-44D87BCD64A0}"/>
                </a:ext>
              </a:extLst>
            </p:cNvPr>
            <p:cNvSpPr/>
            <p:nvPr/>
          </p:nvSpPr>
          <p:spPr>
            <a:xfrm>
              <a:off x="4336321" y="3574391"/>
              <a:ext cx="1440000" cy="540000"/>
            </a:xfrm>
            <a:prstGeom prst="roundRect">
              <a:avLst/>
            </a:prstGeom>
            <a:ln w="12700"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Count votes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097804AA-5221-4852-B754-7A0724280C0B}"/>
                </a:ext>
              </a:extLst>
            </p:cNvPr>
            <p:cNvSpPr/>
            <p:nvPr/>
          </p:nvSpPr>
          <p:spPr>
            <a:xfrm>
              <a:off x="4343165" y="4512085"/>
              <a:ext cx="1440000" cy="720000"/>
            </a:xfrm>
            <a:prstGeom prst="roundRect">
              <a:avLst/>
            </a:prstGeom>
            <a:ln w="12700"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 hash value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4BE6074B-D72D-411C-A282-43CE00527A5F}"/>
                </a:ext>
              </a:extLst>
            </p:cNvPr>
            <p:cNvSpPr txBox="1"/>
            <p:nvPr/>
          </p:nvSpPr>
          <p:spPr>
            <a:xfrm>
              <a:off x="4167264" y="5507585"/>
              <a:ext cx="18000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Approximate fundamental frequency: </a:t>
              </a:r>
              <a:r>
                <a:rPr lang="en-US" altLang="zh-CN" i="1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appFundFreq</a:t>
              </a:r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E1BC3FF1-AE69-4B22-B399-A90D64A51489}"/>
                </a:ext>
              </a:extLst>
            </p:cNvPr>
            <p:cNvCxnSpPr>
              <a:cxnSpLocks/>
              <a:stCxn id="72" idx="2"/>
              <a:endCxn id="73" idx="0"/>
            </p:cNvCxnSpPr>
            <p:nvPr/>
          </p:nvCxnSpPr>
          <p:spPr>
            <a:xfrm>
              <a:off x="5063165" y="5232085"/>
              <a:ext cx="4099" cy="27550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006FD427-BD23-4543-AA2E-8DF4235F770A}"/>
                </a:ext>
              </a:extLst>
            </p:cNvPr>
            <p:cNvCxnSpPr>
              <a:cxnSpLocks/>
              <a:stCxn id="71" idx="2"/>
              <a:endCxn id="72" idx="0"/>
            </p:cNvCxnSpPr>
            <p:nvPr/>
          </p:nvCxnSpPr>
          <p:spPr>
            <a:xfrm>
              <a:off x="5056321" y="4114391"/>
              <a:ext cx="6844" cy="397694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连接符: 肘形 4">
              <a:extLst>
                <a:ext uri="{FF2B5EF4-FFF2-40B4-BE49-F238E27FC236}">
                  <a16:creationId xmlns:a16="http://schemas.microsoft.com/office/drawing/2014/main" id="{49F86D1F-7770-4E22-8D74-D68374A67486}"/>
                </a:ext>
              </a:extLst>
            </p:cNvPr>
            <p:cNvCxnSpPr>
              <a:cxnSpLocks/>
              <a:stCxn id="47" idx="3"/>
              <a:endCxn id="37" idx="3"/>
            </p:cNvCxnSpPr>
            <p:nvPr/>
          </p:nvCxnSpPr>
          <p:spPr>
            <a:xfrm flipH="1" flipV="1">
              <a:off x="5774064" y="561094"/>
              <a:ext cx="184441" cy="2153889"/>
            </a:xfrm>
            <a:prstGeom prst="bentConnector3">
              <a:avLst>
                <a:gd name="adj1" fmla="val -151485"/>
              </a:avLst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3161BFA0-BDF4-4A25-883D-9DF46D90BE45}"/>
                </a:ext>
              </a:extLst>
            </p:cNvPr>
            <p:cNvSpPr/>
            <p:nvPr/>
          </p:nvSpPr>
          <p:spPr>
            <a:xfrm>
              <a:off x="5873279" y="2485091"/>
              <a:ext cx="405880" cy="27699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120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F6C7EFAA-EBFF-4EFA-A039-6EA43D79C348}"/>
                </a:ext>
              </a:extLst>
            </p:cNvPr>
            <p:cNvCxnSpPr>
              <a:cxnSpLocks/>
              <a:stCxn id="47" idx="2"/>
              <a:endCxn id="71" idx="0"/>
            </p:cNvCxnSpPr>
            <p:nvPr/>
          </p:nvCxnSpPr>
          <p:spPr>
            <a:xfrm flipH="1">
              <a:off x="5056321" y="3164983"/>
              <a:ext cx="2184" cy="409408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3220F6DC-49EC-48FD-96C7-D3FFB36EA6F7}"/>
              </a:ext>
            </a:extLst>
          </p:cNvPr>
          <p:cNvCxnSpPr>
            <a:cxnSpLocks/>
            <a:stCxn id="62" idx="1"/>
            <a:endCxn id="86" idx="0"/>
          </p:cNvCxnSpPr>
          <p:nvPr/>
        </p:nvCxnSpPr>
        <p:spPr>
          <a:xfrm rot="10800000" flipV="1">
            <a:off x="3184528" y="1596432"/>
            <a:ext cx="1652456" cy="1954984"/>
          </a:xfrm>
          <a:prstGeom prst="bentConnector3">
            <a:avLst>
              <a:gd name="adj1" fmla="val 52912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35B5E9B0-5E0C-4781-93C4-C175069B1B5B}"/>
              </a:ext>
            </a:extLst>
          </p:cNvPr>
          <p:cNvCxnSpPr>
            <a:cxnSpLocks/>
            <a:stCxn id="72" idx="3"/>
            <a:endCxn id="109" idx="0"/>
          </p:cNvCxnSpPr>
          <p:nvPr/>
        </p:nvCxnSpPr>
        <p:spPr>
          <a:xfrm flipV="1">
            <a:off x="6286085" y="3434885"/>
            <a:ext cx="1551960" cy="1444042"/>
          </a:xfrm>
          <a:prstGeom prst="bentConnector3">
            <a:avLst>
              <a:gd name="adj1" fmla="val 54962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1133C8A6-360B-4E84-B107-CF0455469120}"/>
              </a:ext>
            </a:extLst>
          </p:cNvPr>
          <p:cNvGrpSpPr/>
          <p:nvPr/>
        </p:nvGrpSpPr>
        <p:grpSpPr>
          <a:xfrm>
            <a:off x="549587" y="116900"/>
            <a:ext cx="2634941" cy="6624000"/>
            <a:chOff x="528858" y="129600"/>
            <a:chExt cx="2634941" cy="6624000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6B3F67B4-C412-4F2D-8488-004EDDEDB16A}"/>
                </a:ext>
              </a:extLst>
            </p:cNvPr>
            <p:cNvGrpSpPr/>
            <p:nvPr/>
          </p:nvGrpSpPr>
          <p:grpSpPr>
            <a:xfrm>
              <a:off x="528858" y="129600"/>
              <a:ext cx="2634941" cy="6624000"/>
              <a:chOff x="1522563" y="792768"/>
              <a:chExt cx="2634941" cy="5105312"/>
            </a:xfrm>
          </p:grpSpPr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555A6E7E-3B10-4A50-A994-671162E4A5EE}"/>
                  </a:ext>
                </a:extLst>
              </p:cNvPr>
              <p:cNvSpPr/>
              <p:nvPr/>
            </p:nvSpPr>
            <p:spPr>
              <a:xfrm>
                <a:off x="1522563" y="792768"/>
                <a:ext cx="2368245" cy="5105312"/>
              </a:xfrm>
              <a:prstGeom prst="rect">
                <a:avLst/>
              </a:prstGeom>
              <a:solidFill>
                <a:schemeClr val="bg1"/>
              </a:solidFill>
              <a:ln w="38100" cap="rnd">
                <a:prstDash val="dash"/>
              </a:ln>
              <a:effectLst>
                <a:outerShdw dist="50800" dir="5400000" algn="ctr" rotWithShape="0">
                  <a:srgbClr val="000000"/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: 圆角 85">
                <a:extLst>
                  <a:ext uri="{FF2B5EF4-FFF2-40B4-BE49-F238E27FC236}">
                    <a16:creationId xmlns:a16="http://schemas.microsoft.com/office/drawing/2014/main" id="{7A47F9FE-CC15-4EF4-9177-4D49E77A0C04}"/>
                  </a:ext>
                </a:extLst>
              </p:cNvPr>
              <p:cNvSpPr/>
              <p:nvPr/>
            </p:nvSpPr>
            <p:spPr>
              <a:xfrm rot="5400000">
                <a:off x="3167504" y="3169851"/>
                <a:ext cx="1440000" cy="540000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4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</a:gra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Hash voting</a:t>
                </a:r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85229AFB-FE2A-48DD-B0D1-9144E8ABBB6D}"/>
                </a:ext>
              </a:extLst>
            </p:cNvPr>
            <p:cNvGrpSpPr/>
            <p:nvPr/>
          </p:nvGrpSpPr>
          <p:grpSpPr>
            <a:xfrm>
              <a:off x="990745" y="270407"/>
              <a:ext cx="1444469" cy="6317185"/>
              <a:chOff x="4366898" y="436415"/>
              <a:chExt cx="1444469" cy="6317185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9D03ACE6-6DA7-486C-9CA7-D16C028B7E71}"/>
                  </a:ext>
                </a:extLst>
              </p:cNvPr>
              <p:cNvSpPr/>
              <p:nvPr/>
            </p:nvSpPr>
            <p:spPr>
              <a:xfrm>
                <a:off x="4637049" y="436415"/>
                <a:ext cx="900000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500" i="1"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diffLst[i]</a:t>
                </a:r>
                <a:endParaRPr lang="zh-CN" altLang="en-US" sz="1500" i="1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945107B5-75FB-4245-97E2-A195135627FA}"/>
                  </a:ext>
                </a:extLst>
              </p:cNvPr>
              <p:cNvSpPr/>
              <p:nvPr/>
            </p:nvSpPr>
            <p:spPr>
              <a:xfrm>
                <a:off x="4366898" y="4190088"/>
                <a:ext cx="1440000" cy="1080000"/>
              </a:xfrm>
              <a:prstGeom prst="round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Multiply</a:t>
                </a:r>
              </a:p>
              <a:p>
                <a:pPr algn="ctr"/>
                <a:r>
                  <a:rPr lang="en-US" altLang="zh-CN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proximity </a:t>
                </a:r>
              </a:p>
              <a:p>
                <a:pPr algn="ctr"/>
                <a:r>
                  <a:rPr lang="en-US" altLang="zh-CN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</a:t>
                </a:r>
              </a:p>
            </p:txBody>
          </p:sp>
          <p:sp>
            <p:nvSpPr>
              <p:cNvPr id="78" name="矩形: 圆角 77">
                <a:extLst>
                  <a:ext uri="{FF2B5EF4-FFF2-40B4-BE49-F238E27FC236}">
                    <a16:creationId xmlns:a16="http://schemas.microsoft.com/office/drawing/2014/main" id="{7B31388E-57D8-484B-A7BC-D84EAD4C9E4C}"/>
                  </a:ext>
                </a:extLst>
              </p:cNvPr>
              <p:cNvSpPr/>
              <p:nvPr/>
            </p:nvSpPr>
            <p:spPr>
              <a:xfrm>
                <a:off x="4367049" y="1165517"/>
                <a:ext cx="1440000" cy="1080000"/>
              </a:xfrm>
              <a:prstGeom prst="round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hashVal = hashFunc(</a:t>
                </a:r>
              </a:p>
              <a:p>
                <a:pPr algn="ctr"/>
                <a:r>
                  <a:rPr lang="en-US" altLang="zh-CN" sz="15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diffLst[i]</a:t>
                </a:r>
                <a:r>
                  <a:rPr lang="en-US" altLang="zh-CN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15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6C9FFE9C-6BC7-44BD-AB73-8C1303B288A2}"/>
                  </a:ext>
                </a:extLst>
              </p:cNvPr>
              <p:cNvSpPr/>
              <p:nvPr/>
            </p:nvSpPr>
            <p:spPr>
              <a:xfrm>
                <a:off x="4371367" y="2681176"/>
                <a:ext cx="1440000" cy="1080000"/>
              </a:xfrm>
              <a:prstGeom prst="round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Multiply amplitude weight</a:t>
                </a:r>
              </a:p>
            </p:txBody>
          </p:sp>
          <p:sp>
            <p:nvSpPr>
              <p:cNvPr id="80" name="矩形: 圆角 79">
                <a:extLst>
                  <a:ext uri="{FF2B5EF4-FFF2-40B4-BE49-F238E27FC236}">
                    <a16:creationId xmlns:a16="http://schemas.microsoft.com/office/drawing/2014/main" id="{CE9D8D75-AB6D-433B-82C5-6FFBC30267B9}"/>
                  </a:ext>
                </a:extLst>
              </p:cNvPr>
              <p:cNvSpPr/>
              <p:nvPr/>
            </p:nvSpPr>
            <p:spPr>
              <a:xfrm>
                <a:off x="4367097" y="5673600"/>
                <a:ext cx="1440000" cy="1080000"/>
              </a:xfrm>
              <a:prstGeom prst="round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Vote to two adjacent integers</a:t>
                </a:r>
                <a:endParaRPr lang="zh-CN" altLang="en-US" sz="15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1" name="直接箭头连接符 80">
                <a:extLst>
                  <a:ext uri="{FF2B5EF4-FFF2-40B4-BE49-F238E27FC236}">
                    <a16:creationId xmlns:a16="http://schemas.microsoft.com/office/drawing/2014/main" id="{E14F19E2-B250-4BE5-92DE-3142C1132DA0}"/>
                  </a:ext>
                </a:extLst>
              </p:cNvPr>
              <p:cNvCxnSpPr>
                <a:cxnSpLocks/>
                <a:stCxn id="78" idx="2"/>
                <a:endCxn id="79" idx="0"/>
              </p:cNvCxnSpPr>
              <p:nvPr/>
            </p:nvCxnSpPr>
            <p:spPr>
              <a:xfrm>
                <a:off x="5087049" y="2245517"/>
                <a:ext cx="4318" cy="435659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箭头连接符 81">
                <a:extLst>
                  <a:ext uri="{FF2B5EF4-FFF2-40B4-BE49-F238E27FC236}">
                    <a16:creationId xmlns:a16="http://schemas.microsoft.com/office/drawing/2014/main" id="{3C825EB5-CC09-4506-BF13-E7080CD6871A}"/>
                  </a:ext>
                </a:extLst>
              </p:cNvPr>
              <p:cNvCxnSpPr>
                <a:cxnSpLocks/>
                <a:stCxn id="66" idx="2"/>
                <a:endCxn id="78" idx="0"/>
              </p:cNvCxnSpPr>
              <p:nvPr/>
            </p:nvCxnSpPr>
            <p:spPr>
              <a:xfrm>
                <a:off x="5087049" y="759580"/>
                <a:ext cx="0" cy="405937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82">
                <a:extLst>
                  <a:ext uri="{FF2B5EF4-FFF2-40B4-BE49-F238E27FC236}">
                    <a16:creationId xmlns:a16="http://schemas.microsoft.com/office/drawing/2014/main" id="{6F91D40B-5C13-4E7C-B1F0-3C534728B08E}"/>
                  </a:ext>
                </a:extLst>
              </p:cNvPr>
              <p:cNvCxnSpPr>
                <a:cxnSpLocks/>
                <a:stCxn id="79" idx="2"/>
                <a:endCxn id="68" idx="0"/>
              </p:cNvCxnSpPr>
              <p:nvPr/>
            </p:nvCxnSpPr>
            <p:spPr>
              <a:xfrm flipH="1">
                <a:off x="5086898" y="3761176"/>
                <a:ext cx="4469" cy="428912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>
                <a:extLst>
                  <a:ext uri="{FF2B5EF4-FFF2-40B4-BE49-F238E27FC236}">
                    <a16:creationId xmlns:a16="http://schemas.microsoft.com/office/drawing/2014/main" id="{9520EAAC-8D09-4E77-AEE6-A2FB3A02928D}"/>
                  </a:ext>
                </a:extLst>
              </p:cNvPr>
              <p:cNvCxnSpPr>
                <a:cxnSpLocks/>
                <a:stCxn id="68" idx="2"/>
                <a:endCxn id="80" idx="0"/>
              </p:cNvCxnSpPr>
              <p:nvPr/>
            </p:nvCxnSpPr>
            <p:spPr>
              <a:xfrm>
                <a:off x="5086898" y="5270088"/>
                <a:ext cx="199" cy="403512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82B43A88-4DB0-452F-9B73-26A4ED52123A}"/>
              </a:ext>
            </a:extLst>
          </p:cNvPr>
          <p:cNvGrpSpPr/>
          <p:nvPr/>
        </p:nvGrpSpPr>
        <p:grpSpPr>
          <a:xfrm>
            <a:off x="7838045" y="116900"/>
            <a:ext cx="3743130" cy="6624000"/>
            <a:chOff x="6315270" y="142159"/>
            <a:chExt cx="3743130" cy="6619471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D07DE94-EAFD-4663-9C15-08F50CA84C37}"/>
                </a:ext>
              </a:extLst>
            </p:cNvPr>
            <p:cNvSpPr/>
            <p:nvPr/>
          </p:nvSpPr>
          <p:spPr>
            <a:xfrm>
              <a:off x="6675270" y="154120"/>
              <a:ext cx="3383130" cy="6607510"/>
            </a:xfrm>
            <a:prstGeom prst="rect">
              <a:avLst/>
            </a:prstGeom>
            <a:solidFill>
              <a:schemeClr val="bg1"/>
            </a:solidFill>
            <a:ln w="38100" cap="rnd">
              <a:solidFill>
                <a:schemeClr val="accent1">
                  <a:shade val="50000"/>
                </a:schemeClr>
              </a:solidFill>
              <a:prstDash val="dash"/>
            </a:ln>
            <a:effectLst>
              <a:outerShdw dist="50800" dir="5400000" algn="ctr" rotWithShape="0">
                <a:srgbClr val="000000"/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EAF4A751-325F-4AF0-BF87-CD92E5251B42}"/>
                </a:ext>
              </a:extLst>
            </p:cNvPr>
            <p:cNvSpPr/>
            <p:nvPr/>
          </p:nvSpPr>
          <p:spPr>
            <a:xfrm>
              <a:off x="6932828" y="142159"/>
              <a:ext cx="2786091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50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Hash value of approximate fundamental frequency: </a:t>
              </a:r>
              <a:r>
                <a:rPr lang="en-US" altLang="zh-CN" sz="1500" i="1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mostVote</a:t>
              </a:r>
            </a:p>
          </p:txBody>
        </p:sp>
        <p:cxnSp>
          <p:nvCxnSpPr>
            <p:cNvPr id="91" name="连接符: 肘形 90">
              <a:extLst>
                <a:ext uri="{FF2B5EF4-FFF2-40B4-BE49-F238E27FC236}">
                  <a16:creationId xmlns:a16="http://schemas.microsoft.com/office/drawing/2014/main" id="{2FA0FED0-95AB-4A50-B7AB-C1B2C4448102}"/>
                </a:ext>
              </a:extLst>
            </p:cNvPr>
            <p:cNvCxnSpPr>
              <a:cxnSpLocks/>
              <a:stCxn id="96" idx="3"/>
              <a:endCxn id="92" idx="3"/>
            </p:cNvCxnSpPr>
            <p:nvPr/>
          </p:nvCxnSpPr>
          <p:spPr>
            <a:xfrm flipH="1" flipV="1">
              <a:off x="9045874" y="1192127"/>
              <a:ext cx="169407" cy="4485401"/>
            </a:xfrm>
            <a:prstGeom prst="bentConnector3">
              <a:avLst>
                <a:gd name="adj1" fmla="val -179921"/>
              </a:avLst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DFC9CEDF-C426-4730-A2D8-EB507F7EA4DD}"/>
                </a:ext>
              </a:extLst>
            </p:cNvPr>
            <p:cNvSpPr/>
            <p:nvPr/>
          </p:nvSpPr>
          <p:spPr>
            <a:xfrm>
              <a:off x="7605874" y="922127"/>
              <a:ext cx="1440000" cy="540000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 each difference</a:t>
              </a:r>
              <a:endParaRPr lang="zh-CN" alt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33682DB1-D61A-4B32-81AF-4BDDFAF6BACE}"/>
                </a:ext>
              </a:extLst>
            </p:cNvPr>
            <p:cNvSpPr/>
            <p:nvPr/>
          </p:nvSpPr>
          <p:spPr>
            <a:xfrm>
              <a:off x="7601202" y="1726247"/>
              <a:ext cx="1440000" cy="1080000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l-GR" altLang="zh-CN" sz="1500">
                  <a:latin typeface="Times New Roman" panose="02020603050405020304" pitchFamily="18" charset="0"/>
                  <a:cs typeface="Times New Roman" panose="02020603050405020304" pitchFamily="18" charset="0"/>
                </a:rPr>
                <a:t>Δ</a:t>
              </a:r>
              <a:r>
                <a:rPr lang="en-US" altLang="zh-CN" sz="15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altLang="zh-CN" sz="1500">
                  <a:latin typeface="Times New Roman" panose="02020603050405020304" pitchFamily="18" charset="0"/>
                  <a:cs typeface="Times New Roman" panose="02020603050405020304" pitchFamily="18" charset="0"/>
                </a:rPr>
                <a:t>=||hashFunc(</a:t>
              </a:r>
              <a:r>
                <a:rPr lang="en-US" altLang="zh-CN" sz="15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diffLst[i]</a:t>
              </a:r>
              <a:r>
                <a:rPr lang="en-US" altLang="zh-CN" sz="1500">
                  <a:latin typeface="Times New Roman" panose="02020603050405020304" pitchFamily="18" charset="0"/>
                  <a:cs typeface="Times New Roman" panose="02020603050405020304" pitchFamily="18" charset="0"/>
                </a:rPr>
                <a:t>)-</a:t>
              </a:r>
              <a:r>
                <a:rPr lang="en-US" altLang="zh-CN" sz="15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mostVote</a:t>
              </a:r>
              <a:r>
                <a:rPr lang="en-US" altLang="zh-CN" sz="1500">
                  <a:latin typeface="Times New Roman" panose="02020603050405020304" pitchFamily="18" charset="0"/>
                  <a:cs typeface="Times New Roman" panose="02020603050405020304" pitchFamily="18" charset="0"/>
                </a:rPr>
                <a:t>||</a:t>
              </a:r>
              <a:r>
                <a:rPr lang="en-US" altLang="zh-CN" sz="15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流程图: 决策 93">
              <a:extLst>
                <a:ext uri="{FF2B5EF4-FFF2-40B4-BE49-F238E27FC236}">
                  <a16:creationId xmlns:a16="http://schemas.microsoft.com/office/drawing/2014/main" id="{7CF8F18C-1AA0-47FF-B8ED-DE979463412B}"/>
                </a:ext>
              </a:extLst>
            </p:cNvPr>
            <p:cNvSpPr/>
            <p:nvPr/>
          </p:nvSpPr>
          <p:spPr>
            <a:xfrm>
              <a:off x="7415281" y="3076670"/>
              <a:ext cx="1800000" cy="900000"/>
            </a:xfrm>
            <a:prstGeom prst="flowChartDecisi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Δ</a:t>
              </a:r>
              <a:r>
                <a:rPr lang="en-US" altLang="zh-CN" sz="200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≤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5357283D-AF57-4F4C-909A-F0F4D3A086C1}"/>
                </a:ext>
              </a:extLst>
            </p:cNvPr>
            <p:cNvSpPr/>
            <p:nvPr/>
          </p:nvSpPr>
          <p:spPr>
            <a:xfrm>
              <a:off x="7595281" y="4237074"/>
              <a:ext cx="1440000" cy="720000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50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Contribute to weighted mean</a:t>
              </a:r>
              <a:endParaRPr lang="zh-CN" alt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流程图: 决策 95">
              <a:extLst>
                <a:ext uri="{FF2B5EF4-FFF2-40B4-BE49-F238E27FC236}">
                  <a16:creationId xmlns:a16="http://schemas.microsoft.com/office/drawing/2014/main" id="{7BEE6E09-6DC2-4604-836C-AECA5B1FD1F3}"/>
                </a:ext>
              </a:extLst>
            </p:cNvPr>
            <p:cNvSpPr/>
            <p:nvPr/>
          </p:nvSpPr>
          <p:spPr>
            <a:xfrm>
              <a:off x="7415281" y="5227528"/>
              <a:ext cx="1800000" cy="900000"/>
            </a:xfrm>
            <a:prstGeom prst="flowChartDecisi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Last difference</a:t>
              </a:r>
              <a:endParaRPr lang="zh-CN" altLang="en-US" sz="13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47443C16-8BE4-482A-B7AF-75FFE93E74F9}"/>
                </a:ext>
              </a:extLst>
            </p:cNvPr>
            <p:cNvSpPr/>
            <p:nvPr/>
          </p:nvSpPr>
          <p:spPr>
            <a:xfrm>
              <a:off x="7415280" y="6409590"/>
              <a:ext cx="180000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500" i="1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appFundFreq</a:t>
              </a:r>
            </a:p>
          </p:txBody>
        </p: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15EB36AC-0621-4B48-B7A1-9EA990009806}"/>
                </a:ext>
              </a:extLst>
            </p:cNvPr>
            <p:cNvCxnSpPr>
              <a:cxnSpLocks/>
              <a:stCxn id="90" idx="2"/>
              <a:endCxn id="92" idx="0"/>
            </p:cNvCxnSpPr>
            <p:nvPr/>
          </p:nvCxnSpPr>
          <p:spPr>
            <a:xfrm>
              <a:off x="8325874" y="696157"/>
              <a:ext cx="0" cy="22597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1B5A8656-4751-446B-887C-63C521701A9B}"/>
                </a:ext>
              </a:extLst>
            </p:cNvPr>
            <p:cNvCxnSpPr>
              <a:cxnSpLocks/>
              <a:stCxn id="92" idx="2"/>
              <a:endCxn id="93" idx="0"/>
            </p:cNvCxnSpPr>
            <p:nvPr/>
          </p:nvCxnSpPr>
          <p:spPr>
            <a:xfrm flipH="1">
              <a:off x="8321202" y="1462127"/>
              <a:ext cx="4672" cy="26412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0F4E0275-B642-4D20-9A86-88FBF66E31A3}"/>
                </a:ext>
              </a:extLst>
            </p:cNvPr>
            <p:cNvCxnSpPr>
              <a:cxnSpLocks/>
              <a:stCxn id="93" idx="2"/>
              <a:endCxn id="94" idx="0"/>
            </p:cNvCxnSpPr>
            <p:nvPr/>
          </p:nvCxnSpPr>
          <p:spPr>
            <a:xfrm flipH="1">
              <a:off x="8315281" y="2806247"/>
              <a:ext cx="5921" cy="27042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9E8E1CD8-0E2E-4996-9711-AF4ACDDE356F}"/>
                </a:ext>
              </a:extLst>
            </p:cNvPr>
            <p:cNvCxnSpPr>
              <a:cxnSpLocks/>
              <a:stCxn id="94" idx="2"/>
              <a:endCxn id="95" idx="0"/>
            </p:cNvCxnSpPr>
            <p:nvPr/>
          </p:nvCxnSpPr>
          <p:spPr>
            <a:xfrm>
              <a:off x="8315281" y="3976670"/>
              <a:ext cx="0" cy="260404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8C1ECA9F-FF90-49E8-902C-2CB087FFF361}"/>
                </a:ext>
              </a:extLst>
            </p:cNvPr>
            <p:cNvCxnSpPr>
              <a:cxnSpLocks/>
              <a:stCxn id="95" idx="2"/>
              <a:endCxn id="96" idx="0"/>
            </p:cNvCxnSpPr>
            <p:nvPr/>
          </p:nvCxnSpPr>
          <p:spPr>
            <a:xfrm>
              <a:off x="8315281" y="4957074"/>
              <a:ext cx="0" cy="270454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2F6E510E-2726-4158-AEA3-48DD51C33565}"/>
                </a:ext>
              </a:extLst>
            </p:cNvPr>
            <p:cNvCxnSpPr>
              <a:cxnSpLocks/>
              <a:stCxn id="96" idx="2"/>
              <a:endCxn id="97" idx="0"/>
            </p:cNvCxnSpPr>
            <p:nvPr/>
          </p:nvCxnSpPr>
          <p:spPr>
            <a:xfrm flipH="1">
              <a:off x="8315280" y="6127528"/>
              <a:ext cx="1" cy="282062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连接符: 肘形 103">
              <a:extLst>
                <a:ext uri="{FF2B5EF4-FFF2-40B4-BE49-F238E27FC236}">
                  <a16:creationId xmlns:a16="http://schemas.microsoft.com/office/drawing/2014/main" id="{5173A7C7-1BB6-4AB6-97D9-91F0D4A6FC66}"/>
                </a:ext>
              </a:extLst>
            </p:cNvPr>
            <p:cNvCxnSpPr>
              <a:cxnSpLocks/>
              <a:stCxn id="94" idx="1"/>
              <a:endCxn id="96" idx="1"/>
            </p:cNvCxnSpPr>
            <p:nvPr/>
          </p:nvCxnSpPr>
          <p:spPr>
            <a:xfrm rot="10800000" flipV="1">
              <a:off x="7415281" y="3526670"/>
              <a:ext cx="12700" cy="2150858"/>
            </a:xfrm>
            <a:prstGeom prst="bentConnector3">
              <a:avLst>
                <a:gd name="adj1" fmla="val 1800000"/>
              </a:avLst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6ECF3D08-F713-4885-A458-C3D6871B8A02}"/>
                </a:ext>
              </a:extLst>
            </p:cNvPr>
            <p:cNvSpPr/>
            <p:nvPr/>
          </p:nvSpPr>
          <p:spPr>
            <a:xfrm>
              <a:off x="9171602" y="5455700"/>
              <a:ext cx="40588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0C5621DF-DC5F-4CEC-BF30-1F4B9143029F}"/>
                </a:ext>
              </a:extLst>
            </p:cNvPr>
            <p:cNvSpPr/>
            <p:nvPr/>
          </p:nvSpPr>
          <p:spPr>
            <a:xfrm>
              <a:off x="8320809" y="3939486"/>
              <a:ext cx="4748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CN" altLang="en-US" sz="12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C96A5415-117E-4B7B-B469-BED2FAC09631}"/>
                </a:ext>
              </a:extLst>
            </p:cNvPr>
            <p:cNvSpPr/>
            <p:nvPr/>
          </p:nvSpPr>
          <p:spPr>
            <a:xfrm>
              <a:off x="8323538" y="6094632"/>
              <a:ext cx="4748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CN" altLang="en-US" sz="12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D8376A6C-C064-4B9C-82B9-570F19EEE2B3}"/>
                </a:ext>
              </a:extLst>
            </p:cNvPr>
            <p:cNvSpPr/>
            <p:nvPr/>
          </p:nvSpPr>
          <p:spPr>
            <a:xfrm>
              <a:off x="7128813" y="3283149"/>
              <a:ext cx="40588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矩形: 圆角 108">
              <a:extLst>
                <a:ext uri="{FF2B5EF4-FFF2-40B4-BE49-F238E27FC236}">
                  <a16:creationId xmlns:a16="http://schemas.microsoft.com/office/drawing/2014/main" id="{AD07E418-7CA6-46F8-AD0B-966D15EDD3AD}"/>
                </a:ext>
              </a:extLst>
            </p:cNvPr>
            <p:cNvSpPr/>
            <p:nvPr/>
          </p:nvSpPr>
          <p:spPr>
            <a:xfrm rot="16200000">
              <a:off x="5955270" y="3097875"/>
              <a:ext cx="1440000" cy="720000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  <a:alpha val="40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  <a:ln w="127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 hash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094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B445EFF-1135-4F03-A86A-3E462A3E3074}"/>
              </a:ext>
            </a:extLst>
          </p:cNvPr>
          <p:cNvCxnSpPr>
            <a:cxnSpLocks/>
            <a:stCxn id="31" idx="2"/>
            <a:endCxn id="63" idx="0"/>
          </p:cNvCxnSpPr>
          <p:nvPr/>
        </p:nvCxnSpPr>
        <p:spPr>
          <a:xfrm>
            <a:off x="3917465" y="744032"/>
            <a:ext cx="817" cy="50005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78CF21D-3F72-44DE-9C3B-507219BF17B2}"/>
              </a:ext>
            </a:extLst>
          </p:cNvPr>
          <p:cNvSpPr/>
          <p:nvPr/>
        </p:nvSpPr>
        <p:spPr>
          <a:xfrm>
            <a:off x="6751317" y="5423881"/>
            <a:ext cx="1800000" cy="1260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For each</a:t>
            </a: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remaining frequency: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freqLst[j]</a:t>
            </a:r>
            <a:endParaRPr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3C49F6A1-C569-4397-AA42-5D9BDED954C8}"/>
              </a:ext>
            </a:extLst>
          </p:cNvPr>
          <p:cNvSpPr/>
          <p:nvPr/>
        </p:nvSpPr>
        <p:spPr>
          <a:xfrm>
            <a:off x="3018282" y="1244086"/>
            <a:ext cx="1800000" cy="1080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For each frequency: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freqLst[i]</a:t>
            </a:r>
            <a:endParaRPr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2FC35C0-5CB2-4A3F-A6FC-FFBF1178E986}"/>
              </a:ext>
            </a:extLst>
          </p:cNvPr>
          <p:cNvCxnSpPr>
            <a:cxnSpLocks/>
            <a:stCxn id="63" idx="2"/>
            <a:endCxn id="65" idx="0"/>
          </p:cNvCxnSpPr>
          <p:nvPr/>
        </p:nvCxnSpPr>
        <p:spPr>
          <a:xfrm>
            <a:off x="3918282" y="2324086"/>
            <a:ext cx="0" cy="46758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流程图: 决策 64">
            <a:extLst>
              <a:ext uri="{FF2B5EF4-FFF2-40B4-BE49-F238E27FC236}">
                <a16:creationId xmlns:a16="http://schemas.microsoft.com/office/drawing/2014/main" id="{3C66C20E-7E1A-4408-B137-112F0F416CF8}"/>
              </a:ext>
            </a:extLst>
          </p:cNvPr>
          <p:cNvSpPr/>
          <p:nvPr/>
        </p:nvSpPr>
        <p:spPr>
          <a:xfrm>
            <a:off x="2298282" y="2791670"/>
            <a:ext cx="3240000" cy="180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freqLst[i]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divisible by </a:t>
            </a:r>
            <a:r>
              <a:rPr lang="en-US" altLang="zh-CN" i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appFundFreq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7F63A2E8-8BBB-4D57-864B-B4C124A00EB7}"/>
              </a:ext>
            </a:extLst>
          </p:cNvPr>
          <p:cNvCxnSpPr>
            <a:cxnSpLocks/>
            <a:stCxn id="65" idx="1"/>
            <a:endCxn id="63" idx="1"/>
          </p:cNvCxnSpPr>
          <p:nvPr/>
        </p:nvCxnSpPr>
        <p:spPr>
          <a:xfrm rot="10800000" flipH="1">
            <a:off x="2298282" y="1784086"/>
            <a:ext cx="720000" cy="1907584"/>
          </a:xfrm>
          <a:prstGeom prst="bentConnector3">
            <a:avLst>
              <a:gd name="adj1" fmla="val -47272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917CA15-4D2B-486D-AAD5-181BE718CCD1}"/>
              </a:ext>
            </a:extLst>
          </p:cNvPr>
          <p:cNvCxnSpPr>
            <a:cxnSpLocks/>
            <a:stCxn id="65" idx="2"/>
            <a:endCxn id="79" idx="0"/>
          </p:cNvCxnSpPr>
          <p:nvPr/>
        </p:nvCxnSpPr>
        <p:spPr>
          <a:xfrm>
            <a:off x="3918282" y="4591670"/>
            <a:ext cx="0" cy="44008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A9E5CE69-B0D0-41A5-95A1-CB513240E62E}"/>
              </a:ext>
            </a:extLst>
          </p:cNvPr>
          <p:cNvSpPr/>
          <p:nvPr/>
        </p:nvSpPr>
        <p:spPr>
          <a:xfrm>
            <a:off x="3018282" y="5031759"/>
            <a:ext cx="1800000" cy="720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First effective order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流程图: 决策 91">
            <a:extLst>
              <a:ext uri="{FF2B5EF4-FFF2-40B4-BE49-F238E27FC236}">
                <a16:creationId xmlns:a16="http://schemas.microsoft.com/office/drawing/2014/main" id="{15096051-5A32-48BA-A9C3-81B0D25AD702}"/>
              </a:ext>
            </a:extLst>
          </p:cNvPr>
          <p:cNvSpPr/>
          <p:nvPr/>
        </p:nvSpPr>
        <p:spPr>
          <a:xfrm>
            <a:off x="6478187" y="960741"/>
            <a:ext cx="2340000" cy="72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difference</a:t>
            </a:r>
            <a:endParaRPr lang="zh-CN" altLang="en-US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E2158E5D-B4A0-48F4-B7E7-18458CF931A1}"/>
              </a:ext>
            </a:extLst>
          </p:cNvPr>
          <p:cNvSpPr/>
          <p:nvPr/>
        </p:nvSpPr>
        <p:spPr>
          <a:xfrm>
            <a:off x="6751316" y="2627861"/>
            <a:ext cx="1800000" cy="540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Save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F13422DA-6C85-400F-82A6-182DE4A5411E}"/>
              </a:ext>
            </a:extLst>
          </p:cNvPr>
          <p:cNvCxnSpPr>
            <a:cxnSpLocks/>
            <a:stCxn id="92" idx="3"/>
            <a:endCxn id="61" idx="3"/>
          </p:cNvCxnSpPr>
          <p:nvPr/>
        </p:nvCxnSpPr>
        <p:spPr>
          <a:xfrm flipH="1">
            <a:off x="8551317" y="1320741"/>
            <a:ext cx="266870" cy="4733140"/>
          </a:xfrm>
          <a:prstGeom prst="bentConnector3">
            <a:avLst>
              <a:gd name="adj1" fmla="val -244356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C0F1EB5-DA0D-4E68-8EF2-895163698CA4}"/>
              </a:ext>
            </a:extLst>
          </p:cNvPr>
          <p:cNvCxnSpPr>
            <a:cxnSpLocks/>
            <a:stCxn id="92" idx="0"/>
            <a:endCxn id="162" idx="2"/>
          </p:cNvCxnSpPr>
          <p:nvPr/>
        </p:nvCxnSpPr>
        <p:spPr>
          <a:xfrm flipV="1">
            <a:off x="7648187" y="743442"/>
            <a:ext cx="0" cy="21729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78DC5B98-6E3D-49E5-BE4F-4F8F640C596D}"/>
              </a:ext>
            </a:extLst>
          </p:cNvPr>
          <p:cNvCxnSpPr>
            <a:cxnSpLocks/>
            <a:stCxn id="55" idx="1"/>
            <a:endCxn id="92" idx="1"/>
          </p:cNvCxnSpPr>
          <p:nvPr/>
        </p:nvCxnSpPr>
        <p:spPr>
          <a:xfrm rot="10800000" flipH="1">
            <a:off x="6033021" y="1320741"/>
            <a:ext cx="445166" cy="3006268"/>
          </a:xfrm>
          <a:prstGeom prst="bentConnector3">
            <a:avLst>
              <a:gd name="adj1" fmla="val -88109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72A97AD6-CA13-46C9-964B-B8E3A85737F5}"/>
              </a:ext>
            </a:extLst>
          </p:cNvPr>
          <p:cNvCxnSpPr>
            <a:cxnSpLocks/>
            <a:stCxn id="55" idx="0"/>
            <a:endCxn id="104" idx="2"/>
          </p:cNvCxnSpPr>
          <p:nvPr/>
        </p:nvCxnSpPr>
        <p:spPr>
          <a:xfrm flipH="1" flipV="1">
            <a:off x="7651316" y="3167861"/>
            <a:ext cx="1705" cy="2591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C8628BF5-C283-49BC-BFCD-9D51B6C870F7}"/>
              </a:ext>
            </a:extLst>
          </p:cNvPr>
          <p:cNvCxnSpPr>
            <a:cxnSpLocks/>
            <a:stCxn id="104" idx="0"/>
            <a:endCxn id="74" idx="2"/>
          </p:cNvCxnSpPr>
          <p:nvPr/>
        </p:nvCxnSpPr>
        <p:spPr>
          <a:xfrm flipV="1">
            <a:off x="7651316" y="2424471"/>
            <a:ext cx="0" cy="2033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4C17292C-2899-41E5-AFF2-D90202EEF913}"/>
              </a:ext>
            </a:extLst>
          </p:cNvPr>
          <p:cNvCxnSpPr>
            <a:cxnSpLocks/>
            <a:stCxn id="61" idx="0"/>
            <a:endCxn id="55" idx="2"/>
          </p:cNvCxnSpPr>
          <p:nvPr/>
        </p:nvCxnSpPr>
        <p:spPr>
          <a:xfrm flipV="1">
            <a:off x="7651317" y="5227009"/>
            <a:ext cx="1704" cy="19687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>
            <a:extLst>
              <a:ext uri="{FF2B5EF4-FFF2-40B4-BE49-F238E27FC236}">
                <a16:creationId xmlns:a16="http://schemas.microsoft.com/office/drawing/2014/main" id="{1A08DB67-C787-4FD2-AA08-5A68D84EB654}"/>
              </a:ext>
            </a:extLst>
          </p:cNvPr>
          <p:cNvSpPr/>
          <p:nvPr/>
        </p:nvSpPr>
        <p:spPr>
          <a:xfrm>
            <a:off x="3953774" y="4581813"/>
            <a:ext cx="620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86D58BCA-7345-4640-9B6C-E3A9CDC3F3F1}"/>
              </a:ext>
            </a:extLst>
          </p:cNvPr>
          <p:cNvSpPr/>
          <p:nvPr/>
        </p:nvSpPr>
        <p:spPr>
          <a:xfrm>
            <a:off x="1916631" y="3360903"/>
            <a:ext cx="518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953A9B29-8451-4CDD-9D04-0D8FA5DB7717}"/>
              </a:ext>
            </a:extLst>
          </p:cNvPr>
          <p:cNvSpPr/>
          <p:nvPr/>
        </p:nvSpPr>
        <p:spPr>
          <a:xfrm>
            <a:off x="7654389" y="3147543"/>
            <a:ext cx="620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AEC6ED19-A397-4052-82F5-DE5DE221469C}"/>
              </a:ext>
            </a:extLst>
          </p:cNvPr>
          <p:cNvSpPr/>
          <p:nvPr/>
        </p:nvSpPr>
        <p:spPr>
          <a:xfrm>
            <a:off x="5604800" y="3983216"/>
            <a:ext cx="518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F9356AE7-7196-4A8F-AACA-326477FEF8BB}"/>
              </a:ext>
            </a:extLst>
          </p:cNvPr>
          <p:cNvSpPr/>
          <p:nvPr/>
        </p:nvSpPr>
        <p:spPr>
          <a:xfrm>
            <a:off x="8939419" y="960741"/>
            <a:ext cx="518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6973A6F0-6CEA-40DE-8CEE-3B6194CAF87D}"/>
              </a:ext>
            </a:extLst>
          </p:cNvPr>
          <p:cNvSpPr/>
          <p:nvPr/>
        </p:nvSpPr>
        <p:spPr>
          <a:xfrm>
            <a:off x="7712341" y="678725"/>
            <a:ext cx="620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BCD10406-C2F1-4EA9-9B34-C575DE01BF4D}"/>
              </a:ext>
            </a:extLst>
          </p:cNvPr>
          <p:cNvSpPr txBox="1"/>
          <p:nvPr/>
        </p:nvSpPr>
        <p:spPr>
          <a:xfrm>
            <a:off x="6384693" y="97111"/>
            <a:ext cx="2526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List of eigen-frequency orders: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orderLst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1B2E27C-A8E1-4811-9E13-0CA627A7AD85}"/>
              </a:ext>
            </a:extLst>
          </p:cNvPr>
          <p:cNvSpPr txBox="1"/>
          <p:nvPr/>
        </p:nvSpPr>
        <p:spPr>
          <a:xfrm>
            <a:off x="2427802" y="97701"/>
            <a:ext cx="2979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Approximate fundamental frequency: </a:t>
            </a:r>
            <a:r>
              <a:rPr lang="en-US" altLang="zh-CN" i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appFundFreq</a:t>
            </a:r>
          </a:p>
        </p:txBody>
      </p:sp>
      <p:sp>
        <p:nvSpPr>
          <p:cNvPr id="55" name="流程图: 决策 54">
            <a:extLst>
              <a:ext uri="{FF2B5EF4-FFF2-40B4-BE49-F238E27FC236}">
                <a16:creationId xmlns:a16="http://schemas.microsoft.com/office/drawing/2014/main" id="{0321E189-AFF3-4E1A-AE9E-66999E28096A}"/>
              </a:ext>
            </a:extLst>
          </p:cNvPr>
          <p:cNvSpPr/>
          <p:nvPr/>
        </p:nvSpPr>
        <p:spPr>
          <a:xfrm>
            <a:off x="6033021" y="3427009"/>
            <a:ext cx="3240000" cy="180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freqLst[j]-freqLst[i]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divisible by </a:t>
            </a:r>
            <a:r>
              <a:rPr lang="en-US" altLang="zh-CN" i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appFundFreq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EAE2542A-B4E1-4858-AD71-AE1F58665614}"/>
              </a:ext>
            </a:extLst>
          </p:cNvPr>
          <p:cNvCxnSpPr>
            <a:cxnSpLocks/>
            <a:stCxn id="79" idx="2"/>
            <a:endCxn id="61" idx="1"/>
          </p:cNvCxnSpPr>
          <p:nvPr/>
        </p:nvCxnSpPr>
        <p:spPr>
          <a:xfrm rot="16200000" flipH="1">
            <a:off x="5183738" y="4486302"/>
            <a:ext cx="302122" cy="2833035"/>
          </a:xfrm>
          <a:prstGeom prst="bentConnector2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29AFBECC-E78F-4064-8C05-A78E34939465}"/>
              </a:ext>
            </a:extLst>
          </p:cNvPr>
          <p:cNvSpPr/>
          <p:nvPr/>
        </p:nvSpPr>
        <p:spPr>
          <a:xfrm>
            <a:off x="6751316" y="1884471"/>
            <a:ext cx="1800000" cy="540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28B1150-7CEF-4D8A-8094-DF5CB0B80C2D}"/>
              </a:ext>
            </a:extLst>
          </p:cNvPr>
          <p:cNvCxnSpPr>
            <a:cxnSpLocks/>
            <a:stCxn id="74" idx="0"/>
            <a:endCxn id="92" idx="2"/>
          </p:cNvCxnSpPr>
          <p:nvPr/>
        </p:nvCxnSpPr>
        <p:spPr>
          <a:xfrm flipH="1" flipV="1">
            <a:off x="7648187" y="1680741"/>
            <a:ext cx="3129" cy="20373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22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15552B2E-6D0D-490C-83AF-1D19BFD7DA82}"/>
              </a:ext>
            </a:extLst>
          </p:cNvPr>
          <p:cNvSpPr/>
          <p:nvPr/>
        </p:nvSpPr>
        <p:spPr>
          <a:xfrm>
            <a:off x="4316269" y="4750744"/>
            <a:ext cx="3240000" cy="540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30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30D46EF2-53D0-42B0-84FC-3BF0B55978F7}"/>
              </a:ext>
            </a:extLst>
          </p:cNvPr>
          <p:cNvSpPr/>
          <p:nvPr/>
        </p:nvSpPr>
        <p:spPr>
          <a:xfrm>
            <a:off x="4316269" y="3310094"/>
            <a:ext cx="3240000" cy="1080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Method: </a:t>
            </a:r>
          </a:p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1D199FA-6AB1-4636-81F0-5D555D856355}"/>
              </a:ext>
            </a:extLst>
          </p:cNvPr>
          <p:cNvSpPr txBox="1"/>
          <p:nvPr/>
        </p:nvSpPr>
        <p:spPr>
          <a:xfrm>
            <a:off x="4476535" y="783550"/>
            <a:ext cx="28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Frequencies and their orders</a:t>
            </a:r>
            <a:endParaRPr lang="zh-CN" altLang="en-US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流程图: 决策 46">
            <a:extLst>
              <a:ext uri="{FF2B5EF4-FFF2-40B4-BE49-F238E27FC236}">
                <a16:creationId xmlns:a16="http://schemas.microsoft.com/office/drawing/2014/main" id="{3F9C421E-D61F-4AB0-858B-0A0DE98774D9}"/>
              </a:ext>
            </a:extLst>
          </p:cNvPr>
          <p:cNvSpPr/>
          <p:nvPr/>
        </p:nvSpPr>
        <p:spPr>
          <a:xfrm>
            <a:off x="4122724" y="1430954"/>
            <a:ext cx="3600000" cy="72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</a:t>
            </a:r>
            <a:endParaRPr lang="zh-CN" altLang="en-US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F081B3B-7F78-4360-B74A-9AFAC42E8E17}"/>
              </a:ext>
            </a:extLst>
          </p:cNvPr>
          <p:cNvSpPr txBox="1"/>
          <p:nvPr/>
        </p:nvSpPr>
        <p:spPr>
          <a:xfrm>
            <a:off x="5030837" y="561985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Cable force: </a:t>
            </a:r>
            <a:r>
              <a:rPr lang="en-US" altLang="zh-CN" i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i="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C5B966CA-8C52-4DA2-A6CF-8D6D81F9F45C}"/>
              </a:ext>
            </a:extLst>
          </p:cNvPr>
          <p:cNvSpPr/>
          <p:nvPr/>
        </p:nvSpPr>
        <p:spPr>
          <a:xfrm>
            <a:off x="4305406" y="2477760"/>
            <a:ext cx="3240000" cy="540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Add weight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92D9DE1-A4AE-4C32-8E73-D8CB966A19DB}"/>
              </a:ext>
            </a:extLst>
          </p:cNvPr>
          <p:cNvCxnSpPr>
            <a:cxnSpLocks/>
            <a:stCxn id="54" idx="2"/>
            <a:endCxn id="47" idx="0"/>
          </p:cNvCxnSpPr>
          <p:nvPr/>
        </p:nvCxnSpPr>
        <p:spPr>
          <a:xfrm>
            <a:off x="5916535" y="1152882"/>
            <a:ext cx="6189" cy="27807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B9CA4CB-1BF2-484D-91D2-32B5EA63F401}"/>
              </a:ext>
            </a:extLst>
          </p:cNvPr>
          <p:cNvCxnSpPr>
            <a:cxnSpLocks/>
            <a:stCxn id="47" idx="2"/>
            <a:endCxn id="62" idx="0"/>
          </p:cNvCxnSpPr>
          <p:nvPr/>
        </p:nvCxnSpPr>
        <p:spPr>
          <a:xfrm>
            <a:off x="5922724" y="2150954"/>
            <a:ext cx="2682" cy="326806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3083FD90-7D48-49A3-B120-2C920ED60F16}"/>
              </a:ext>
            </a:extLst>
          </p:cNvPr>
          <p:cNvCxnSpPr>
            <a:cxnSpLocks/>
            <a:stCxn id="50" idx="2"/>
            <a:endCxn id="58" idx="0"/>
          </p:cNvCxnSpPr>
          <p:nvPr/>
        </p:nvCxnSpPr>
        <p:spPr>
          <a:xfrm flipH="1">
            <a:off x="5930837" y="5290744"/>
            <a:ext cx="5432" cy="32910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A61CC92-D507-4950-9998-823F600E1E9C}"/>
              </a:ext>
            </a:extLst>
          </p:cNvPr>
          <p:cNvCxnSpPr>
            <a:cxnSpLocks/>
            <a:stCxn id="62" idx="2"/>
            <a:endCxn id="53" idx="0"/>
          </p:cNvCxnSpPr>
          <p:nvPr/>
        </p:nvCxnSpPr>
        <p:spPr>
          <a:xfrm>
            <a:off x="5925406" y="3017760"/>
            <a:ext cx="10863" cy="29233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C9C2AF4-CB74-4273-8C0B-6A24330790D3}"/>
              </a:ext>
            </a:extLst>
          </p:cNvPr>
          <p:cNvCxnSpPr>
            <a:cxnSpLocks/>
            <a:stCxn id="53" idx="2"/>
            <a:endCxn id="50" idx="0"/>
          </p:cNvCxnSpPr>
          <p:nvPr/>
        </p:nvCxnSpPr>
        <p:spPr>
          <a:xfrm>
            <a:off x="5936269" y="4390094"/>
            <a:ext cx="0" cy="36065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BCD7B86E-BD77-4547-99E6-0EC100FD89FD}"/>
              </a:ext>
            </a:extLst>
          </p:cNvPr>
          <p:cNvCxnSpPr>
            <a:cxnSpLocks/>
            <a:stCxn id="47" idx="3"/>
            <a:endCxn id="53" idx="3"/>
          </p:cNvCxnSpPr>
          <p:nvPr/>
        </p:nvCxnSpPr>
        <p:spPr>
          <a:xfrm flipH="1">
            <a:off x="7556269" y="1790954"/>
            <a:ext cx="166455" cy="2059140"/>
          </a:xfrm>
          <a:prstGeom prst="bentConnector3">
            <a:avLst>
              <a:gd name="adj1" fmla="val -316592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1AAC7481-87C3-447E-9086-3A8AF389E32D}"/>
              </a:ext>
            </a:extLst>
          </p:cNvPr>
          <p:cNvSpPr/>
          <p:nvPr/>
        </p:nvSpPr>
        <p:spPr>
          <a:xfrm flipH="1">
            <a:off x="5868410" y="2101559"/>
            <a:ext cx="744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FD9C2E11-4722-48EC-9C84-FF9DEE424686}"/>
              </a:ext>
            </a:extLst>
          </p:cNvPr>
          <p:cNvSpPr/>
          <p:nvPr/>
        </p:nvSpPr>
        <p:spPr>
          <a:xfrm>
            <a:off x="7705324" y="146357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B64F789F-4FC4-4C46-A419-93DAF69520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695912"/>
              </p:ext>
            </p:extLst>
          </p:nvPr>
        </p:nvGraphicFramePr>
        <p:xfrm>
          <a:off x="5429250" y="4894263"/>
          <a:ext cx="990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" name="Equation" r:id="rId3" imgW="990360" imgH="253800" progId="Equation.DSMT4">
                  <p:embed/>
                </p:oleObj>
              </mc:Choice>
              <mc:Fallback>
                <p:oleObj name="Equation" r:id="rId3" imgW="990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9250" y="4894263"/>
                        <a:ext cx="990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9CEA8481-D03E-435D-A3D8-66D2DA7281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367538"/>
              </p:ext>
            </p:extLst>
          </p:nvPr>
        </p:nvGraphicFramePr>
        <p:xfrm>
          <a:off x="4475163" y="3740150"/>
          <a:ext cx="2921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" name="Equation" r:id="rId5" imgW="2920680" imgH="558720" progId="Equation.DSMT4">
                  <p:embed/>
                </p:oleObj>
              </mc:Choice>
              <mc:Fallback>
                <p:oleObj name="Equation" r:id="rId5" imgW="292068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75163" y="3740150"/>
                        <a:ext cx="29210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8978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4363</TotalTime>
  <Words>385</Words>
  <Application>Microsoft Office PowerPoint</Application>
  <PresentationFormat>宽屏</PresentationFormat>
  <Paragraphs>132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wjh</dc:creator>
  <cp:lastModifiedBy>wjh</cp:lastModifiedBy>
  <cp:revision>312</cp:revision>
  <cp:lastPrinted>2022-10-16T11:12:14Z</cp:lastPrinted>
  <dcterms:created xsi:type="dcterms:W3CDTF">2022-04-13T13:58:51Z</dcterms:created>
  <dcterms:modified xsi:type="dcterms:W3CDTF">2023-01-02T12:12:00Z</dcterms:modified>
</cp:coreProperties>
</file>