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python-pptx로 표 만들기!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사실상 요게 핵심!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표 추가하기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요기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조기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가리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