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Hello, Python Based PPTX!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Python-pptx를 사용해서 PPT를 만들기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