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20"/>
  </p:notesMasterIdLst>
  <p:sldIdLst>
    <p:sldId id="273" r:id="rId4"/>
    <p:sldId id="257" r:id="rId5"/>
    <p:sldId id="286" r:id="rId6"/>
    <p:sldId id="277" r:id="rId7"/>
    <p:sldId id="278" r:id="rId8"/>
    <p:sldId id="290" r:id="rId9"/>
    <p:sldId id="291" r:id="rId10"/>
    <p:sldId id="274" r:id="rId11"/>
    <p:sldId id="292" r:id="rId12"/>
    <p:sldId id="288" r:id="rId13"/>
    <p:sldId id="289" r:id="rId14"/>
    <p:sldId id="281" r:id="rId15"/>
    <p:sldId id="282" r:id="rId16"/>
    <p:sldId id="283" r:id="rId17"/>
    <p:sldId id="293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319F"/>
    <a:srgbClr val="CFD8DC"/>
    <a:srgbClr val="9788D6"/>
    <a:srgbClr val="978BD7"/>
    <a:srgbClr val="9954CC"/>
    <a:srgbClr val="C5DFB4"/>
    <a:srgbClr val="733BA5"/>
    <a:srgbClr val="EE8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3" autoAdjust="0"/>
    <p:restoredTop sz="85281" autoAdjust="0"/>
  </p:normalViewPr>
  <p:slideViewPr>
    <p:cSldViewPr snapToGrid="0">
      <p:cViewPr>
        <p:scale>
          <a:sx n="75" d="100"/>
          <a:sy n="75" d="100"/>
        </p:scale>
        <p:origin x="-936" y="-341"/>
      </p:cViewPr>
      <p:guideLst>
        <p:guide orient="horz" pos="2160"/>
        <p:guide pos="38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 kim lam" userId="928932341a5131bf" providerId="LiveId" clId="{75BF0509-7062-449C-8550-FA71759B8972}"/>
    <pc:docChg chg="undo redo custSel addSld delSld modSld sldOrd">
      <pc:chgData name="ly kim lam" userId="928932341a5131bf" providerId="LiveId" clId="{75BF0509-7062-449C-8550-FA71759B8972}" dt="2021-10-07T12:01:56.978" v="9412"/>
      <pc:docMkLst>
        <pc:docMk/>
      </pc:docMkLst>
      <pc:sldChg chg="modSp del mod">
        <pc:chgData name="ly kim lam" userId="928932341a5131bf" providerId="LiveId" clId="{75BF0509-7062-449C-8550-FA71759B8972}" dt="2021-10-06T13:58:05.234" v="1399" actId="47"/>
        <pc:sldMkLst>
          <pc:docMk/>
          <pc:sldMk cId="3161295487" sldId="256"/>
        </pc:sldMkLst>
        <pc:spChg chg="mod">
          <ac:chgData name="ly kim lam" userId="928932341a5131bf" providerId="LiveId" clId="{75BF0509-7062-449C-8550-FA71759B8972}" dt="2021-10-06T07:06:13.507" v="1258" actId="1076"/>
          <ac:spMkLst>
            <pc:docMk/>
            <pc:sldMk cId="3161295487" sldId="256"/>
            <ac:spMk id="2" creationId="{D80E8E82-08E0-4A11-8E6A-669BF5F1B481}"/>
          </ac:spMkLst>
        </pc:spChg>
      </pc:sldChg>
      <pc:sldChg chg="addSp delSp modSp add del mod modAnim">
        <pc:chgData name="ly kim lam" userId="928932341a5131bf" providerId="LiveId" clId="{75BF0509-7062-449C-8550-FA71759B8972}" dt="2021-10-07T11:45:37.098" v="9131"/>
        <pc:sldMkLst>
          <pc:docMk/>
          <pc:sldMk cId="2988705083" sldId="257"/>
        </pc:sldMkLst>
        <pc:spChg chg="mod">
          <ac:chgData name="ly kim lam" userId="928932341a5131bf" providerId="LiveId" clId="{75BF0509-7062-449C-8550-FA71759B8972}" dt="2021-10-07T11:44:20.755" v="9118" actId="3062"/>
          <ac:spMkLst>
            <pc:docMk/>
            <pc:sldMk cId="2988705083" sldId="257"/>
            <ac:spMk id="2" creationId="{F8AB0CDB-C254-4922-8DCD-BF2DCC51C7D6}"/>
          </ac:spMkLst>
        </pc:spChg>
        <pc:spChg chg="add mod ord">
          <ac:chgData name="ly kim lam" userId="928932341a5131bf" providerId="LiveId" clId="{75BF0509-7062-449C-8550-FA71759B8972}" dt="2021-10-07T11:42:03.878" v="9087" actId="207"/>
          <ac:spMkLst>
            <pc:docMk/>
            <pc:sldMk cId="2988705083" sldId="257"/>
            <ac:spMk id="3" creationId="{AD7FCA3F-0B97-4BB4-919B-5769A76B51A4}"/>
          </ac:spMkLst>
        </pc:spChg>
        <pc:spChg chg="mod">
          <ac:chgData name="ly kim lam" userId="928932341a5131bf" providerId="LiveId" clId="{75BF0509-7062-449C-8550-FA71759B8972}" dt="2021-10-07T11:44:34.282" v="9120" actId="1076"/>
          <ac:spMkLst>
            <pc:docMk/>
            <pc:sldMk cId="2988705083" sldId="257"/>
            <ac:spMk id="5" creationId="{FCAA5166-E98A-47A9-88C2-DE406E49F378}"/>
          </ac:spMkLst>
        </pc:spChg>
        <pc:spChg chg="add del mod">
          <ac:chgData name="ly kim lam" userId="928932341a5131bf" providerId="LiveId" clId="{75BF0509-7062-449C-8550-FA71759B8972}" dt="2021-10-07T11:44:31.511" v="9119" actId="1076"/>
          <ac:spMkLst>
            <pc:docMk/>
            <pc:sldMk cId="2988705083" sldId="257"/>
            <ac:spMk id="7" creationId="{64100D55-838A-464B-8406-E619044B70A9}"/>
          </ac:spMkLst>
        </pc:spChg>
        <pc:spChg chg="del mod">
          <ac:chgData name="ly kim lam" userId="928932341a5131bf" providerId="LiveId" clId="{75BF0509-7062-449C-8550-FA71759B8972}" dt="2021-10-04T23:46:42.564" v="330" actId="478"/>
          <ac:spMkLst>
            <pc:docMk/>
            <pc:sldMk cId="2988705083" sldId="257"/>
            <ac:spMk id="8" creationId="{3FC94F9C-9A2F-4C96-A71C-4A5768552F87}"/>
          </ac:spMkLst>
        </pc:spChg>
        <pc:spChg chg="add del mod">
          <ac:chgData name="ly kim lam" userId="928932341a5131bf" providerId="LiveId" clId="{75BF0509-7062-449C-8550-FA71759B8972}" dt="2021-10-04T23:46:33.906" v="328" actId="478"/>
          <ac:spMkLst>
            <pc:docMk/>
            <pc:sldMk cId="2988705083" sldId="257"/>
            <ac:spMk id="9" creationId="{6AA1B12B-2906-4BDD-A0A5-9E0698B1EBB5}"/>
          </ac:spMkLst>
        </pc:spChg>
        <pc:spChg chg="add mod">
          <ac:chgData name="ly kim lam" userId="928932341a5131bf" providerId="LiveId" clId="{75BF0509-7062-449C-8550-FA71759B8972}" dt="2021-10-07T11:44:20.755" v="9118" actId="3062"/>
          <ac:spMkLst>
            <pc:docMk/>
            <pc:sldMk cId="2988705083" sldId="257"/>
            <ac:spMk id="10" creationId="{F87F1053-874E-4896-BDFB-3E0DF3716199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11" creationId="{8450FACD-291E-4F35-9A98-A48B5A5D19DC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12" creationId="{2ABF0FBB-C057-49B3-AC4B-168EDB78F2A2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14" creationId="{70471709-85FD-4CE8-9E82-6D992A20442A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15" creationId="{126A14E3-57A5-4B71-BE1D-FAD5169469CA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18" creationId="{4FBB90EB-0759-4878-9B07-0C68753A12AC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19" creationId="{7C451EA6-1437-4754-8DF5-6C62CF07A33D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22" creationId="{8E55EEEF-308A-4DE1-99C9-924B853FD544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23" creationId="{36B6D4BD-6B61-4C08-8522-D3261ED4760B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24" creationId="{1459A5A4-114B-4EB6-925D-866237F3DAB8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25" creationId="{23DC8BDC-DF43-4DE7-8A09-88589A403577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26" creationId="{2159B70D-5C07-42BA-A8BF-86A5E179825B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27" creationId="{24251F48-8F67-4AFF-9416-50F7F4D70D81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28" creationId="{56057BE8-D44C-46D9-8C11-A9D9F9DB4322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29" creationId="{54171F20-FD76-422C-B0B2-1AE3940010F6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30" creationId="{03AD6F53-58CA-4924-8890-33AC33E620C9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31" creationId="{3BB12BBE-E533-4098-8C90-D6A73E86A479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32" creationId="{8559432B-1195-4CB1-8A63-63DACDEB7C8C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33" creationId="{EB35404F-B0F7-439D-B0FB-0563F09553CB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34" creationId="{1A4A8B2E-2019-463A-899D-846B39088181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35" creationId="{46ACA33A-E232-44E0-A206-4B141D7D4BC1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36" creationId="{537ADE2C-3E3F-43C8-9B78-A90568A33661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37" creationId="{EC6F9D7E-BE8C-4683-A8C0-09DF33F0E61D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38" creationId="{16CA7CC3-0DA2-4C67-BEBE-B0C4DEC82CE9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39" creationId="{21195CE7-38B8-4C4E-8199-059A02DA6D6E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40" creationId="{A678F682-7993-43CC-94E1-13338D638AEA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41" creationId="{650AE054-AD25-4F78-B862-F9EC607A2410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42" creationId="{CD058BE1-06CF-4E30-BB1D-94494D435308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43" creationId="{886460B9-0EA2-4AD7-9436-C85A214E75E3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44" creationId="{8D302325-B3A4-46ED-A050-600A0706A698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45" creationId="{15F9513E-FA78-4515-A755-204235C9157D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46" creationId="{88DE3C06-181A-4E5E-BF3A-D62F24CE3FD6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47" creationId="{93705CD7-327A-43E8-952F-08B04B7549C4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49" creationId="{19B4A775-5071-42F3-9629-3E1F7020B364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51" creationId="{2A371C09-47B3-4F60-989A-5D5BFA958056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52" creationId="{A77733FA-E517-4877-8E25-B7F315A6801B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53" creationId="{715C169F-4CDD-4CBE-8F2F-B5502EFF172C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54" creationId="{3DEE7B91-39F5-456E-9C53-5E7AFEFD53EA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59" creationId="{C97CB2DD-7E27-4813-9198-A52D22894BB6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60" creationId="{4331E509-59C4-470E-B70A-08B47CAC5383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61" creationId="{1A8C9048-6163-4FD2-B33B-52A1FA7824EC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62" creationId="{1FA86F21-9758-4D09-9871-1452D07CF301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63" creationId="{231CFBC4-8903-41E3-BC00-3E32009C5DCA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64" creationId="{D30C6BAF-4F67-49BE-BC54-432E6A1A79F9}"/>
          </ac:spMkLst>
        </pc:spChg>
        <pc:spChg chg="mod">
          <ac:chgData name="ly kim lam" userId="928932341a5131bf" providerId="LiveId" clId="{75BF0509-7062-449C-8550-FA71759B8972}" dt="2021-10-07T10:41:29.874" v="8978"/>
          <ac:spMkLst>
            <pc:docMk/>
            <pc:sldMk cId="2988705083" sldId="257"/>
            <ac:spMk id="65" creationId="{6C0AF31B-9035-4957-818E-460CC9A404AA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67" creationId="{6C9F643A-15DC-4967-8ABB-B70F48BABB0F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68" creationId="{10374059-6A3E-4664-BF3B-AC80B79199E4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69" creationId="{5FE8360C-DAFA-42FE-B6A0-C775B39E5459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70" creationId="{DF6085DA-AB55-4BBB-8C61-DF5965CE82CB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71" creationId="{690091F5-A56B-4124-939D-CCAB9F02888E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72" creationId="{ED510856-8359-4932-87D8-60248B7FC243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73" creationId="{252093A0-5C1A-4940-B9CC-427A6F1C64D9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74" creationId="{073AAA62-2D17-4479-BA5F-8F2F79B28C1E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75" creationId="{1611F6E3-7170-4B0B-B8A5-BFBC8150BF16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76" creationId="{56EA5316-B6E2-4820-BBEA-9CFB297DE266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77" creationId="{8027F6A5-B6C0-4C7D-A7F2-8A2EEACA36B1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78" creationId="{FBFCCFD9-D1B1-4945-88AE-D010B26B0138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79" creationId="{CFFAAACE-46CE-4299-8E84-340B3ADEF392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80" creationId="{F830B6B9-F545-416F-B34B-E00309B16A84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81" creationId="{A2DDAB9A-3C1E-4723-AA67-C6DA80625935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82" creationId="{277D2540-E6CC-45DB-BD8A-0EE4C9D9A928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84" creationId="{74A74B80-0C9C-408D-837E-8042A9A06982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85" creationId="{C8CD4210-CDAD-47CB-840D-3F1A68656967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86" creationId="{094A3389-2CE5-46CF-A182-8A55F618D411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87" creationId="{F2B69F0A-884C-49EE-B1A1-1E70E0DB4015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88" creationId="{F348167A-7DE0-4B7A-814D-74B292659140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89" creationId="{D2527938-3C55-4175-97CE-A408C90A5C32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90" creationId="{4D74B93E-9A48-4C91-8151-91963C8C17B4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91" creationId="{22F97120-ADF4-4D95-88B0-849F503E3A8D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92" creationId="{30D00CDD-865B-4C51-8E19-23A1D5AF6342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93" creationId="{A16307AA-4781-4441-9B9D-8AFC253702D3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94" creationId="{788509C5-C60D-4E27-BA32-CF726A3C38AE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95" creationId="{F01D9B09-C40D-40CD-AE1F-C96175AB510E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96" creationId="{A5A683A1-9F9F-4594-BBDF-834A968565D0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97" creationId="{ACFEA3A1-AF01-43E4-BE9E-DA7A4F85735D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98" creationId="{43BE03A6-8B89-45C2-8648-4690AE0880F4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99" creationId="{750E4365-E9AF-4375-BCD4-4AEBA9A0504B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00" creationId="{CEE36742-AA9F-40C0-AE7E-E97179C4C85C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01" creationId="{B8FDFF29-7891-4FBE-863B-182115BC8225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02" creationId="{87200BE6-C21F-4857-90FA-49AA7F68B5CB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03" creationId="{84D60888-1A64-497E-A0FA-F74CD41884ED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04" creationId="{B946E8D8-6145-4519-9936-D57B2B1D6172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05" creationId="{76E78341-9C07-4ED9-B1A2-93B00ED44BB9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06" creationId="{9DFE139A-D29F-4B7B-82BB-4C40DFD50174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07" creationId="{3269697C-9DCA-4653-A612-9DFBCC79AAE4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08" creationId="{84951436-E1FE-4178-A6D6-32701161B1B0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09" creationId="{9A36A99F-A038-4AC5-AE0E-88DEF4B5DC2E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10" creationId="{5CB2A6CA-2620-4672-B319-ADC593808F72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11" creationId="{819B9B4C-B85B-480C-A95A-0E04D0AC1A93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12" creationId="{05E71039-37D2-42F4-B7F3-5201FADC8395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13" creationId="{BEE7A192-6EFB-4DBE-9D16-5E8028912A35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14" creationId="{E54E8BC2-24AD-486E-B58C-AC47F0BFC8F3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15" creationId="{CD59D56E-E0AE-4353-95BA-7AA15511C323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16" creationId="{54000316-C656-46D4-A2EA-515D336999E5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17" creationId="{3C30A5EE-E677-4D4E-A2B9-280F65731A6A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18" creationId="{0002D570-8046-481B-B1E7-DFDFCA889F93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19" creationId="{B2E73C97-8981-4901-8D71-1331115AF12D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20" creationId="{A826DEEC-C0F5-442B-BDD2-6C01254E8F88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21" creationId="{EA59ED88-F8A4-4352-B350-BE901EF4BEB2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22" creationId="{78C5DA06-E80B-4FC9-893B-1D71AD5F1440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23" creationId="{EECD6FFF-5767-44B3-80AA-E42EA167AB33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24" creationId="{F9318510-9243-44EE-AB37-F8CB16013FB2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25" creationId="{9EC3954E-944D-4F18-BA7A-A36B12FF98F5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26" creationId="{0A4B6F4E-DA6C-44F7-B583-49F4E3C9F2EF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27" creationId="{5F5C776A-6F5B-4F6E-B747-DFBC97E12F38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28" creationId="{2D803446-283A-4805-BEC6-31B826F86410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29" creationId="{585544A1-ECF8-44CA-BDC8-CF36D6681662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30" creationId="{A38422F1-7A7C-4CDC-8F39-633BE5DC69AD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31" creationId="{E5101F31-27B6-43E1-9B3E-16C0B5EF1243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32" creationId="{011A69B8-E67D-4C7C-9596-9037A6A09116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33" creationId="{0B18A87A-3BE3-4009-9B9B-60CB67D8CF6D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34" creationId="{6510B5B2-3791-4290-8D67-5E444646F0CC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35" creationId="{80112000-2D19-448B-B050-E66972BA49A1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36" creationId="{7D7B4D89-12BB-4FD0-844A-2BE5C5FD01E3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37" creationId="{6BDB8C2D-CD99-46B0-8500-3F9173023290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38" creationId="{228B5993-0C0B-4969-B464-0AB0C3DBA078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39" creationId="{E64CA60A-4A46-45B4-874F-6FB645D605F9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40" creationId="{2301F9ED-34F2-4033-B26F-0CDA87BAC118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41" creationId="{478C4EE1-6BB2-4ACC-A795-A1257418EDFE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42" creationId="{FD1406DA-F749-4A76-BBF6-C7CEB9B7E17F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43" creationId="{8504DE01-1E11-4E6A-A9CA-94726E181CEC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44" creationId="{CA90F83E-89A7-4DC2-9E76-AF6F6DC3978D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45" creationId="{296528AA-395B-4517-B9D7-056E75CAB3FC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46" creationId="{96F87F3B-926D-4EBF-8E90-B3F859322E2D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47" creationId="{C0EBA283-8455-438F-8DB7-63BD88772160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48" creationId="{202B3062-D03B-41F8-91F8-FD8141C26D16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49" creationId="{3EFF53DC-CFF8-4518-8303-D74E289E33D8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50" creationId="{C8C5410B-CC2C-4291-AB67-8BC1AA3CE473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51" creationId="{6375EDDC-4ACB-43AC-BD37-385BD71CEA31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52" creationId="{D6CF78B5-9D31-43E6-B980-0EB78ACC9C02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53" creationId="{742FCE44-F959-4D43-9967-1DBF5B913A9B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54" creationId="{881C1EDE-D528-43FB-9F0E-671DA0AA91F5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55" creationId="{37570359-37AE-4D8C-A60A-EF3D94DB7C62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56" creationId="{CA4EA021-11FF-4C15-BC91-27FCC993E581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57" creationId="{33F6D74A-9A06-42F9-AC81-05377F439EA1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58" creationId="{9FF6B1FA-8D5A-4017-B685-B7D57A21B368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59" creationId="{78236CDF-73FE-4F4F-BB5C-23DF9CD1E3AC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60" creationId="{7A9B08AF-2D95-4097-918C-CFA3F939C44D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61" creationId="{5C71CDBA-DD0C-4935-84D3-7C953AD0DA0F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62" creationId="{94D1FBEF-9A6C-447E-9E21-B79CEAFD9265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63" creationId="{64CCCE86-4AB0-4251-B108-3E02282D078F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64" creationId="{99DE98F3-F782-4CE5-942B-E665D347AB5F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65" creationId="{1E374F69-222E-4712-9EB7-D5DA0D4BF168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66" creationId="{9659CE7B-CE3C-415C-859A-8EDF8CDC1BC3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67" creationId="{BD6C4ABF-9D83-4B1E-A1FC-E296378F453C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68" creationId="{2AA3C366-2301-4E08-84B0-9392C89E7AE6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69" creationId="{0E477EE6-491B-4723-A75D-C9E089BC0450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70" creationId="{E1E8A562-FA60-41DA-AD6F-87C0BBE7DE9D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71" creationId="{F1631D0F-1A8F-484C-BD3A-5206B8AD45E9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72" creationId="{4D14FE32-07DB-4B17-B6A4-53F21E389B07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73" creationId="{6F2A7917-802B-4B1A-B6FF-1A6D90F1CC73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74" creationId="{527ED0E4-655F-4311-8901-275304C91900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75" creationId="{598464A9-A78E-4061-ABF2-75DD0AFFABD9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76" creationId="{98414A06-50BA-4991-9EB7-E728D738EB14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77" creationId="{E9793132-5DBA-45DC-8983-2FBE51FCA171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78" creationId="{B0651F95-1416-4F02-8239-26C811F3255F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79" creationId="{A23A69A5-D384-4138-9025-1C9F7F0DA280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80" creationId="{8B7BEF08-9A07-4558-BD30-75350B36393F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81" creationId="{8C2A5AD5-46FE-47AA-959B-931FDDB5E1F8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82" creationId="{D50244F1-86E1-400B-B311-6120EDA1A4C1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83" creationId="{8EF76E1A-4668-43B5-BCAC-E079FA8CE42E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84" creationId="{3B056968-A179-4125-86DD-145B740CA48C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85" creationId="{627A66F4-37B3-4A6D-8990-2317FC12052A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86" creationId="{37A0684F-0A23-4683-871B-4E578A4FE1FE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87" creationId="{9344946E-1473-4431-956E-663D1A6DE479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88" creationId="{CB197D35-AF86-4995-8740-0DB4AD384894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89" creationId="{12F62955-7819-45FC-BA1D-A96919CE658E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90" creationId="{EACEB3FC-4C25-41E3-87EE-BF27C875EF5E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91" creationId="{F74B7E9E-63E1-46BD-A20D-A081ECB46B0B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92" creationId="{3CD06CDB-18A3-4B83-B049-9BA0DD7CC170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93" creationId="{2CC91F76-6475-4662-A2E7-7C5C5D381D0C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94" creationId="{8C26E1C6-D97F-4108-A597-DF794CC9A2AC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95" creationId="{E032139A-8F33-4FE9-AC46-EADDFCD421F1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96" creationId="{9236CE94-F797-486E-8F6C-9E2407F07DEA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97" creationId="{4439D55D-477B-4FC6-9B5A-06A7E028E78C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98" creationId="{55D99FCF-4380-4FE2-99A2-9C46CD12EBC0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199" creationId="{E2B135F4-A44D-4423-9FD2-400C98C02D55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00" creationId="{D4CABFF5-01B4-4C79-A20F-FBECACAC12F8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01" creationId="{847BF7B4-4389-40BC-B743-B93E20AF1099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02" creationId="{994BED4E-B479-42CB-954C-43E03F04F56E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03" creationId="{4A63BFFB-9E0F-4FAB-8427-84E8C42FBA73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04" creationId="{C9FFCA0B-9104-4846-A849-18C77BE1C305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05" creationId="{2BA18650-E262-45D8-BE2B-771EFAF6830C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06" creationId="{3DCF060F-9BAB-418E-A790-C546A11C73BA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07" creationId="{2A4E6304-BB66-417B-BD42-7C970722369E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08" creationId="{20B562D6-75CA-482B-A64F-E15729A0D934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09" creationId="{6EB36523-2C44-493B-8933-C29100827461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10" creationId="{A7937A2D-B414-4575-915F-22E2A0537E35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11" creationId="{36434F34-2C1A-4E90-9F61-9AE1D1FF41DE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12" creationId="{C0D4010F-5CD6-4B86-AAE2-AFC9F34751BC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13" creationId="{F409A6F7-AD19-4BBE-B553-C125B4810B8F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14" creationId="{0E516ED2-2860-484E-AEAD-C989F283B367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15" creationId="{295BD43C-0A32-4D8C-8607-6A065D40F6E8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16" creationId="{9FBB276F-ABF2-4F77-AA56-40EA0120FE6B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17" creationId="{0E1BC34C-1A3B-4645-9464-BEB1DE58B28F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18" creationId="{FFFE6008-F662-4617-B48B-0F945C816508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19" creationId="{C67F9B21-F2C9-40F3-86FE-1D8C0A318782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20" creationId="{AA88E251-F18A-475A-94E5-D622EC59002F}"/>
          </ac:spMkLst>
        </pc:spChg>
        <pc:spChg chg="mod">
          <ac:chgData name="ly kim lam" userId="928932341a5131bf" providerId="LiveId" clId="{75BF0509-7062-449C-8550-FA71759B8972}" dt="2021-10-07T11:40:50.674" v="8994" actId="1076"/>
          <ac:spMkLst>
            <pc:docMk/>
            <pc:sldMk cId="2988705083" sldId="257"/>
            <ac:spMk id="221" creationId="{E8FA2BE6-9D71-489F-BE3E-C4E23461ACDA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22" creationId="{067627AB-3825-492D-A015-60A241051BE8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23" creationId="{55747264-462C-47BF-AEEA-5F00A646B050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24" creationId="{D59914EE-1B87-4C52-A4DC-CAFC8F79B742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25" creationId="{DA4EF5E3-38C8-423D-899E-BC2F64FDCAFA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26" creationId="{EFF461B1-3A48-4159-A9DE-0B49F6235CF2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27" creationId="{298D256E-2612-4D10-90B9-EFF97C22805C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28" creationId="{3C62390B-76EF-4298-BC76-0CAFA3118755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29" creationId="{41F59735-70D3-46CC-BE49-A7F5D10E4B56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30" creationId="{23451EC5-9200-408B-9887-1710059EC6A2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31" creationId="{D2CC9BBA-1B67-48BF-BACE-4929860AF4B5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32" creationId="{F49EC033-4E1C-4AE2-83AD-8C25E4384A8B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33" creationId="{4339F79D-089A-4E46-8587-235AD6A1F3A8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34" creationId="{C23AD6A2-2994-4E00-9353-2102118503C7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35" creationId="{0FC03D1E-A9AE-40C1-87E4-65229F76D058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36" creationId="{4F108E03-592D-47C9-B706-2D096C6ACEF9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37" creationId="{15D5C031-25D3-4F81-A3F4-8863923D65BD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38" creationId="{4627D5FC-69EA-4B90-9865-D2F333FB95ED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39" creationId="{FE085C10-2AFA-47EC-B48C-500D9BD2A5FD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40" creationId="{0D064960-6374-443E-B2CB-E6E1E86C5AFD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41" creationId="{1D7B9E47-975D-4070-8869-5A8319D63FE4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42" creationId="{7275B618-D513-407C-953C-F923A101A659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43" creationId="{B196D2D3-2436-4382-8D89-56B72919C24F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44" creationId="{D57DBDA0-24CD-4DFF-8074-BECCCE58A028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45" creationId="{AEF17DF1-EC81-49DD-8897-5A2BE579200E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46" creationId="{C559F06E-82A4-46BB-AACA-3B07BD261B0A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47" creationId="{4E740CCD-2B5D-455D-ABD8-22BEFCF94DC7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48" creationId="{8B2AE45C-6A35-40AE-AEA0-B5D2A40B467A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49" creationId="{E759B986-7CEF-4B27-B2FD-C349B799ADE6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50" creationId="{31D3539A-7723-48CF-8CFA-ADBECB918247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51" creationId="{A60583B3-C67C-4A43-8570-30DEE40D12DB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52" creationId="{1865CE2F-8A87-494C-84B3-CE6370C76ED8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53" creationId="{52BF8F0D-DC56-4F22-A603-82DC0596DEEF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54" creationId="{CEE7BB05-65C7-4CB9-9416-F80B65757BB0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55" creationId="{1DF56D6B-57D6-4565-A2D1-A7FF08738965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56" creationId="{E91D9A26-2E49-489C-A66C-A44839D9EA21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57" creationId="{B2521FF8-E3C0-4008-AF3B-1043550E62E9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58" creationId="{6F917037-60D9-481E-B216-9F98954048AA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59" creationId="{261AD9A3-08C9-4D0C-89D9-177664A6828E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60" creationId="{14E1AC32-C010-44C3-A09B-C9CCE53DE27A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61" creationId="{ED499D40-5D81-4788-B48F-BCA3B264C384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62" creationId="{55112560-CA55-416B-A5B2-B30ECE25D1A9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63" creationId="{3CE7980A-8A4E-434C-BC58-FD9627CE2F84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64" creationId="{D544DE98-EF21-434C-B15C-1638A051FFE8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65" creationId="{FA761EE2-05F2-45E7-BE9E-E150AEE19D65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66" creationId="{00192AD1-15CF-40D3-BFC3-E803E48B2591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67" creationId="{089C2A26-C5C1-4FC3-A703-EA5C8800C02F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68" creationId="{2D487835-F132-4EA7-9B9E-18CF7E5271DC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69" creationId="{C6665940-3D10-4D36-9B64-944ED868946B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70" creationId="{40C5B7A1-F6D4-41DE-B6D3-968DF897EEF2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71" creationId="{568FCBBA-8F2D-400C-AEFA-DB1BF91126C7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72" creationId="{C22823FF-7C14-4939-B066-470633E284E1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73" creationId="{3D78C4AA-895E-4FE1-8363-E75FD00AA062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74" creationId="{D6489505-0AED-44BB-B131-7B578FCE158F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75" creationId="{3FB87B4E-C50F-45E4-94EF-047E329E0580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76" creationId="{74C8C983-14BC-4A7F-9F37-672EDA237DDC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77" creationId="{BC747DAB-B3FE-4BCD-A07D-4EDF3489392B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78" creationId="{F0D211AB-9D6C-41CE-9314-0A157217D3AD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79" creationId="{39D1FE1B-18C6-4992-A3C4-E8F54F9F3467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80" creationId="{1460D00C-BF5A-4614-888E-48A69EC4FF1B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81" creationId="{F4E0E9C1-5573-489E-BE20-2D67899AB792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82" creationId="{0F8C24C8-E1A9-4CB8-842C-465A94793882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83" creationId="{B7A04590-09B2-429E-8FB4-CA87B8719F79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84" creationId="{A470194A-6D0B-4F19-AB25-A2C6E100B907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85" creationId="{1B1CD563-E0F8-4605-9D7B-5B950E36D0C2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86" creationId="{0ADF9F65-E4C3-49C1-AD19-1763CA668328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87" creationId="{3E475756-E2AD-42F0-846F-7BA01CB9B7F9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88" creationId="{07ED9942-BA3C-481A-A1E7-520A8161F5B6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89" creationId="{484F59DF-E55D-45C8-A283-895BBC6608BB}"/>
          </ac:spMkLst>
        </pc:spChg>
        <pc:spChg chg="mod">
          <ac:chgData name="ly kim lam" userId="928932341a5131bf" providerId="LiveId" clId="{75BF0509-7062-449C-8550-FA71759B8972}" dt="2021-10-07T11:40:50.674" v="8994" actId="1076"/>
          <ac:spMkLst>
            <pc:docMk/>
            <pc:sldMk cId="2988705083" sldId="257"/>
            <ac:spMk id="290" creationId="{A894E073-0302-4E2D-8DF5-1093C5296AD1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91" creationId="{AD4B24CD-8A6B-4699-B47A-C9F6D91BAA4D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92" creationId="{635B63FF-64B1-42D7-8855-875E3E523DA3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93" creationId="{5E26BC4E-73CB-47FF-9FCB-122C1D0A4CDC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94" creationId="{D9377B29-4AA7-46CA-A5A8-403582161C67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95" creationId="{56EF6804-29C0-4805-BF84-8F94D3B5DCD2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96" creationId="{35B885EC-0420-4E60-B546-E10237092DAC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97" creationId="{615582BA-D4F6-446E-BD3C-2352C41B99A3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98" creationId="{899AAFD2-6040-420A-8619-AD146CB2E92D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299" creationId="{00EFC0D6-3CA1-43E1-BE53-02AADEDA53C6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00" creationId="{F9C3B9EF-5918-4ED1-A0B3-3FA3B97FE8C1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01" creationId="{11FDA94E-204D-4982-8965-76BCCA98392D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02" creationId="{A3CA58B6-9046-4068-852C-ED3FBD620D26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03" creationId="{6B3315A2-1432-47AC-BDB4-925954507BD3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04" creationId="{A2764C1E-33DA-40F7-A4EE-DB5AF12E7F4A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05" creationId="{4AF999BF-7334-48D8-87BF-A520B37E6541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06" creationId="{72ADB91C-71D4-494B-9AA1-5737D800D2AF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07" creationId="{A0770E62-E649-4778-934B-194D0AEDD76A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08" creationId="{FC73247B-EDC7-4174-889E-2C545D7FFE75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09" creationId="{50B378DB-CB0A-47F5-956C-5F807CEB8443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10" creationId="{50A4A4D0-7476-4ACF-AD7E-D3DF96C45F59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13" creationId="{045855E4-131B-4B3F-8BC2-486C284F2FBF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14" creationId="{C83BC65A-5167-4D7C-BCED-B47808979F3A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15" creationId="{37D65BF1-A459-45DF-A525-733C5CD452BC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16" creationId="{24D035F5-EA86-42FA-81BE-78C7289647E6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17" creationId="{CE6FFAF8-2017-492B-8841-989BA4E7CD9A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18" creationId="{26B06B2C-FDB3-45D5-87A2-23818B48B001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19" creationId="{388A5D30-0DC2-4D14-A346-D40814832C44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20" creationId="{C419195B-486C-46BB-8668-84492E461686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21" creationId="{1A944663-7A15-4B32-A34D-86A15EB60D33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22" creationId="{232D7FD8-C97A-4A09-8722-E17310C5F31B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23" creationId="{6CB04EF8-ECBF-4996-BADA-8288D3EE1DE1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24" creationId="{AB3182C2-9485-45BE-BBE2-ECBCFAC8CD0D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25" creationId="{DEA2B953-0FE3-4403-814C-0C9ED9CA88CF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26" creationId="{D44BEE99-3FC6-40F0-8006-E361C1719E2F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27" creationId="{C066E1D4-66EE-4FF1-8403-A146ACEC9CC2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28" creationId="{0E84FECB-E2B9-4032-AD56-DE5D42C3E395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29" creationId="{6F98A57C-9DC1-40DB-8A52-9C5134B2A60A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30" creationId="{9D034EF3-AC8D-4813-96AB-F0DFF786A77D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31" creationId="{E4BD4CD5-DA10-45A2-9F7A-ADB34F55396E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32" creationId="{4BCA44EB-7985-4BAC-A220-03E1CADA1AFE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33" creationId="{CBFA213D-F004-4057-A2D6-1CDA96B1C310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34" creationId="{E66F5C5D-448A-4A0D-B75C-C071FA2BE372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35" creationId="{0743EE4A-B2F1-4417-800E-6E6A49512648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36" creationId="{1A68B861-F2AB-4C81-A72F-4802E7A5891F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37" creationId="{412B0A4C-85DB-484B-8E0E-95CE255C369C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38" creationId="{82D7FD2F-9E9E-4E87-BFCA-F5850B052C12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39" creationId="{881C13D7-854B-423E-9AA7-6DFE94264E79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40" creationId="{F562B39D-963F-4143-BA79-1FE149522358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41" creationId="{268DA3D1-A7A3-4B91-AAE8-11D483DBF305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42" creationId="{AFDE031C-6BF5-4667-B982-32EB45575733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43" creationId="{9C75339A-F033-4EE9-AF35-B36B46448CBD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44" creationId="{3CEAF435-550B-4C3A-B0C0-A7415F3263A8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45" creationId="{17AC312D-BDA3-4611-87D9-E3277558964F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46" creationId="{BDFA0637-A346-40B3-AB71-CD4E952AFEF5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47" creationId="{F3055193-63AE-4010-9926-82840DD1D229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48" creationId="{DCB76E7A-1B1F-4EC0-B97B-24A444B4757E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49" creationId="{2A26B693-8F80-41F7-BB5C-3C9BDB33C406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50" creationId="{34AD2996-39BF-4AD0-99BF-C07A6BDDC42E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51" creationId="{DB15D06D-5FC8-451A-9818-6365C7E2A7F0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52" creationId="{9ED0F41B-A96C-48B8-86ED-744BD3ED051A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53" creationId="{E7B67C77-090C-4AB5-A7DC-651A7C0283FC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54" creationId="{2801A952-4D71-48CF-9B0A-1FABC78EFF9B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55" creationId="{67F6B4A2-19BE-4724-BAB8-0A6D43FA711F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56" creationId="{8C6B8F64-1360-471D-8323-3EAC586EB74D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57" creationId="{791F6326-1A0D-4325-9E07-1F52339D9CF3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58" creationId="{9ACD7106-5719-424D-908F-96B5FC11AD1F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59" creationId="{2442032C-007F-424F-9008-D85138B044B0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60" creationId="{65E6B8AB-BBC1-4106-9A14-F3109CA5AE63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61" creationId="{93D81A18-EFA1-4DE3-BF90-CA626F3C09F8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62" creationId="{4F064C88-6400-4F98-8834-5C09378C3024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63" creationId="{1A75A556-4EF8-4D95-8302-4BD3462BE559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64" creationId="{C5B688FA-B32B-4514-94BA-7A31147A3B8F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65" creationId="{0B253F08-9DF4-4669-8231-72A99A7F410E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66" creationId="{A1E5F026-648C-4C19-8F28-978D64253C58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67" creationId="{36293D43-2C39-46E3-82C1-3C8F497EF24B}"/>
          </ac:spMkLst>
        </pc:spChg>
        <pc:spChg chg="mod">
          <ac:chgData name="ly kim lam" userId="928932341a5131bf" providerId="LiveId" clId="{75BF0509-7062-449C-8550-FA71759B8972}" dt="2021-10-07T11:39:59.914" v="8985"/>
          <ac:spMkLst>
            <pc:docMk/>
            <pc:sldMk cId="2988705083" sldId="257"/>
            <ac:spMk id="368" creationId="{744355C7-1EAC-4719-8670-2A1D629F6EF3}"/>
          </ac:spMkLst>
        </pc:spChg>
        <pc:spChg chg="add mod ord">
          <ac:chgData name="ly kim lam" userId="928932341a5131bf" providerId="LiveId" clId="{75BF0509-7062-449C-8550-FA71759B8972}" dt="2021-10-07T11:42:56.583" v="9103" actId="171"/>
          <ac:spMkLst>
            <pc:docMk/>
            <pc:sldMk cId="2988705083" sldId="257"/>
            <ac:spMk id="369" creationId="{3F31D603-F375-4496-88C7-DDE8597ECE8E}"/>
          </ac:spMkLst>
        </pc:spChg>
        <pc:spChg chg="add mod ord">
          <ac:chgData name="ly kim lam" userId="928932341a5131bf" providerId="LiveId" clId="{75BF0509-7062-449C-8550-FA71759B8972}" dt="2021-10-07T11:42:56.583" v="9103" actId="171"/>
          <ac:spMkLst>
            <pc:docMk/>
            <pc:sldMk cId="2988705083" sldId="257"/>
            <ac:spMk id="370" creationId="{82632686-D1C2-4C44-B140-12127B300ADD}"/>
          </ac:spMkLst>
        </pc:spChg>
        <pc:spChg chg="add mod ord">
          <ac:chgData name="ly kim lam" userId="928932341a5131bf" providerId="LiveId" clId="{75BF0509-7062-449C-8550-FA71759B8972}" dt="2021-10-07T11:42:56.583" v="9103" actId="171"/>
          <ac:spMkLst>
            <pc:docMk/>
            <pc:sldMk cId="2988705083" sldId="257"/>
            <ac:spMk id="371" creationId="{B59926FF-35A0-415A-9FEA-3FD1137B6CC9}"/>
          </ac:spMkLst>
        </pc:spChg>
        <pc:grpChg chg="add del mod">
          <ac:chgData name="ly kim lam" userId="928932341a5131bf" providerId="LiveId" clId="{75BF0509-7062-449C-8550-FA71759B8972}" dt="2021-10-07T11:39:25.855" v="8984" actId="478"/>
          <ac:grpSpMkLst>
            <pc:docMk/>
            <pc:sldMk cId="2988705083" sldId="257"/>
            <ac:grpSpMk id="9" creationId="{3B38870D-068B-4A41-830F-609D4C5D26D9}"/>
          </ac:grpSpMkLst>
        </pc:grpChg>
        <pc:grpChg chg="mod">
          <ac:chgData name="ly kim lam" userId="928932341a5131bf" providerId="LiveId" clId="{75BF0509-7062-449C-8550-FA71759B8972}" dt="2021-10-07T10:41:29.874" v="8978"/>
          <ac:grpSpMkLst>
            <pc:docMk/>
            <pc:sldMk cId="2988705083" sldId="257"/>
            <ac:grpSpMk id="13" creationId="{76CA9CF7-FA5A-4934-A44B-02C639C7616C}"/>
          </ac:grpSpMkLst>
        </pc:grpChg>
        <pc:grpChg chg="mod">
          <ac:chgData name="ly kim lam" userId="928932341a5131bf" providerId="LiveId" clId="{75BF0509-7062-449C-8550-FA71759B8972}" dt="2021-10-07T10:41:29.874" v="8978"/>
          <ac:grpSpMkLst>
            <pc:docMk/>
            <pc:sldMk cId="2988705083" sldId="257"/>
            <ac:grpSpMk id="16" creationId="{71271A88-DA4C-44D7-B30B-C4BD14CB69F0}"/>
          </ac:grpSpMkLst>
        </pc:grpChg>
        <pc:grpChg chg="mod">
          <ac:chgData name="ly kim lam" userId="928932341a5131bf" providerId="LiveId" clId="{75BF0509-7062-449C-8550-FA71759B8972}" dt="2021-10-07T10:41:29.874" v="8978"/>
          <ac:grpSpMkLst>
            <pc:docMk/>
            <pc:sldMk cId="2988705083" sldId="257"/>
            <ac:grpSpMk id="17" creationId="{C3BCEC86-B815-4935-BD2E-AB7148CD4C89}"/>
          </ac:grpSpMkLst>
        </pc:grpChg>
        <pc:grpChg chg="mod">
          <ac:chgData name="ly kim lam" userId="928932341a5131bf" providerId="LiveId" clId="{75BF0509-7062-449C-8550-FA71759B8972}" dt="2021-10-07T10:41:29.874" v="8978"/>
          <ac:grpSpMkLst>
            <pc:docMk/>
            <pc:sldMk cId="2988705083" sldId="257"/>
            <ac:grpSpMk id="20" creationId="{2EE35432-62E3-404D-A046-119F5AA166D5}"/>
          </ac:grpSpMkLst>
        </pc:grpChg>
        <pc:grpChg chg="mod">
          <ac:chgData name="ly kim lam" userId="928932341a5131bf" providerId="LiveId" clId="{75BF0509-7062-449C-8550-FA71759B8972}" dt="2021-10-07T10:41:29.874" v="8978"/>
          <ac:grpSpMkLst>
            <pc:docMk/>
            <pc:sldMk cId="2988705083" sldId="257"/>
            <ac:grpSpMk id="21" creationId="{9C9AEE73-D525-4CA4-AF84-41E632975602}"/>
          </ac:grpSpMkLst>
        </pc:grpChg>
        <pc:grpChg chg="mod">
          <ac:chgData name="ly kim lam" userId="928932341a5131bf" providerId="LiveId" clId="{75BF0509-7062-449C-8550-FA71759B8972}" dt="2021-10-07T10:41:29.874" v="8978"/>
          <ac:grpSpMkLst>
            <pc:docMk/>
            <pc:sldMk cId="2988705083" sldId="257"/>
            <ac:grpSpMk id="48" creationId="{9A9F955D-95BD-43FE-A54E-4564F3D1B4FC}"/>
          </ac:grpSpMkLst>
        </pc:grpChg>
        <pc:grpChg chg="mod">
          <ac:chgData name="ly kim lam" userId="928932341a5131bf" providerId="LiveId" clId="{75BF0509-7062-449C-8550-FA71759B8972}" dt="2021-10-07T10:41:29.874" v="8978"/>
          <ac:grpSpMkLst>
            <pc:docMk/>
            <pc:sldMk cId="2988705083" sldId="257"/>
            <ac:grpSpMk id="50" creationId="{0412A140-6B2A-46BD-ABEB-A1D4F4A23981}"/>
          </ac:grpSpMkLst>
        </pc:grpChg>
        <pc:grpChg chg="add mod ord">
          <ac:chgData name="ly kim lam" userId="928932341a5131bf" providerId="LiveId" clId="{75BF0509-7062-449C-8550-FA71759B8972}" dt="2021-10-07T11:40:43.760" v="8992" actId="1076"/>
          <ac:grpSpMkLst>
            <pc:docMk/>
            <pc:sldMk cId="2988705083" sldId="257"/>
            <ac:grpSpMk id="66" creationId="{40483034-B313-495A-B6FA-97070D382D20}"/>
          </ac:grpSpMkLst>
        </pc:grpChg>
        <pc:grpChg chg="mod">
          <ac:chgData name="ly kim lam" userId="928932341a5131bf" providerId="LiveId" clId="{75BF0509-7062-449C-8550-FA71759B8972}" dt="2021-10-07T11:39:59.914" v="8985"/>
          <ac:grpSpMkLst>
            <pc:docMk/>
            <pc:sldMk cId="2988705083" sldId="257"/>
            <ac:grpSpMk id="83" creationId="{095A1144-4D3C-462B-913E-F8C204CEE541}"/>
          </ac:grpSpMkLst>
        </pc:grpChg>
        <pc:grpChg chg="mod">
          <ac:chgData name="ly kim lam" userId="928932341a5131bf" providerId="LiveId" clId="{75BF0509-7062-449C-8550-FA71759B8972}" dt="2021-10-07T11:39:59.914" v="8985"/>
          <ac:grpSpMkLst>
            <pc:docMk/>
            <pc:sldMk cId="2988705083" sldId="257"/>
            <ac:grpSpMk id="311" creationId="{6B8012E6-67E9-4D26-82E7-153131962D63}"/>
          </ac:grpSpMkLst>
        </pc:grpChg>
        <pc:grpChg chg="mod">
          <ac:chgData name="ly kim lam" userId="928932341a5131bf" providerId="LiveId" clId="{75BF0509-7062-449C-8550-FA71759B8972}" dt="2021-10-07T11:39:59.914" v="8985"/>
          <ac:grpSpMkLst>
            <pc:docMk/>
            <pc:sldMk cId="2988705083" sldId="257"/>
            <ac:grpSpMk id="312" creationId="{0E9E9C84-44B5-46C7-BF1A-1A5257C30771}"/>
          </ac:grpSpMkLst>
        </pc:grpChg>
        <pc:picChg chg="add mod">
          <ac:chgData name="ly kim lam" userId="928932341a5131bf" providerId="LiveId" clId="{75BF0509-7062-449C-8550-FA71759B8972}" dt="2021-10-07T10:32:24.613" v="8970"/>
          <ac:picMkLst>
            <pc:docMk/>
            <pc:sldMk cId="2988705083" sldId="257"/>
            <ac:picMk id="6" creationId="{CB919B88-4216-495A-929F-4CBA04E453C5}"/>
          </ac:picMkLst>
        </pc:picChg>
        <pc:picChg chg="add del mod">
          <ac:chgData name="ly kim lam" userId="928932341a5131bf" providerId="LiveId" clId="{75BF0509-7062-449C-8550-FA71759B8972}" dt="2021-10-07T10:41:14.652" v="8977"/>
          <ac:picMkLst>
            <pc:docMk/>
            <pc:sldMk cId="2988705083" sldId="257"/>
            <ac:picMk id="8" creationId="{D1400D3E-2DAD-4FA5-860A-DFE71F3F6F1B}"/>
          </ac:picMkLst>
        </pc:picChg>
        <pc:cxnChg chg="mod">
          <ac:chgData name="ly kim lam" userId="928932341a5131bf" providerId="LiveId" clId="{75BF0509-7062-449C-8550-FA71759B8972}" dt="2021-10-07T10:41:29.874" v="8978"/>
          <ac:cxnSpMkLst>
            <pc:docMk/>
            <pc:sldMk cId="2988705083" sldId="257"/>
            <ac:cxnSpMk id="55" creationId="{95EFF92F-DC63-4B55-908C-A4949C5CBA0B}"/>
          </ac:cxnSpMkLst>
        </pc:cxnChg>
        <pc:cxnChg chg="mod">
          <ac:chgData name="ly kim lam" userId="928932341a5131bf" providerId="LiveId" clId="{75BF0509-7062-449C-8550-FA71759B8972}" dt="2021-10-07T10:41:29.874" v="8978"/>
          <ac:cxnSpMkLst>
            <pc:docMk/>
            <pc:sldMk cId="2988705083" sldId="257"/>
            <ac:cxnSpMk id="56" creationId="{7FA886CD-DC15-4050-98B9-5C873D5CB568}"/>
          </ac:cxnSpMkLst>
        </pc:cxnChg>
        <pc:cxnChg chg="mod">
          <ac:chgData name="ly kim lam" userId="928932341a5131bf" providerId="LiveId" clId="{75BF0509-7062-449C-8550-FA71759B8972}" dt="2021-10-07T10:41:29.874" v="8978"/>
          <ac:cxnSpMkLst>
            <pc:docMk/>
            <pc:sldMk cId="2988705083" sldId="257"/>
            <ac:cxnSpMk id="57" creationId="{646D0CB7-DDC8-413D-918E-F308DB76D8E4}"/>
          </ac:cxnSpMkLst>
        </pc:cxnChg>
        <pc:cxnChg chg="mod">
          <ac:chgData name="ly kim lam" userId="928932341a5131bf" providerId="LiveId" clId="{75BF0509-7062-449C-8550-FA71759B8972}" dt="2021-10-07T10:41:29.874" v="8978"/>
          <ac:cxnSpMkLst>
            <pc:docMk/>
            <pc:sldMk cId="2988705083" sldId="257"/>
            <ac:cxnSpMk id="58" creationId="{0B09BCA2-9CA0-48FB-AA82-A647721C6DF0}"/>
          </ac:cxnSpMkLst>
        </pc:cxnChg>
      </pc:sldChg>
      <pc:sldChg chg="addSp delSp modSp del mod">
        <pc:chgData name="ly kim lam" userId="928932341a5131bf" providerId="LiveId" clId="{75BF0509-7062-449C-8550-FA71759B8972}" dt="2021-10-05T02:18:37.672" v="1240" actId="47"/>
        <pc:sldMkLst>
          <pc:docMk/>
          <pc:sldMk cId="3626168856" sldId="258"/>
        </pc:sldMkLst>
        <pc:spChg chg="mod">
          <ac:chgData name="ly kim lam" userId="928932341a5131bf" providerId="LiveId" clId="{75BF0509-7062-449C-8550-FA71759B8972}" dt="2021-10-04T14:43:24.317" v="148" actId="207"/>
          <ac:spMkLst>
            <pc:docMk/>
            <pc:sldMk cId="3626168856" sldId="258"/>
            <ac:spMk id="5" creationId="{05FB278B-2CC2-44E2-BBBE-C2A717508D51}"/>
          </ac:spMkLst>
        </pc:spChg>
        <pc:spChg chg="mod">
          <ac:chgData name="ly kim lam" userId="928932341a5131bf" providerId="LiveId" clId="{75BF0509-7062-449C-8550-FA71759B8972}" dt="2021-10-04T14:45:06.168" v="180" actId="1076"/>
          <ac:spMkLst>
            <pc:docMk/>
            <pc:sldMk cId="3626168856" sldId="258"/>
            <ac:spMk id="8" creationId="{B853E846-D6F7-4AD7-9230-4ACF9726928A}"/>
          </ac:spMkLst>
        </pc:spChg>
        <pc:spChg chg="add del mod">
          <ac:chgData name="ly kim lam" userId="928932341a5131bf" providerId="LiveId" clId="{75BF0509-7062-449C-8550-FA71759B8972}" dt="2021-10-04T14:45:12.918" v="184" actId="478"/>
          <ac:spMkLst>
            <pc:docMk/>
            <pc:sldMk cId="3626168856" sldId="258"/>
            <ac:spMk id="9" creationId="{334CDEC1-103C-4AB7-B9B0-E9B0A7EA8C13}"/>
          </ac:spMkLst>
        </pc:spChg>
      </pc:sldChg>
      <pc:sldChg chg="addSp delSp del mod">
        <pc:chgData name="ly kim lam" userId="928932341a5131bf" providerId="LiveId" clId="{75BF0509-7062-449C-8550-FA71759B8972}" dt="2021-10-05T00:02:00.431" v="442" actId="47"/>
        <pc:sldMkLst>
          <pc:docMk/>
          <pc:sldMk cId="1885235716" sldId="259"/>
        </pc:sldMkLst>
        <pc:spChg chg="add del">
          <ac:chgData name="ly kim lam" userId="928932341a5131bf" providerId="LiveId" clId="{75BF0509-7062-449C-8550-FA71759B8972}" dt="2021-10-04T15:08:11.250" v="313" actId="21"/>
          <ac:spMkLst>
            <pc:docMk/>
            <pc:sldMk cId="1885235716" sldId="259"/>
            <ac:spMk id="5" creationId="{A496DFF1-C567-41F5-AC6D-168BC1D842D3}"/>
          </ac:spMkLst>
        </pc:spChg>
      </pc:sldChg>
      <pc:sldChg chg="del">
        <pc:chgData name="ly kim lam" userId="928932341a5131bf" providerId="LiveId" clId="{75BF0509-7062-449C-8550-FA71759B8972}" dt="2021-10-05T02:03:21.874" v="712" actId="47"/>
        <pc:sldMkLst>
          <pc:docMk/>
          <pc:sldMk cId="4269742615" sldId="260"/>
        </pc:sldMkLst>
      </pc:sldChg>
      <pc:sldChg chg="addSp delSp modSp del mod ord">
        <pc:chgData name="ly kim lam" userId="928932341a5131bf" providerId="LiveId" clId="{75BF0509-7062-449C-8550-FA71759B8972}" dt="2021-10-07T07:49:17.519" v="8920" actId="47"/>
        <pc:sldMkLst>
          <pc:docMk/>
          <pc:sldMk cId="469272214" sldId="261"/>
        </pc:sldMkLst>
        <pc:spChg chg="del mod">
          <ac:chgData name="ly kim lam" userId="928932341a5131bf" providerId="LiveId" clId="{75BF0509-7062-449C-8550-FA71759B8972}" dt="2021-10-07T03:57:24" v="7412" actId="478"/>
          <ac:spMkLst>
            <pc:docMk/>
            <pc:sldMk cId="469272214" sldId="261"/>
            <ac:spMk id="2" creationId="{7C8EEABD-2CFA-476B-BB2B-0C65797E3602}"/>
          </ac:spMkLst>
        </pc:spChg>
        <pc:spChg chg="del mod">
          <ac:chgData name="ly kim lam" userId="928932341a5131bf" providerId="LiveId" clId="{75BF0509-7062-449C-8550-FA71759B8972}" dt="2021-10-05T02:02:40.027" v="701" actId="478"/>
          <ac:spMkLst>
            <pc:docMk/>
            <pc:sldMk cId="469272214" sldId="261"/>
            <ac:spMk id="3" creationId="{5F7B5CB9-F1EA-4052-835C-1CB8E5781E9C}"/>
          </ac:spMkLst>
        </pc:spChg>
        <pc:spChg chg="add del mod">
          <ac:chgData name="ly kim lam" userId="928932341a5131bf" providerId="LiveId" clId="{75BF0509-7062-449C-8550-FA71759B8972}" dt="2021-10-07T02:41:30.233" v="6156" actId="22"/>
          <ac:spMkLst>
            <pc:docMk/>
            <pc:sldMk cId="469272214" sldId="261"/>
            <ac:spMk id="4" creationId="{90CFA757-2D0E-48F4-9CC7-9313BD59930A}"/>
          </ac:spMkLst>
        </pc:spChg>
        <pc:spChg chg="add del mod">
          <ac:chgData name="ly kim lam" userId="928932341a5131bf" providerId="LiveId" clId="{75BF0509-7062-449C-8550-FA71759B8972}" dt="2021-10-05T02:02:42.412" v="702" actId="478"/>
          <ac:spMkLst>
            <pc:docMk/>
            <pc:sldMk cId="469272214" sldId="261"/>
            <ac:spMk id="5" creationId="{C38662B0-2684-4609-8FC8-208636672F89}"/>
          </ac:spMkLst>
        </pc:spChg>
        <pc:spChg chg="del mod topLvl">
          <ac:chgData name="ly kim lam" userId="928932341a5131bf" providerId="LiveId" clId="{75BF0509-7062-449C-8550-FA71759B8972}" dt="2021-10-07T03:57:24" v="7412" actId="478"/>
          <ac:spMkLst>
            <pc:docMk/>
            <pc:sldMk cId="469272214" sldId="261"/>
            <ac:spMk id="13" creationId="{A7CE79D5-CF70-465A-BD0E-FE5E1D17386F}"/>
          </ac:spMkLst>
        </pc:spChg>
        <pc:spChg chg="add del mod">
          <ac:chgData name="ly kim lam" userId="928932341a5131bf" providerId="LiveId" clId="{75BF0509-7062-449C-8550-FA71759B8972}" dt="2021-10-07T03:24:34.953" v="6451" actId="21"/>
          <ac:spMkLst>
            <pc:docMk/>
            <pc:sldMk cId="469272214" sldId="261"/>
            <ac:spMk id="14" creationId="{54B34DA7-4ABA-4EE0-B1A7-0B2D9C42AC1A}"/>
          </ac:spMkLst>
        </pc:spChg>
        <pc:spChg chg="del mod topLvl">
          <ac:chgData name="ly kim lam" userId="928932341a5131bf" providerId="LiveId" clId="{75BF0509-7062-449C-8550-FA71759B8972}" dt="2021-10-07T03:57:24" v="7412" actId="478"/>
          <ac:spMkLst>
            <pc:docMk/>
            <pc:sldMk cId="469272214" sldId="261"/>
            <ac:spMk id="15" creationId="{CAF25A0B-1895-47EF-A94E-01D53FB849B3}"/>
          </ac:spMkLst>
        </pc:spChg>
        <pc:spChg chg="del mod topLvl">
          <ac:chgData name="ly kim lam" userId="928932341a5131bf" providerId="LiveId" clId="{75BF0509-7062-449C-8550-FA71759B8972}" dt="2021-10-07T03:57:24" v="7412" actId="478"/>
          <ac:spMkLst>
            <pc:docMk/>
            <pc:sldMk cId="469272214" sldId="261"/>
            <ac:spMk id="16" creationId="{BA21646F-4407-45C6-8FE5-69A3F93E98DE}"/>
          </ac:spMkLst>
        </pc:spChg>
        <pc:spChg chg="del mod topLvl">
          <ac:chgData name="ly kim lam" userId="928932341a5131bf" providerId="LiveId" clId="{75BF0509-7062-449C-8550-FA71759B8972}" dt="2021-10-07T03:57:24" v="7412" actId="478"/>
          <ac:spMkLst>
            <pc:docMk/>
            <pc:sldMk cId="469272214" sldId="261"/>
            <ac:spMk id="17" creationId="{E9D10EDA-CD28-4B43-8C1D-6E65CAA6B5FD}"/>
          </ac:spMkLst>
        </pc:spChg>
        <pc:spChg chg="del mod topLvl">
          <ac:chgData name="ly kim lam" userId="928932341a5131bf" providerId="LiveId" clId="{75BF0509-7062-449C-8550-FA71759B8972}" dt="2021-10-07T03:57:24" v="7412" actId="478"/>
          <ac:spMkLst>
            <pc:docMk/>
            <pc:sldMk cId="469272214" sldId="261"/>
            <ac:spMk id="19" creationId="{A962F832-9583-4479-9312-6F1F37050063}"/>
          </ac:spMkLst>
        </pc:spChg>
        <pc:spChg chg="del mod topLvl">
          <ac:chgData name="ly kim lam" userId="928932341a5131bf" providerId="LiveId" clId="{75BF0509-7062-449C-8550-FA71759B8972}" dt="2021-10-07T03:57:24" v="7412" actId="478"/>
          <ac:spMkLst>
            <pc:docMk/>
            <pc:sldMk cId="469272214" sldId="261"/>
            <ac:spMk id="21" creationId="{90765300-423F-4ED6-8388-A827EE69FFB0}"/>
          </ac:spMkLst>
        </pc:spChg>
        <pc:spChg chg="del mod topLvl">
          <ac:chgData name="ly kim lam" userId="928932341a5131bf" providerId="LiveId" clId="{75BF0509-7062-449C-8550-FA71759B8972}" dt="2021-10-07T03:57:24" v="7412" actId="478"/>
          <ac:spMkLst>
            <pc:docMk/>
            <pc:sldMk cId="469272214" sldId="261"/>
            <ac:spMk id="22" creationId="{D16EE2DD-89BA-467A-8206-4C8F90E5F329}"/>
          </ac:spMkLst>
        </pc:spChg>
        <pc:spChg chg="del mod topLvl">
          <ac:chgData name="ly kim lam" userId="928932341a5131bf" providerId="LiveId" clId="{75BF0509-7062-449C-8550-FA71759B8972}" dt="2021-10-07T03:57:24" v="7412" actId="478"/>
          <ac:spMkLst>
            <pc:docMk/>
            <pc:sldMk cId="469272214" sldId="261"/>
            <ac:spMk id="23" creationId="{3B3107B1-92BD-4A32-B7A1-85A98FA40F10}"/>
          </ac:spMkLst>
        </pc:spChg>
        <pc:spChg chg="del mod topLvl">
          <ac:chgData name="ly kim lam" userId="928932341a5131bf" providerId="LiveId" clId="{75BF0509-7062-449C-8550-FA71759B8972}" dt="2021-10-07T03:57:24" v="7412" actId="478"/>
          <ac:spMkLst>
            <pc:docMk/>
            <pc:sldMk cId="469272214" sldId="261"/>
            <ac:spMk id="24" creationId="{32036BE4-0664-4ED9-9F66-A3C0D746DABF}"/>
          </ac:spMkLst>
        </pc:spChg>
        <pc:spChg chg="del mod topLvl">
          <ac:chgData name="ly kim lam" userId="928932341a5131bf" providerId="LiveId" clId="{75BF0509-7062-449C-8550-FA71759B8972}" dt="2021-10-07T03:57:24" v="7412" actId="478"/>
          <ac:spMkLst>
            <pc:docMk/>
            <pc:sldMk cId="469272214" sldId="261"/>
            <ac:spMk id="25" creationId="{8DEBC4F8-C71F-496D-8E43-18740564337D}"/>
          </ac:spMkLst>
        </pc:spChg>
        <pc:spChg chg="del mod topLvl">
          <ac:chgData name="ly kim lam" userId="928932341a5131bf" providerId="LiveId" clId="{75BF0509-7062-449C-8550-FA71759B8972}" dt="2021-10-07T03:57:24" v="7412" actId="478"/>
          <ac:spMkLst>
            <pc:docMk/>
            <pc:sldMk cId="469272214" sldId="261"/>
            <ac:spMk id="26" creationId="{259486CD-05DF-49CA-873D-AB46D0E3B5A3}"/>
          </ac:spMkLst>
        </pc:spChg>
        <pc:spChg chg="del mod topLvl">
          <ac:chgData name="ly kim lam" userId="928932341a5131bf" providerId="LiveId" clId="{75BF0509-7062-449C-8550-FA71759B8972}" dt="2021-10-07T03:57:24" v="7412" actId="478"/>
          <ac:spMkLst>
            <pc:docMk/>
            <pc:sldMk cId="469272214" sldId="261"/>
            <ac:spMk id="27" creationId="{C9D3D467-A378-40DF-921B-1F069B5FE0F5}"/>
          </ac:spMkLst>
        </pc:spChg>
        <pc:spChg chg="del mod topLvl">
          <ac:chgData name="ly kim lam" userId="928932341a5131bf" providerId="LiveId" clId="{75BF0509-7062-449C-8550-FA71759B8972}" dt="2021-10-07T03:57:24" v="7412" actId="478"/>
          <ac:spMkLst>
            <pc:docMk/>
            <pc:sldMk cId="469272214" sldId="261"/>
            <ac:spMk id="28" creationId="{53B6371C-A9D5-4561-90B9-2CD56D796A7F}"/>
          </ac:spMkLst>
        </pc:spChg>
        <pc:spChg chg="del mod topLvl">
          <ac:chgData name="ly kim lam" userId="928932341a5131bf" providerId="LiveId" clId="{75BF0509-7062-449C-8550-FA71759B8972}" dt="2021-10-07T03:57:24" v="7412" actId="478"/>
          <ac:spMkLst>
            <pc:docMk/>
            <pc:sldMk cId="469272214" sldId="261"/>
            <ac:spMk id="29" creationId="{BD203251-1DA7-4BE9-A544-01E9159D8E4D}"/>
          </ac:spMkLst>
        </pc:spChg>
        <pc:spChg chg="del mod topLvl">
          <ac:chgData name="ly kim lam" userId="928932341a5131bf" providerId="LiveId" clId="{75BF0509-7062-449C-8550-FA71759B8972}" dt="2021-10-07T03:57:24" v="7412" actId="478"/>
          <ac:spMkLst>
            <pc:docMk/>
            <pc:sldMk cId="469272214" sldId="261"/>
            <ac:spMk id="30" creationId="{748B33FA-5472-47BD-851C-9F4C7C82DA3C}"/>
          </ac:spMkLst>
        </pc:spChg>
        <pc:spChg chg="del mod topLvl">
          <ac:chgData name="ly kim lam" userId="928932341a5131bf" providerId="LiveId" clId="{75BF0509-7062-449C-8550-FA71759B8972}" dt="2021-10-07T03:57:24" v="7412" actId="478"/>
          <ac:spMkLst>
            <pc:docMk/>
            <pc:sldMk cId="469272214" sldId="261"/>
            <ac:spMk id="31" creationId="{9D2A1076-A325-473A-929F-79A22B052AA7}"/>
          </ac:spMkLst>
        </pc:spChg>
        <pc:spChg chg="del mod topLvl">
          <ac:chgData name="ly kim lam" userId="928932341a5131bf" providerId="LiveId" clId="{75BF0509-7062-449C-8550-FA71759B8972}" dt="2021-10-07T03:57:24" v="7412" actId="478"/>
          <ac:spMkLst>
            <pc:docMk/>
            <pc:sldMk cId="469272214" sldId="261"/>
            <ac:spMk id="32" creationId="{BB832E17-41C8-4506-95F5-A2D4FCB27539}"/>
          </ac:spMkLst>
        </pc:spChg>
        <pc:spChg chg="del mod topLvl">
          <ac:chgData name="ly kim lam" userId="928932341a5131bf" providerId="LiveId" clId="{75BF0509-7062-449C-8550-FA71759B8972}" dt="2021-10-07T03:57:24" v="7412" actId="478"/>
          <ac:spMkLst>
            <pc:docMk/>
            <pc:sldMk cId="469272214" sldId="261"/>
            <ac:spMk id="33" creationId="{AEF1059A-8F5D-4853-82E5-5E1A6294EDCD}"/>
          </ac:spMkLst>
        </pc:spChg>
        <pc:spChg chg="del mod topLvl">
          <ac:chgData name="ly kim lam" userId="928932341a5131bf" providerId="LiveId" clId="{75BF0509-7062-449C-8550-FA71759B8972}" dt="2021-10-07T03:57:24" v="7412" actId="478"/>
          <ac:spMkLst>
            <pc:docMk/>
            <pc:sldMk cId="469272214" sldId="261"/>
            <ac:spMk id="34" creationId="{FA4E6424-5E62-4DCE-BEBE-43D2E34EB148}"/>
          </ac:spMkLst>
        </pc:spChg>
        <pc:spChg chg="del mod topLvl">
          <ac:chgData name="ly kim lam" userId="928932341a5131bf" providerId="LiveId" clId="{75BF0509-7062-449C-8550-FA71759B8972}" dt="2021-10-07T03:57:24" v="7412" actId="478"/>
          <ac:spMkLst>
            <pc:docMk/>
            <pc:sldMk cId="469272214" sldId="261"/>
            <ac:spMk id="35" creationId="{8353F69C-7D8E-4D24-A72E-2455A4B7664F}"/>
          </ac:spMkLst>
        </pc:spChg>
        <pc:spChg chg="del mod topLvl">
          <ac:chgData name="ly kim lam" userId="928932341a5131bf" providerId="LiveId" clId="{75BF0509-7062-449C-8550-FA71759B8972}" dt="2021-10-07T03:57:24" v="7412" actId="478"/>
          <ac:spMkLst>
            <pc:docMk/>
            <pc:sldMk cId="469272214" sldId="261"/>
            <ac:spMk id="36" creationId="{00127C3F-A592-45B3-9456-20CCB2ADE99B}"/>
          </ac:spMkLst>
        </pc:spChg>
        <pc:spChg chg="del mod topLvl">
          <ac:chgData name="ly kim lam" userId="928932341a5131bf" providerId="LiveId" clId="{75BF0509-7062-449C-8550-FA71759B8972}" dt="2021-10-07T03:57:24" v="7412" actId="478"/>
          <ac:spMkLst>
            <pc:docMk/>
            <pc:sldMk cId="469272214" sldId="261"/>
            <ac:spMk id="37" creationId="{F249DBDF-84A1-43BD-AD94-605E9A840522}"/>
          </ac:spMkLst>
        </pc:spChg>
        <pc:spChg chg="del mod topLvl">
          <ac:chgData name="ly kim lam" userId="928932341a5131bf" providerId="LiveId" clId="{75BF0509-7062-449C-8550-FA71759B8972}" dt="2021-10-07T03:57:24" v="7412" actId="478"/>
          <ac:spMkLst>
            <pc:docMk/>
            <pc:sldMk cId="469272214" sldId="261"/>
            <ac:spMk id="38" creationId="{7ABD5984-80C7-4CB2-BF8D-5B07340ABFD0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40" creationId="{C685C9E9-9283-4201-ADF8-EC62C016409A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41" creationId="{C3F81F30-7063-4DE9-A892-2B34DE033F8F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42" creationId="{9E483416-F696-42A3-8C29-C3AF9503FA7E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43" creationId="{0505F58C-5549-4872-B149-931B8735B316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44" creationId="{D4B95C37-FD9F-41AA-833F-6A4AF2F6100B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45" creationId="{A8B6CA9B-172F-4A4A-B691-AB2A39B1E42C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46" creationId="{EA9B2F0C-AB6E-49E6-8E7D-DBEF9C9D1BEA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47" creationId="{D41B713D-0625-4DD1-BEDD-76A3AB1CB278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49" creationId="{5B224B2D-B478-45A9-A84E-2423AA14ED1B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50" creationId="{6EE826A2-135F-48BE-99F5-42FBBC653E9B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51" creationId="{A8456A5E-CC8E-4317-A0AF-4D520094723D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52" creationId="{74A5E891-7863-479D-8949-272197364DCB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53" creationId="{0277E7DA-6DF0-4D3D-9FB2-EA6AC839E840}"/>
          </ac:spMkLst>
        </pc:spChg>
        <pc:spChg chg="add del mod topLvl">
          <ac:chgData name="ly kim lam" userId="928932341a5131bf" providerId="LiveId" clId="{75BF0509-7062-449C-8550-FA71759B8972}" dt="2021-10-07T03:57:24" v="7412" actId="478"/>
          <ac:spMkLst>
            <pc:docMk/>
            <pc:sldMk cId="469272214" sldId="261"/>
            <ac:spMk id="54" creationId="{D53F0C7E-1EAB-49CA-B744-16E2431103E4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56" creationId="{DDE0E06B-60C7-40E0-98DF-068A33DE976D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57" creationId="{19633CD2-E7EE-4374-BC4A-B7EFF071DB09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58" creationId="{13DE6D89-7C59-4FFD-B246-FF29FA4806A6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59" creationId="{E6B86773-3906-43EA-8D90-73CE3D6610E5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61" creationId="{2C55C4F8-8EC2-456D-B07B-0E7775AD1465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62" creationId="{90914A3F-4F08-421F-94CB-31DC8197F52A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63" creationId="{5053F069-EEA3-4499-A961-4CAF19F616F6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64" creationId="{84177382-23F2-4564-AD05-3B910AAC24B9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65" creationId="{C0B2A0E9-7379-44EA-A9CB-B8D71E70B79B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66" creationId="{5DC6ADDD-D3BF-4238-AFB2-2ED6868E2D01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68" creationId="{FE7E84C5-ECA3-41F2-B97D-B0E84873539C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69" creationId="{ADA3E4B6-6E89-4C6A-A6C4-8B699712ABAC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70" creationId="{374CA2A7-93B1-4C1C-B5E3-3B06B2EA860F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72" creationId="{CE868FDC-DEE4-41C3-81EC-EBBC94A1E87D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73" creationId="{9FA36E72-B6DA-47CE-9A2D-D8BDB4CE8EDF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75" creationId="{449C40CA-CBEB-4461-B420-7FD7F2C4F2E9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76" creationId="{5D12D095-7149-4A91-A1E1-2234C2ADA342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77" creationId="{2BCBDF6F-7C72-480B-BF69-D4835BC7DF04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79" creationId="{F74B0CCB-DE61-49E5-BB9B-8EC087A1B298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80" creationId="{3D3F6F87-C8E4-4DAC-BCC8-6418916306C4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81" creationId="{50199F9A-F7CD-4889-9DF3-5663F3722C45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83" creationId="{D2ACFF0D-063A-41AC-82B5-479E44D00907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84" creationId="{F9A6A0A9-9E7D-4A95-9D84-BA561E4E52A2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85" creationId="{85B586DD-4C1B-4A30-9B96-C3EEBC858D80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86" creationId="{429928CB-EF6D-41BC-85A4-4EDF0CE49F2F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87" creationId="{75455BF2-A444-4587-9C06-200E023E73E2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88" creationId="{309A77ED-FD2F-4E34-BF86-538388AAA21F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90" creationId="{8658CB8B-42AB-40CE-A2EB-BBA48116B42A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91" creationId="{6E6E7291-3863-49A5-9B8B-E735E4912F2C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92" creationId="{6022D870-00DD-4207-A2D2-C1E8BDCA3D17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93" creationId="{CDF030C3-5629-443B-849F-6A5F71F28D03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94" creationId="{1EC829F5-F7CE-4134-98A5-F35D3F7F2884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96" creationId="{0A70D4D4-5B0A-4D37-8B12-12ACCE314C9A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97" creationId="{E2E970F9-F265-4392-A339-F7CED44F2736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98" creationId="{53967789-5408-4E97-8A4E-2296CDEE447F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99" creationId="{ED2A161D-1486-4BCF-ADC0-43296E2CF99F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100" creationId="{EDEE0B13-862D-4DD1-9084-032306119EB0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101" creationId="{4C770F43-E58F-44C4-A44C-0CAA654F3D13}"/>
          </ac:spMkLst>
        </pc:spChg>
        <pc:spChg chg="mod">
          <ac:chgData name="ly kim lam" userId="928932341a5131bf" providerId="LiveId" clId="{75BF0509-7062-449C-8550-FA71759B8972}" dt="2021-10-07T03:33:46.979" v="6809" actId="165"/>
          <ac:spMkLst>
            <pc:docMk/>
            <pc:sldMk cId="469272214" sldId="261"/>
            <ac:spMk id="102" creationId="{5FE62D45-8122-40F5-A173-0A6AF782553D}"/>
          </ac:spMkLst>
        </pc:spChg>
        <pc:spChg chg="add del mod">
          <ac:chgData name="ly kim lam" userId="928932341a5131bf" providerId="LiveId" clId="{75BF0509-7062-449C-8550-FA71759B8972}" dt="2021-10-07T03:22:56.688" v="6404"/>
          <ac:spMkLst>
            <pc:docMk/>
            <pc:sldMk cId="469272214" sldId="261"/>
            <ac:spMk id="105" creationId="{9E641BB1-99F5-423A-95FF-F2DC8CD11560}"/>
          </ac:spMkLst>
        </pc:spChg>
        <pc:spChg chg="add del mod">
          <ac:chgData name="ly kim lam" userId="928932341a5131bf" providerId="LiveId" clId="{75BF0509-7062-449C-8550-FA71759B8972}" dt="2021-10-07T03:24:34.717" v="6449" actId="21"/>
          <ac:spMkLst>
            <pc:docMk/>
            <pc:sldMk cId="469272214" sldId="261"/>
            <ac:spMk id="106" creationId="{D6B115E2-FBD2-4FAD-9801-29CEE80AC3A8}"/>
          </ac:spMkLst>
        </pc:spChg>
        <pc:spChg chg="add del mod ord">
          <ac:chgData name="ly kim lam" userId="928932341a5131bf" providerId="LiveId" clId="{75BF0509-7062-449C-8550-FA71759B8972}" dt="2021-10-07T03:24:18.913" v="6426"/>
          <ac:spMkLst>
            <pc:docMk/>
            <pc:sldMk cId="469272214" sldId="261"/>
            <ac:spMk id="107" creationId="{2D6C459E-DA5D-47CF-BA06-4E54B94F1841}"/>
          </ac:spMkLst>
        </pc:spChg>
        <pc:spChg chg="add del mod ord topLvl">
          <ac:chgData name="ly kim lam" userId="928932341a5131bf" providerId="LiveId" clId="{75BF0509-7062-449C-8550-FA71759B8972}" dt="2021-10-07T03:57:24" v="7412" actId="478"/>
          <ac:spMkLst>
            <pc:docMk/>
            <pc:sldMk cId="469272214" sldId="261"/>
            <ac:spMk id="108" creationId="{8CE1C392-F8CD-4E0C-A23C-48FDA43A5B9F}"/>
          </ac:spMkLst>
        </pc:spChg>
        <pc:spChg chg="add del mod ord topLvl">
          <ac:chgData name="ly kim lam" userId="928932341a5131bf" providerId="LiveId" clId="{75BF0509-7062-449C-8550-FA71759B8972}" dt="2021-10-07T03:57:24" v="7412" actId="478"/>
          <ac:spMkLst>
            <pc:docMk/>
            <pc:sldMk cId="469272214" sldId="261"/>
            <ac:spMk id="109" creationId="{F54E014F-3CAE-4B40-9FF8-106FDF7B34BC}"/>
          </ac:spMkLst>
        </pc:spChg>
        <pc:spChg chg="add del mod">
          <ac:chgData name="ly kim lam" userId="928932341a5131bf" providerId="LiveId" clId="{75BF0509-7062-449C-8550-FA71759B8972}" dt="2021-10-07T03:57:24" v="7412" actId="478"/>
          <ac:spMkLst>
            <pc:docMk/>
            <pc:sldMk cId="469272214" sldId="261"/>
            <ac:spMk id="111" creationId="{8DF8AB48-66A4-450F-A220-1CCC93DB4AAA}"/>
          </ac:spMkLst>
        </pc:spChg>
        <pc:spChg chg="add del mod">
          <ac:chgData name="ly kim lam" userId="928932341a5131bf" providerId="LiveId" clId="{75BF0509-7062-449C-8550-FA71759B8972}" dt="2021-10-07T03:57:36.907" v="7414" actId="478"/>
          <ac:spMkLst>
            <pc:docMk/>
            <pc:sldMk cId="469272214" sldId="261"/>
            <ac:spMk id="124" creationId="{45AAA0A5-8577-4065-8CA8-85AE60EE7902}"/>
          </ac:spMkLst>
        </pc:spChg>
        <pc:spChg chg="add mod">
          <ac:chgData name="ly kim lam" userId="928932341a5131bf" providerId="LiveId" clId="{75BF0509-7062-449C-8550-FA71759B8972}" dt="2021-10-07T03:58:00.183" v="7419" actId="1076"/>
          <ac:spMkLst>
            <pc:docMk/>
            <pc:sldMk cId="469272214" sldId="261"/>
            <ac:spMk id="126" creationId="{783B64CA-3DF9-4A78-89B0-E638B797DB93}"/>
          </ac:spMkLst>
        </pc:spChg>
        <pc:grpChg chg="add del mod topLvl">
          <ac:chgData name="ly kim lam" userId="928932341a5131bf" providerId="LiveId" clId="{75BF0509-7062-449C-8550-FA71759B8972}" dt="2021-10-07T03:24:52.125" v="6454" actId="165"/>
          <ac:grpSpMkLst>
            <pc:docMk/>
            <pc:sldMk cId="469272214" sldId="261"/>
            <ac:grpSpMk id="5" creationId="{BFE5AE0A-C6AC-4142-A46A-574F0622E6EA}"/>
          </ac:grpSpMkLst>
        </pc:grpChg>
        <pc:grpChg chg="add del mod topLvl">
          <ac:chgData name="ly kim lam" userId="928932341a5131bf" providerId="LiveId" clId="{75BF0509-7062-449C-8550-FA71759B8972}" dt="2021-10-07T03:57:24" v="7412" actId="478"/>
          <ac:grpSpMkLst>
            <pc:docMk/>
            <pc:sldMk cId="469272214" sldId="261"/>
            <ac:grpSpMk id="39" creationId="{80E31849-68AA-4476-8A7E-8C3E58439943}"/>
          </ac:grpSpMkLst>
        </pc:grpChg>
        <pc:grpChg chg="add del mod topLvl">
          <ac:chgData name="ly kim lam" userId="928932341a5131bf" providerId="LiveId" clId="{75BF0509-7062-449C-8550-FA71759B8972}" dt="2021-10-07T03:57:24" v="7412" actId="478"/>
          <ac:grpSpMkLst>
            <pc:docMk/>
            <pc:sldMk cId="469272214" sldId="261"/>
            <ac:grpSpMk id="48" creationId="{A9AAE808-B26A-409E-8D37-59E0C82DED72}"/>
          </ac:grpSpMkLst>
        </pc:grpChg>
        <pc:grpChg chg="add del mod topLvl">
          <ac:chgData name="ly kim lam" userId="928932341a5131bf" providerId="LiveId" clId="{75BF0509-7062-449C-8550-FA71759B8972}" dt="2021-10-07T03:57:24" v="7412" actId="478"/>
          <ac:grpSpMkLst>
            <pc:docMk/>
            <pc:sldMk cId="469272214" sldId="261"/>
            <ac:grpSpMk id="55" creationId="{63B84C86-BC99-469B-B246-50A068EA2237}"/>
          </ac:grpSpMkLst>
        </pc:grpChg>
        <pc:grpChg chg="add del mod topLvl">
          <ac:chgData name="ly kim lam" userId="928932341a5131bf" providerId="LiveId" clId="{75BF0509-7062-449C-8550-FA71759B8972}" dt="2021-10-07T03:57:24" v="7412" actId="478"/>
          <ac:grpSpMkLst>
            <pc:docMk/>
            <pc:sldMk cId="469272214" sldId="261"/>
            <ac:grpSpMk id="60" creationId="{4D0FA56B-3FBF-4870-B68E-9E6C3F3B81CF}"/>
          </ac:grpSpMkLst>
        </pc:grpChg>
        <pc:grpChg chg="add del mod topLvl">
          <ac:chgData name="ly kim lam" userId="928932341a5131bf" providerId="LiveId" clId="{75BF0509-7062-449C-8550-FA71759B8972}" dt="2021-10-07T03:57:24" v="7412" actId="478"/>
          <ac:grpSpMkLst>
            <pc:docMk/>
            <pc:sldMk cId="469272214" sldId="261"/>
            <ac:grpSpMk id="67" creationId="{C8BD8AC6-91D2-46E2-8D13-38D89DC25D3D}"/>
          </ac:grpSpMkLst>
        </pc:grpChg>
        <pc:grpChg chg="add del mod topLvl">
          <ac:chgData name="ly kim lam" userId="928932341a5131bf" providerId="LiveId" clId="{75BF0509-7062-449C-8550-FA71759B8972}" dt="2021-10-07T03:57:24" v="7412" actId="478"/>
          <ac:grpSpMkLst>
            <pc:docMk/>
            <pc:sldMk cId="469272214" sldId="261"/>
            <ac:grpSpMk id="71" creationId="{DC972CE5-98DB-429D-9DF5-F8825906ECA0}"/>
          </ac:grpSpMkLst>
        </pc:grpChg>
        <pc:grpChg chg="add del mod topLvl">
          <ac:chgData name="ly kim lam" userId="928932341a5131bf" providerId="LiveId" clId="{75BF0509-7062-449C-8550-FA71759B8972}" dt="2021-10-07T03:57:24" v="7412" actId="478"/>
          <ac:grpSpMkLst>
            <pc:docMk/>
            <pc:sldMk cId="469272214" sldId="261"/>
            <ac:grpSpMk id="74" creationId="{B9948745-0908-4F7C-B7B9-E8718A2D98E0}"/>
          </ac:grpSpMkLst>
        </pc:grpChg>
        <pc:grpChg chg="add del mod topLvl">
          <ac:chgData name="ly kim lam" userId="928932341a5131bf" providerId="LiveId" clId="{75BF0509-7062-449C-8550-FA71759B8972}" dt="2021-10-07T03:57:24" v="7412" actId="478"/>
          <ac:grpSpMkLst>
            <pc:docMk/>
            <pc:sldMk cId="469272214" sldId="261"/>
            <ac:grpSpMk id="78" creationId="{31A14C1C-3A22-47BD-A8A4-1F68419F4498}"/>
          </ac:grpSpMkLst>
        </pc:grpChg>
        <pc:grpChg chg="add del mod topLvl">
          <ac:chgData name="ly kim lam" userId="928932341a5131bf" providerId="LiveId" clId="{75BF0509-7062-449C-8550-FA71759B8972}" dt="2021-10-07T03:57:24" v="7412" actId="478"/>
          <ac:grpSpMkLst>
            <pc:docMk/>
            <pc:sldMk cId="469272214" sldId="261"/>
            <ac:grpSpMk id="82" creationId="{51A54997-991C-4C32-BF94-87267B583F45}"/>
          </ac:grpSpMkLst>
        </pc:grpChg>
        <pc:grpChg chg="add del mod topLvl">
          <ac:chgData name="ly kim lam" userId="928932341a5131bf" providerId="LiveId" clId="{75BF0509-7062-449C-8550-FA71759B8972}" dt="2021-10-07T03:57:24" v="7412" actId="478"/>
          <ac:grpSpMkLst>
            <pc:docMk/>
            <pc:sldMk cId="469272214" sldId="261"/>
            <ac:grpSpMk id="89" creationId="{5853CC24-837C-4C21-B4FD-4D10C0B82237}"/>
          </ac:grpSpMkLst>
        </pc:grpChg>
        <pc:grpChg chg="add del mod topLvl">
          <ac:chgData name="ly kim lam" userId="928932341a5131bf" providerId="LiveId" clId="{75BF0509-7062-449C-8550-FA71759B8972}" dt="2021-10-07T03:57:24" v="7412" actId="478"/>
          <ac:grpSpMkLst>
            <pc:docMk/>
            <pc:sldMk cId="469272214" sldId="261"/>
            <ac:grpSpMk id="95" creationId="{D3E385D4-C989-4C21-A275-B51B2BB28694}"/>
          </ac:grpSpMkLst>
        </pc:grpChg>
        <pc:grpChg chg="add del mod">
          <ac:chgData name="ly kim lam" userId="928932341a5131bf" providerId="LiveId" clId="{75BF0509-7062-449C-8550-FA71759B8972}" dt="2021-10-07T03:24:34.296" v="6446" actId="165"/>
          <ac:grpSpMkLst>
            <pc:docMk/>
            <pc:sldMk cId="469272214" sldId="261"/>
            <ac:grpSpMk id="103" creationId="{280171F5-BC15-4102-90ED-828CF4CAB133}"/>
          </ac:grpSpMkLst>
        </pc:grpChg>
        <pc:grpChg chg="add del mod">
          <ac:chgData name="ly kim lam" userId="928932341a5131bf" providerId="LiveId" clId="{75BF0509-7062-449C-8550-FA71759B8972}" dt="2021-10-07T03:33:46.979" v="6809" actId="165"/>
          <ac:grpSpMkLst>
            <pc:docMk/>
            <pc:sldMk cId="469272214" sldId="261"/>
            <ac:grpSpMk id="110" creationId="{01F0F70E-CEA5-4C7D-B422-660C6C7298DB}"/>
          </ac:grpSpMkLst>
        </pc:grpChg>
        <pc:cxnChg chg="del mod topLvl">
          <ac:chgData name="ly kim lam" userId="928932341a5131bf" providerId="LiveId" clId="{75BF0509-7062-449C-8550-FA71759B8972}" dt="2021-10-07T03:57:24" v="7412" actId="478"/>
          <ac:cxnSpMkLst>
            <pc:docMk/>
            <pc:sldMk cId="469272214" sldId="261"/>
            <ac:cxnSpMk id="6" creationId="{772FD7F1-B8EF-41B6-A06C-C637170B5186}"/>
          </ac:cxnSpMkLst>
        </pc:cxnChg>
        <pc:cxnChg chg="del mod topLvl">
          <ac:chgData name="ly kim lam" userId="928932341a5131bf" providerId="LiveId" clId="{75BF0509-7062-449C-8550-FA71759B8972}" dt="2021-10-07T03:57:24" v="7412" actId="478"/>
          <ac:cxnSpMkLst>
            <pc:docMk/>
            <pc:sldMk cId="469272214" sldId="261"/>
            <ac:cxnSpMk id="7" creationId="{A3E4ABC6-6423-43D3-87DE-0E6EE8BF31E6}"/>
          </ac:cxnSpMkLst>
        </pc:cxnChg>
        <pc:cxnChg chg="del mod topLvl">
          <ac:chgData name="ly kim lam" userId="928932341a5131bf" providerId="LiveId" clId="{75BF0509-7062-449C-8550-FA71759B8972}" dt="2021-10-07T03:57:24" v="7412" actId="478"/>
          <ac:cxnSpMkLst>
            <pc:docMk/>
            <pc:sldMk cId="469272214" sldId="261"/>
            <ac:cxnSpMk id="8" creationId="{2E30A090-63A0-417C-B4F9-66B4C053C7E8}"/>
          </ac:cxnSpMkLst>
        </pc:cxnChg>
        <pc:cxnChg chg="del mod ord topLvl">
          <ac:chgData name="ly kim lam" userId="928932341a5131bf" providerId="LiveId" clId="{75BF0509-7062-449C-8550-FA71759B8972}" dt="2021-10-07T03:57:24" v="7412" actId="478"/>
          <ac:cxnSpMkLst>
            <pc:docMk/>
            <pc:sldMk cId="469272214" sldId="261"/>
            <ac:cxnSpMk id="9" creationId="{7E2E10A2-48D0-4A1C-9847-059184E32FDD}"/>
          </ac:cxnSpMkLst>
        </pc:cxnChg>
        <pc:cxnChg chg="del mod topLvl">
          <ac:chgData name="ly kim lam" userId="928932341a5131bf" providerId="LiveId" clId="{75BF0509-7062-449C-8550-FA71759B8972}" dt="2021-10-07T03:57:24" v="7412" actId="478"/>
          <ac:cxnSpMkLst>
            <pc:docMk/>
            <pc:sldMk cId="469272214" sldId="261"/>
            <ac:cxnSpMk id="10" creationId="{5A139484-CC3F-4464-8DED-B81ECBF618A6}"/>
          </ac:cxnSpMkLst>
        </pc:cxnChg>
        <pc:cxnChg chg="add del mod ord topLvl">
          <ac:chgData name="ly kim lam" userId="928932341a5131bf" providerId="LiveId" clId="{75BF0509-7062-449C-8550-FA71759B8972}" dt="2021-10-07T03:25:23.488" v="6464" actId="478"/>
          <ac:cxnSpMkLst>
            <pc:docMk/>
            <pc:sldMk cId="469272214" sldId="261"/>
            <ac:cxnSpMk id="11" creationId="{2E4F865C-B7A6-4370-AF2E-2E5E6590F26D}"/>
          </ac:cxnSpMkLst>
        </pc:cxnChg>
        <pc:cxnChg chg="del mod topLvl">
          <ac:chgData name="ly kim lam" userId="928932341a5131bf" providerId="LiveId" clId="{75BF0509-7062-449C-8550-FA71759B8972}" dt="2021-10-07T03:57:24" v="7412" actId="478"/>
          <ac:cxnSpMkLst>
            <pc:docMk/>
            <pc:sldMk cId="469272214" sldId="261"/>
            <ac:cxnSpMk id="12" creationId="{3A000DF8-9280-4CA8-B157-33168DDCB9F7}"/>
          </ac:cxnSpMkLst>
        </pc:cxnChg>
        <pc:cxnChg chg="del mod topLvl">
          <ac:chgData name="ly kim lam" userId="928932341a5131bf" providerId="LiveId" clId="{75BF0509-7062-449C-8550-FA71759B8972}" dt="2021-10-07T03:57:24" v="7412" actId="478"/>
          <ac:cxnSpMkLst>
            <pc:docMk/>
            <pc:sldMk cId="469272214" sldId="261"/>
            <ac:cxnSpMk id="18" creationId="{A5355695-6009-49EA-89AE-5293FB8E63DE}"/>
          </ac:cxnSpMkLst>
        </pc:cxnChg>
        <pc:cxnChg chg="del mod topLvl">
          <ac:chgData name="ly kim lam" userId="928932341a5131bf" providerId="LiveId" clId="{75BF0509-7062-449C-8550-FA71759B8972}" dt="2021-10-07T03:57:24" v="7412" actId="478"/>
          <ac:cxnSpMkLst>
            <pc:docMk/>
            <pc:sldMk cId="469272214" sldId="261"/>
            <ac:cxnSpMk id="20" creationId="{5AA41FCE-CE41-4765-A003-3DB645BC7B01}"/>
          </ac:cxnSpMkLst>
        </pc:cxnChg>
        <pc:cxnChg chg="add del mod ord topLvl">
          <ac:chgData name="ly kim lam" userId="928932341a5131bf" providerId="LiveId" clId="{75BF0509-7062-449C-8550-FA71759B8972}" dt="2021-10-07T03:57:24" v="7412" actId="478"/>
          <ac:cxnSpMkLst>
            <pc:docMk/>
            <pc:sldMk cId="469272214" sldId="261"/>
            <ac:cxnSpMk id="104" creationId="{BA7E0ED7-49AA-4B41-9764-212E00ED992E}"/>
          </ac:cxnSpMkLst>
        </pc:cxnChg>
        <pc:cxnChg chg="add del mod">
          <ac:chgData name="ly kim lam" userId="928932341a5131bf" providerId="LiveId" clId="{75BF0509-7062-449C-8550-FA71759B8972}" dt="2021-10-07T03:32:30.862" v="6777" actId="478"/>
          <ac:cxnSpMkLst>
            <pc:docMk/>
            <pc:sldMk cId="469272214" sldId="261"/>
            <ac:cxnSpMk id="112" creationId="{06327DD5-9DE3-4E3F-86D7-F38016E887CB}"/>
          </ac:cxnSpMkLst>
        </pc:cxnChg>
        <pc:cxnChg chg="add del mod">
          <ac:chgData name="ly kim lam" userId="928932341a5131bf" providerId="LiveId" clId="{75BF0509-7062-449C-8550-FA71759B8972}" dt="2021-10-07T03:57:24" v="7412" actId="478"/>
          <ac:cxnSpMkLst>
            <pc:docMk/>
            <pc:sldMk cId="469272214" sldId="261"/>
            <ac:cxnSpMk id="113" creationId="{C557E755-E429-48D9-B735-ECDB2271FF2E}"/>
          </ac:cxnSpMkLst>
        </pc:cxnChg>
      </pc:sldChg>
      <pc:sldChg chg="modSp del mod">
        <pc:chgData name="ly kim lam" userId="928932341a5131bf" providerId="LiveId" clId="{75BF0509-7062-449C-8550-FA71759B8972}" dt="2021-10-06T13:56:07.553" v="1397" actId="47"/>
        <pc:sldMkLst>
          <pc:docMk/>
          <pc:sldMk cId="140997881" sldId="262"/>
        </pc:sldMkLst>
        <pc:spChg chg="mod">
          <ac:chgData name="ly kim lam" userId="928932341a5131bf" providerId="LiveId" clId="{75BF0509-7062-449C-8550-FA71759B8972}" dt="2021-10-06T00:57:24.209" v="1255" actId="14100"/>
          <ac:spMkLst>
            <pc:docMk/>
            <pc:sldMk cId="140997881" sldId="262"/>
            <ac:spMk id="3" creationId="{5F7B5CB9-F1EA-4052-835C-1CB8E5781E9C}"/>
          </ac:spMkLst>
        </pc:spChg>
      </pc:sldChg>
      <pc:sldChg chg="addSp delSp modSp add del mod ord modTransition modNotes">
        <pc:chgData name="ly kim lam" userId="928932341a5131bf" providerId="LiveId" clId="{75BF0509-7062-449C-8550-FA71759B8972}" dt="2021-10-07T09:46:34.435" v="8962"/>
        <pc:sldMkLst>
          <pc:docMk/>
          <pc:sldMk cId="0" sldId="263"/>
        </pc:sldMkLst>
        <pc:spChg chg="add del mod">
          <ac:chgData name="ly kim lam" userId="928932341a5131bf" providerId="LiveId" clId="{75BF0509-7062-449C-8550-FA71759B8972}" dt="2021-10-07T03:47:14.412" v="7144" actId="478"/>
          <ac:spMkLst>
            <pc:docMk/>
            <pc:sldMk cId="0" sldId="263"/>
            <ac:spMk id="4" creationId="{B5B1CD94-EE59-4CDB-BCE5-43A8396FFA5A}"/>
          </ac:spMkLst>
        </pc:spChg>
        <pc:spChg chg="add del">
          <ac:chgData name="ly kim lam" userId="928932341a5131bf" providerId="LiveId" clId="{75BF0509-7062-449C-8550-FA71759B8972}" dt="2021-10-07T06:27:13.983" v="8040" actId="478"/>
          <ac:spMkLst>
            <pc:docMk/>
            <pc:sldMk cId="0" sldId="263"/>
            <ac:spMk id="13" creationId="{447A403B-468E-44F5-9D95-58C78B5CBD99}"/>
          </ac:spMkLst>
        </pc:spChg>
        <pc:spChg chg="add del">
          <ac:chgData name="ly kim lam" userId="928932341a5131bf" providerId="LiveId" clId="{75BF0509-7062-449C-8550-FA71759B8972}" dt="2021-10-07T03:51:43.192" v="7246" actId="22"/>
          <ac:spMkLst>
            <pc:docMk/>
            <pc:sldMk cId="0" sldId="263"/>
            <ac:spMk id="64" creationId="{5BA9BEA9-256A-4734-AC2E-1442A1C8B8C0}"/>
          </ac:spMkLst>
        </pc:spChg>
        <pc:spChg chg="add mod ord">
          <ac:chgData name="ly kim lam" userId="928932341a5131bf" providerId="LiveId" clId="{75BF0509-7062-449C-8550-FA71759B8972}" dt="2021-10-07T06:23:19.081" v="8000" actId="14100"/>
          <ac:spMkLst>
            <pc:docMk/>
            <pc:sldMk cId="0" sldId="263"/>
            <ac:spMk id="66" creationId="{0BB1FEE9-C3F3-49CF-82BC-138DC7C9078B}"/>
          </ac:spMkLst>
        </pc:spChg>
        <pc:spChg chg="del mod topLvl">
          <ac:chgData name="ly kim lam" userId="928932341a5131bf" providerId="LiveId" clId="{75BF0509-7062-449C-8550-FA71759B8972}" dt="2021-10-07T06:20:10.824" v="7933" actId="478"/>
          <ac:spMkLst>
            <pc:docMk/>
            <pc:sldMk cId="0" sldId="263"/>
            <ac:spMk id="70" creationId="{3C93FD4D-CEBC-4FD7-84AA-DB3B10245027}"/>
          </ac:spMkLst>
        </pc:spChg>
        <pc:spChg chg="del mod topLvl">
          <ac:chgData name="ly kim lam" userId="928932341a5131bf" providerId="LiveId" clId="{75BF0509-7062-449C-8550-FA71759B8972}" dt="2021-10-07T06:20:10.824" v="7933" actId="478"/>
          <ac:spMkLst>
            <pc:docMk/>
            <pc:sldMk cId="0" sldId="263"/>
            <ac:spMk id="72" creationId="{62AE80BA-FE8E-44FA-B0B2-B0CFC342E242}"/>
          </ac:spMkLst>
        </pc:spChg>
        <pc:spChg chg="del mod topLvl">
          <ac:chgData name="ly kim lam" userId="928932341a5131bf" providerId="LiveId" clId="{75BF0509-7062-449C-8550-FA71759B8972}" dt="2021-10-07T06:20:10.824" v="7933" actId="478"/>
          <ac:spMkLst>
            <pc:docMk/>
            <pc:sldMk cId="0" sldId="263"/>
            <ac:spMk id="73" creationId="{F3EA89D2-3F32-419E-8B54-10B99EAA1C1A}"/>
          </ac:spMkLst>
        </pc:spChg>
        <pc:spChg chg="del mod topLvl">
          <ac:chgData name="ly kim lam" userId="928932341a5131bf" providerId="LiveId" clId="{75BF0509-7062-449C-8550-FA71759B8972}" dt="2021-10-07T06:20:10.824" v="7933" actId="478"/>
          <ac:spMkLst>
            <pc:docMk/>
            <pc:sldMk cId="0" sldId="263"/>
            <ac:spMk id="74" creationId="{1EB44B39-F16C-44BB-90A6-85A780CB5AA3}"/>
          </ac:spMkLst>
        </pc:spChg>
        <pc:spChg chg="add del mod topLvl">
          <ac:chgData name="ly kim lam" userId="928932341a5131bf" providerId="LiveId" clId="{75BF0509-7062-449C-8550-FA71759B8972}" dt="2021-10-07T06:20:10.824" v="7933" actId="478"/>
          <ac:spMkLst>
            <pc:docMk/>
            <pc:sldMk cId="0" sldId="263"/>
            <ac:spMk id="75" creationId="{52489100-EAAC-40AB-9825-DC81EE153908}"/>
          </ac:spMkLst>
        </pc:spChg>
        <pc:spChg chg="add del mod topLvl">
          <ac:chgData name="ly kim lam" userId="928932341a5131bf" providerId="LiveId" clId="{75BF0509-7062-449C-8550-FA71759B8972}" dt="2021-10-07T06:20:10.824" v="7933" actId="478"/>
          <ac:spMkLst>
            <pc:docMk/>
            <pc:sldMk cId="0" sldId="263"/>
            <ac:spMk id="76" creationId="{A5472E4B-8924-457D-8312-E9458547F3B8}"/>
          </ac:spMkLst>
        </pc:spChg>
        <pc:spChg chg="add del mod topLvl">
          <ac:chgData name="ly kim lam" userId="928932341a5131bf" providerId="LiveId" clId="{75BF0509-7062-449C-8550-FA71759B8972}" dt="2021-10-07T06:20:10.824" v="7933" actId="478"/>
          <ac:spMkLst>
            <pc:docMk/>
            <pc:sldMk cId="0" sldId="263"/>
            <ac:spMk id="77" creationId="{A178C112-B053-4C10-BBE4-65883D8D70EE}"/>
          </ac:spMkLst>
        </pc:spChg>
        <pc:spChg chg="add del mod topLvl">
          <ac:chgData name="ly kim lam" userId="928932341a5131bf" providerId="LiveId" clId="{75BF0509-7062-449C-8550-FA71759B8972}" dt="2021-10-07T06:20:10.824" v="7933" actId="478"/>
          <ac:spMkLst>
            <pc:docMk/>
            <pc:sldMk cId="0" sldId="263"/>
            <ac:spMk id="78" creationId="{AE846029-97D8-4026-9D54-6C7C0ACD37E2}"/>
          </ac:spMkLst>
        </pc:spChg>
        <pc:spChg chg="add del mod topLvl">
          <ac:chgData name="ly kim lam" userId="928932341a5131bf" providerId="LiveId" clId="{75BF0509-7062-449C-8550-FA71759B8972}" dt="2021-10-07T06:20:10.824" v="7933" actId="478"/>
          <ac:spMkLst>
            <pc:docMk/>
            <pc:sldMk cId="0" sldId="263"/>
            <ac:spMk id="79" creationId="{C63DDFD9-5743-4E4E-BA28-A51C578424BE}"/>
          </ac:spMkLst>
        </pc:spChg>
        <pc:spChg chg="add del mod topLvl">
          <ac:chgData name="ly kim lam" userId="928932341a5131bf" providerId="LiveId" clId="{75BF0509-7062-449C-8550-FA71759B8972}" dt="2021-10-07T06:20:10.824" v="7933" actId="478"/>
          <ac:spMkLst>
            <pc:docMk/>
            <pc:sldMk cId="0" sldId="263"/>
            <ac:spMk id="80" creationId="{6BB63BBD-497A-4A11-9796-72E10BD457E4}"/>
          </ac:spMkLst>
        </pc:spChg>
        <pc:spChg chg="mod">
          <ac:chgData name="ly kim lam" userId="928932341a5131bf" providerId="LiveId" clId="{75BF0509-7062-449C-8550-FA71759B8972}" dt="2021-10-07T06:19:14.480" v="7932" actId="164"/>
          <ac:spMkLst>
            <pc:docMk/>
            <pc:sldMk cId="0" sldId="263"/>
            <ac:spMk id="82" creationId="{D9B1365D-9343-4F6A-A74B-FB5A2575F174}"/>
          </ac:spMkLst>
        </pc:spChg>
        <pc:spChg chg="mod">
          <ac:chgData name="ly kim lam" userId="928932341a5131bf" providerId="LiveId" clId="{75BF0509-7062-449C-8550-FA71759B8972}" dt="2021-10-07T06:19:14.480" v="7932" actId="164"/>
          <ac:spMkLst>
            <pc:docMk/>
            <pc:sldMk cId="0" sldId="263"/>
            <ac:spMk id="83" creationId="{7D6DA8FB-C65C-4899-9CF4-392E8DCD31CE}"/>
          </ac:spMkLst>
        </pc:spChg>
        <pc:spChg chg="mod">
          <ac:chgData name="ly kim lam" userId="928932341a5131bf" providerId="LiveId" clId="{75BF0509-7062-449C-8550-FA71759B8972}" dt="2021-10-07T06:19:14.480" v="7932" actId="164"/>
          <ac:spMkLst>
            <pc:docMk/>
            <pc:sldMk cId="0" sldId="263"/>
            <ac:spMk id="84" creationId="{94AE5D0C-B211-4506-95FD-DCFF61CA9F1B}"/>
          </ac:spMkLst>
        </pc:spChg>
        <pc:spChg chg="mod">
          <ac:chgData name="ly kim lam" userId="928932341a5131bf" providerId="LiveId" clId="{75BF0509-7062-449C-8550-FA71759B8972}" dt="2021-10-07T06:19:14.480" v="7932" actId="164"/>
          <ac:spMkLst>
            <pc:docMk/>
            <pc:sldMk cId="0" sldId="263"/>
            <ac:spMk id="86" creationId="{84B54403-F776-4BE4-BEA8-572415CA694E}"/>
          </ac:spMkLst>
        </pc:spChg>
        <pc:spChg chg="mod">
          <ac:chgData name="ly kim lam" userId="928932341a5131bf" providerId="LiveId" clId="{75BF0509-7062-449C-8550-FA71759B8972}" dt="2021-10-07T06:19:14.480" v="7932" actId="164"/>
          <ac:spMkLst>
            <pc:docMk/>
            <pc:sldMk cId="0" sldId="263"/>
            <ac:spMk id="87" creationId="{2A34A613-0E20-43B7-A828-BE0E63C43AA0}"/>
          </ac:spMkLst>
        </pc:spChg>
        <pc:spChg chg="mod">
          <ac:chgData name="ly kim lam" userId="928932341a5131bf" providerId="LiveId" clId="{75BF0509-7062-449C-8550-FA71759B8972}" dt="2021-10-07T06:19:14.480" v="7932" actId="164"/>
          <ac:spMkLst>
            <pc:docMk/>
            <pc:sldMk cId="0" sldId="263"/>
            <ac:spMk id="88" creationId="{363E7978-F349-4D25-B73C-1B1FBC012450}"/>
          </ac:spMkLst>
        </pc:spChg>
        <pc:spChg chg="mod">
          <ac:chgData name="ly kim lam" userId="928932341a5131bf" providerId="LiveId" clId="{75BF0509-7062-449C-8550-FA71759B8972}" dt="2021-10-07T06:19:14.480" v="7932" actId="164"/>
          <ac:spMkLst>
            <pc:docMk/>
            <pc:sldMk cId="0" sldId="263"/>
            <ac:spMk id="89" creationId="{DFAC5E69-19A6-45D6-AE85-BB9290EA4936}"/>
          </ac:spMkLst>
        </pc:spChg>
        <pc:spChg chg="mod">
          <ac:chgData name="ly kim lam" userId="928932341a5131bf" providerId="LiveId" clId="{75BF0509-7062-449C-8550-FA71759B8972}" dt="2021-10-07T06:19:14.480" v="7932" actId="164"/>
          <ac:spMkLst>
            <pc:docMk/>
            <pc:sldMk cId="0" sldId="263"/>
            <ac:spMk id="90" creationId="{B027553F-B790-4EDC-A21D-7889CC057126}"/>
          </ac:spMkLst>
        </pc:spChg>
        <pc:spChg chg="mod">
          <ac:chgData name="ly kim lam" userId="928932341a5131bf" providerId="LiveId" clId="{75BF0509-7062-449C-8550-FA71759B8972}" dt="2021-10-07T06:19:14.480" v="7932" actId="164"/>
          <ac:spMkLst>
            <pc:docMk/>
            <pc:sldMk cId="0" sldId="263"/>
            <ac:spMk id="91" creationId="{2F216719-2C16-4CCB-A855-1AF8E78A8BB7}"/>
          </ac:spMkLst>
        </pc:spChg>
        <pc:spChg chg="mod">
          <ac:chgData name="ly kim lam" userId="928932341a5131bf" providerId="LiveId" clId="{75BF0509-7062-449C-8550-FA71759B8972}" dt="2021-10-07T06:19:14.480" v="7932" actId="164"/>
          <ac:spMkLst>
            <pc:docMk/>
            <pc:sldMk cId="0" sldId="263"/>
            <ac:spMk id="93" creationId="{FC9EDB98-D518-4FCB-8E6F-B2051BAB4885}"/>
          </ac:spMkLst>
        </pc:spChg>
        <pc:spChg chg="mod">
          <ac:chgData name="ly kim lam" userId="928932341a5131bf" providerId="LiveId" clId="{75BF0509-7062-449C-8550-FA71759B8972}" dt="2021-10-07T06:19:14.480" v="7932" actId="164"/>
          <ac:spMkLst>
            <pc:docMk/>
            <pc:sldMk cId="0" sldId="263"/>
            <ac:spMk id="94" creationId="{788A1E74-5F8A-45C3-A24C-9604E593CC3F}"/>
          </ac:spMkLst>
        </pc:spChg>
        <pc:spChg chg="mod">
          <ac:chgData name="ly kim lam" userId="928932341a5131bf" providerId="LiveId" clId="{75BF0509-7062-449C-8550-FA71759B8972}" dt="2021-10-07T06:19:14.480" v="7932" actId="164"/>
          <ac:spMkLst>
            <pc:docMk/>
            <pc:sldMk cId="0" sldId="263"/>
            <ac:spMk id="95" creationId="{36D6F245-E5C6-4F03-A54F-94D287FE5E38}"/>
          </ac:spMkLst>
        </pc:spChg>
        <pc:spChg chg="mod">
          <ac:chgData name="ly kim lam" userId="928932341a5131bf" providerId="LiveId" clId="{75BF0509-7062-449C-8550-FA71759B8972}" dt="2021-10-07T06:19:14.480" v="7932" actId="164"/>
          <ac:spMkLst>
            <pc:docMk/>
            <pc:sldMk cId="0" sldId="263"/>
            <ac:spMk id="96" creationId="{184595D0-6435-4F74-B7BB-2F6F82497E03}"/>
          </ac:spMkLst>
        </pc:spChg>
        <pc:spChg chg="mod">
          <ac:chgData name="ly kim lam" userId="928932341a5131bf" providerId="LiveId" clId="{75BF0509-7062-449C-8550-FA71759B8972}" dt="2021-10-07T06:19:14.480" v="7932" actId="164"/>
          <ac:spMkLst>
            <pc:docMk/>
            <pc:sldMk cId="0" sldId="263"/>
            <ac:spMk id="97" creationId="{C3B66356-CF87-4402-A340-FE2C26FBC338}"/>
          </ac:spMkLst>
        </pc:spChg>
        <pc:spChg chg="add del mod topLvl">
          <ac:chgData name="ly kim lam" userId="928932341a5131bf" providerId="LiveId" clId="{75BF0509-7062-449C-8550-FA71759B8972}" dt="2021-10-07T06:20:10.824" v="7933" actId="478"/>
          <ac:spMkLst>
            <pc:docMk/>
            <pc:sldMk cId="0" sldId="263"/>
            <ac:spMk id="98" creationId="{F1A38C4D-35A3-4CD8-9520-6E9ADDC746C4}"/>
          </ac:spMkLst>
        </pc:spChg>
        <pc:spChg chg="mod">
          <ac:chgData name="ly kim lam" userId="928932341a5131bf" providerId="LiveId" clId="{75BF0509-7062-449C-8550-FA71759B8972}" dt="2021-10-07T06:19:14.480" v="7932" actId="164"/>
          <ac:spMkLst>
            <pc:docMk/>
            <pc:sldMk cId="0" sldId="263"/>
            <ac:spMk id="100" creationId="{961568FB-C4F1-43CA-9DEF-FAA5DFF4790B}"/>
          </ac:spMkLst>
        </pc:spChg>
        <pc:spChg chg="mod">
          <ac:chgData name="ly kim lam" userId="928932341a5131bf" providerId="LiveId" clId="{75BF0509-7062-449C-8550-FA71759B8972}" dt="2021-10-07T06:19:14.480" v="7932" actId="164"/>
          <ac:spMkLst>
            <pc:docMk/>
            <pc:sldMk cId="0" sldId="263"/>
            <ac:spMk id="101" creationId="{026B30D8-CAF0-4231-93E3-EA7316E435FA}"/>
          </ac:spMkLst>
        </pc:spChg>
        <pc:spChg chg="mod">
          <ac:chgData name="ly kim lam" userId="928932341a5131bf" providerId="LiveId" clId="{75BF0509-7062-449C-8550-FA71759B8972}" dt="2021-10-07T06:19:14.480" v="7932" actId="164"/>
          <ac:spMkLst>
            <pc:docMk/>
            <pc:sldMk cId="0" sldId="263"/>
            <ac:spMk id="102" creationId="{93DFB013-4DC6-441F-AC25-564F9E83F8C6}"/>
          </ac:spMkLst>
        </pc:spChg>
        <pc:spChg chg="mod">
          <ac:chgData name="ly kim lam" userId="928932341a5131bf" providerId="LiveId" clId="{75BF0509-7062-449C-8550-FA71759B8972}" dt="2021-10-07T06:19:14.480" v="7932" actId="164"/>
          <ac:spMkLst>
            <pc:docMk/>
            <pc:sldMk cId="0" sldId="263"/>
            <ac:spMk id="104" creationId="{34368676-E02D-4163-98C5-92CFB937D58A}"/>
          </ac:spMkLst>
        </pc:spChg>
        <pc:spChg chg="mod">
          <ac:chgData name="ly kim lam" userId="928932341a5131bf" providerId="LiveId" clId="{75BF0509-7062-449C-8550-FA71759B8972}" dt="2021-10-07T06:19:14.480" v="7932" actId="164"/>
          <ac:spMkLst>
            <pc:docMk/>
            <pc:sldMk cId="0" sldId="263"/>
            <ac:spMk id="105" creationId="{DFD127A1-8B7D-4EC6-87C1-B2CC4D5B5DFC}"/>
          </ac:spMkLst>
        </pc:spChg>
        <pc:spChg chg="add del mod topLvl">
          <ac:chgData name="ly kim lam" userId="928932341a5131bf" providerId="LiveId" clId="{75BF0509-7062-449C-8550-FA71759B8972}" dt="2021-10-07T06:20:10.824" v="7933" actId="478"/>
          <ac:spMkLst>
            <pc:docMk/>
            <pc:sldMk cId="0" sldId="263"/>
            <ac:spMk id="106" creationId="{F6C647B8-3744-4292-8AD0-DC1AA94F34BB}"/>
          </ac:spMkLst>
        </pc:spChg>
        <pc:spChg chg="add del mod topLvl">
          <ac:chgData name="ly kim lam" userId="928932341a5131bf" providerId="LiveId" clId="{75BF0509-7062-449C-8550-FA71759B8972}" dt="2021-10-07T06:20:10.824" v="7933" actId="478"/>
          <ac:spMkLst>
            <pc:docMk/>
            <pc:sldMk cId="0" sldId="263"/>
            <ac:spMk id="107" creationId="{14A6F252-2F41-486E-A130-F7EA3F2B868B}"/>
          </ac:spMkLst>
        </pc:spChg>
        <pc:spChg chg="add del mod topLvl">
          <ac:chgData name="ly kim lam" userId="928932341a5131bf" providerId="LiveId" clId="{75BF0509-7062-449C-8550-FA71759B8972}" dt="2021-10-07T06:20:10.824" v="7933" actId="478"/>
          <ac:spMkLst>
            <pc:docMk/>
            <pc:sldMk cId="0" sldId="263"/>
            <ac:spMk id="108" creationId="{385A9658-E814-45C7-B56E-BE481297B46A}"/>
          </ac:spMkLst>
        </pc:spChg>
        <pc:spChg chg="add del mod topLvl">
          <ac:chgData name="ly kim lam" userId="928932341a5131bf" providerId="LiveId" clId="{75BF0509-7062-449C-8550-FA71759B8972}" dt="2021-10-07T06:20:10.824" v="7933" actId="478"/>
          <ac:spMkLst>
            <pc:docMk/>
            <pc:sldMk cId="0" sldId="263"/>
            <ac:spMk id="109" creationId="{4767E403-BBC1-4C67-942F-E51F980CF031}"/>
          </ac:spMkLst>
        </pc:spChg>
        <pc:spChg chg="add del mod topLvl">
          <ac:chgData name="ly kim lam" userId="928932341a5131bf" providerId="LiveId" clId="{75BF0509-7062-449C-8550-FA71759B8972}" dt="2021-10-07T06:20:10.824" v="7933" actId="478"/>
          <ac:spMkLst>
            <pc:docMk/>
            <pc:sldMk cId="0" sldId="263"/>
            <ac:spMk id="110" creationId="{A88E2BA0-EFE9-484D-BD93-C1ECE23F55AF}"/>
          </ac:spMkLst>
        </pc:spChg>
        <pc:spChg chg="add del mod topLvl">
          <ac:chgData name="ly kim lam" userId="928932341a5131bf" providerId="LiveId" clId="{75BF0509-7062-449C-8550-FA71759B8972}" dt="2021-10-07T06:20:10.824" v="7933" actId="478"/>
          <ac:spMkLst>
            <pc:docMk/>
            <pc:sldMk cId="0" sldId="263"/>
            <ac:spMk id="111" creationId="{13373A1C-E295-4917-8C0E-6BFE261F3202}"/>
          </ac:spMkLst>
        </pc:spChg>
        <pc:spChg chg="add del mod topLvl">
          <ac:chgData name="ly kim lam" userId="928932341a5131bf" providerId="LiveId" clId="{75BF0509-7062-449C-8550-FA71759B8972}" dt="2021-10-07T06:20:10.824" v="7933" actId="478"/>
          <ac:spMkLst>
            <pc:docMk/>
            <pc:sldMk cId="0" sldId="263"/>
            <ac:spMk id="112" creationId="{6A97ED9D-AACB-49CF-B9A7-9B36E16E5B37}"/>
          </ac:spMkLst>
        </pc:spChg>
        <pc:spChg chg="add del mod topLvl">
          <ac:chgData name="ly kim lam" userId="928932341a5131bf" providerId="LiveId" clId="{75BF0509-7062-449C-8550-FA71759B8972}" dt="2021-10-07T06:20:10.824" v="7933" actId="478"/>
          <ac:spMkLst>
            <pc:docMk/>
            <pc:sldMk cId="0" sldId="263"/>
            <ac:spMk id="113" creationId="{D7CD0CC3-8A44-4C2F-8BC1-2DE9237A3706}"/>
          </ac:spMkLst>
        </pc:spChg>
        <pc:spChg chg="add del mod topLvl">
          <ac:chgData name="ly kim lam" userId="928932341a5131bf" providerId="LiveId" clId="{75BF0509-7062-449C-8550-FA71759B8972}" dt="2021-10-07T06:20:10.824" v="7933" actId="478"/>
          <ac:spMkLst>
            <pc:docMk/>
            <pc:sldMk cId="0" sldId="263"/>
            <ac:spMk id="114" creationId="{9871EECB-34BE-4D24-B43E-94A57A6F863E}"/>
          </ac:spMkLst>
        </pc:spChg>
        <pc:spChg chg="add del mod topLvl">
          <ac:chgData name="ly kim lam" userId="928932341a5131bf" providerId="LiveId" clId="{75BF0509-7062-449C-8550-FA71759B8972}" dt="2021-10-07T06:20:10.824" v="7933" actId="478"/>
          <ac:spMkLst>
            <pc:docMk/>
            <pc:sldMk cId="0" sldId="263"/>
            <ac:spMk id="115" creationId="{2AF422B3-100D-47C6-9FE5-E77C7B494FAE}"/>
          </ac:spMkLst>
        </pc:spChg>
        <pc:spChg chg="add del mod topLvl">
          <ac:chgData name="ly kim lam" userId="928932341a5131bf" providerId="LiveId" clId="{75BF0509-7062-449C-8550-FA71759B8972}" dt="2021-10-07T06:20:10.824" v="7933" actId="478"/>
          <ac:spMkLst>
            <pc:docMk/>
            <pc:sldMk cId="0" sldId="263"/>
            <ac:spMk id="116" creationId="{C828B4AF-EC6E-4D5B-8E88-7C2F37966169}"/>
          </ac:spMkLst>
        </pc:spChg>
        <pc:spChg chg="add del mod topLvl">
          <ac:chgData name="ly kim lam" userId="928932341a5131bf" providerId="LiveId" clId="{75BF0509-7062-449C-8550-FA71759B8972}" dt="2021-10-07T06:20:10.824" v="7933" actId="478"/>
          <ac:spMkLst>
            <pc:docMk/>
            <pc:sldMk cId="0" sldId="263"/>
            <ac:spMk id="117" creationId="{B0F7D68A-40CA-4997-B95C-7FB44E95A8F4}"/>
          </ac:spMkLst>
        </pc:spChg>
        <pc:spChg chg="add del mod topLvl">
          <ac:chgData name="ly kim lam" userId="928932341a5131bf" providerId="LiveId" clId="{75BF0509-7062-449C-8550-FA71759B8972}" dt="2021-10-07T06:20:10.824" v="7933" actId="478"/>
          <ac:spMkLst>
            <pc:docMk/>
            <pc:sldMk cId="0" sldId="263"/>
            <ac:spMk id="118" creationId="{62457C5E-F593-4B17-B1D5-91F16B785A51}"/>
          </ac:spMkLst>
        </pc:spChg>
        <pc:spChg chg="add del mod topLvl">
          <ac:chgData name="ly kim lam" userId="928932341a5131bf" providerId="LiveId" clId="{75BF0509-7062-449C-8550-FA71759B8972}" dt="2021-10-07T06:20:10.824" v="7933" actId="478"/>
          <ac:spMkLst>
            <pc:docMk/>
            <pc:sldMk cId="0" sldId="263"/>
            <ac:spMk id="119" creationId="{F91A8A7C-FEBC-4412-94BA-A6B07F0CEF0D}"/>
          </ac:spMkLst>
        </pc:spChg>
        <pc:spChg chg="add del mod topLvl">
          <ac:chgData name="ly kim lam" userId="928932341a5131bf" providerId="LiveId" clId="{75BF0509-7062-449C-8550-FA71759B8972}" dt="2021-10-07T06:20:10.824" v="7933" actId="478"/>
          <ac:spMkLst>
            <pc:docMk/>
            <pc:sldMk cId="0" sldId="263"/>
            <ac:spMk id="120" creationId="{B847437B-9F2D-4526-A273-192BC700E786}"/>
          </ac:spMkLst>
        </pc:spChg>
        <pc:spChg chg="add del mod topLvl">
          <ac:chgData name="ly kim lam" userId="928932341a5131bf" providerId="LiveId" clId="{75BF0509-7062-449C-8550-FA71759B8972}" dt="2021-10-07T06:20:10.824" v="7933" actId="478"/>
          <ac:spMkLst>
            <pc:docMk/>
            <pc:sldMk cId="0" sldId="263"/>
            <ac:spMk id="121" creationId="{0516B23C-C6BF-4849-B2BC-3FF75BB693DA}"/>
          </ac:spMkLst>
        </pc:spChg>
        <pc:spChg chg="add del mod topLvl">
          <ac:chgData name="ly kim lam" userId="928932341a5131bf" providerId="LiveId" clId="{75BF0509-7062-449C-8550-FA71759B8972}" dt="2021-10-07T06:20:10.824" v="7933" actId="478"/>
          <ac:spMkLst>
            <pc:docMk/>
            <pc:sldMk cId="0" sldId="263"/>
            <ac:spMk id="122" creationId="{20919AE1-6F1C-455A-8DB8-383E65E87714}"/>
          </ac:spMkLst>
        </pc:spChg>
        <pc:spChg chg="add del mod topLvl">
          <ac:chgData name="ly kim lam" userId="928932341a5131bf" providerId="LiveId" clId="{75BF0509-7062-449C-8550-FA71759B8972}" dt="2021-10-07T06:20:10.824" v="7933" actId="478"/>
          <ac:spMkLst>
            <pc:docMk/>
            <pc:sldMk cId="0" sldId="263"/>
            <ac:spMk id="123" creationId="{7A3D8796-2DFE-4AEF-8001-F02BB13BF1FB}"/>
          </ac:spMkLst>
        </pc:spChg>
        <pc:spChg chg="add del mod topLvl">
          <ac:chgData name="ly kim lam" userId="928932341a5131bf" providerId="LiveId" clId="{75BF0509-7062-449C-8550-FA71759B8972}" dt="2021-10-07T06:20:10.824" v="7933" actId="478"/>
          <ac:spMkLst>
            <pc:docMk/>
            <pc:sldMk cId="0" sldId="263"/>
            <ac:spMk id="124" creationId="{C39AB2D9-2630-4F10-A031-AE55862FAFA3}"/>
          </ac:spMkLst>
        </pc:spChg>
        <pc:spChg chg="mod">
          <ac:chgData name="ly kim lam" userId="928932341a5131bf" providerId="LiveId" clId="{75BF0509-7062-449C-8550-FA71759B8972}" dt="2021-10-07T06:19:14.480" v="7932" actId="164"/>
          <ac:spMkLst>
            <pc:docMk/>
            <pc:sldMk cId="0" sldId="263"/>
            <ac:spMk id="126" creationId="{787E34DE-2A3C-4621-B5F3-7BE502F3D659}"/>
          </ac:spMkLst>
        </pc:spChg>
        <pc:spChg chg="mod">
          <ac:chgData name="ly kim lam" userId="928932341a5131bf" providerId="LiveId" clId="{75BF0509-7062-449C-8550-FA71759B8972}" dt="2021-10-07T06:19:14.480" v="7932" actId="164"/>
          <ac:spMkLst>
            <pc:docMk/>
            <pc:sldMk cId="0" sldId="263"/>
            <ac:spMk id="127" creationId="{2E503088-8453-446F-AA9B-EE94405BF3DE}"/>
          </ac:spMkLst>
        </pc:spChg>
        <pc:spChg chg="mod">
          <ac:chgData name="ly kim lam" userId="928932341a5131bf" providerId="LiveId" clId="{75BF0509-7062-449C-8550-FA71759B8972}" dt="2021-10-07T06:19:14.480" v="7932" actId="164"/>
          <ac:spMkLst>
            <pc:docMk/>
            <pc:sldMk cId="0" sldId="263"/>
            <ac:spMk id="128" creationId="{7C2F005F-1E58-47D8-8E8C-171D3D5BE251}"/>
          </ac:spMkLst>
        </pc:spChg>
        <pc:spChg chg="mod">
          <ac:chgData name="ly kim lam" userId="928932341a5131bf" providerId="LiveId" clId="{75BF0509-7062-449C-8550-FA71759B8972}" dt="2021-10-07T06:19:14.480" v="7932" actId="164"/>
          <ac:spMkLst>
            <pc:docMk/>
            <pc:sldMk cId="0" sldId="263"/>
            <ac:spMk id="129" creationId="{F728B03F-85D8-48F0-92C1-D5E625DB7161}"/>
          </ac:spMkLst>
        </pc:spChg>
        <pc:spChg chg="mod">
          <ac:chgData name="ly kim lam" userId="928932341a5131bf" providerId="LiveId" clId="{75BF0509-7062-449C-8550-FA71759B8972}" dt="2021-10-07T06:19:14.480" v="7932" actId="164"/>
          <ac:spMkLst>
            <pc:docMk/>
            <pc:sldMk cId="0" sldId="263"/>
            <ac:spMk id="130" creationId="{9574941B-3DD7-4BA4-9507-EDE09C091CBC}"/>
          </ac:spMkLst>
        </pc:spChg>
        <pc:spChg chg="mod">
          <ac:chgData name="ly kim lam" userId="928932341a5131bf" providerId="LiveId" clId="{75BF0509-7062-449C-8550-FA71759B8972}" dt="2021-10-07T06:19:14.480" v="7932" actId="164"/>
          <ac:spMkLst>
            <pc:docMk/>
            <pc:sldMk cId="0" sldId="263"/>
            <ac:spMk id="131" creationId="{95B3E8C1-ECF4-43DE-81EC-626126378F2A}"/>
          </ac:spMkLst>
        </pc:spChg>
        <pc:spChg chg="mod">
          <ac:chgData name="ly kim lam" userId="928932341a5131bf" providerId="LiveId" clId="{75BF0509-7062-449C-8550-FA71759B8972}" dt="2021-10-07T06:19:14.480" v="7932" actId="164"/>
          <ac:spMkLst>
            <pc:docMk/>
            <pc:sldMk cId="0" sldId="263"/>
            <ac:spMk id="132" creationId="{CADCB2F7-C3B1-406D-ADB8-1CD6E023C571}"/>
          </ac:spMkLst>
        </pc:spChg>
        <pc:spChg chg="mod">
          <ac:chgData name="ly kim lam" userId="928932341a5131bf" providerId="LiveId" clId="{75BF0509-7062-449C-8550-FA71759B8972}" dt="2021-10-07T06:19:14.480" v="7932" actId="164"/>
          <ac:spMkLst>
            <pc:docMk/>
            <pc:sldMk cId="0" sldId="263"/>
            <ac:spMk id="133" creationId="{859CD801-42AF-42F1-8272-1D4993604B41}"/>
          </ac:spMkLst>
        </pc:spChg>
        <pc:spChg chg="mod">
          <ac:chgData name="ly kim lam" userId="928932341a5131bf" providerId="LiveId" clId="{75BF0509-7062-449C-8550-FA71759B8972}" dt="2021-10-07T06:19:14.480" v="7932" actId="164"/>
          <ac:spMkLst>
            <pc:docMk/>
            <pc:sldMk cId="0" sldId="263"/>
            <ac:spMk id="134" creationId="{47DC1D7C-4E6C-4372-8C9D-C8B6240710A9}"/>
          </ac:spMkLst>
        </pc:spChg>
        <pc:spChg chg="mod">
          <ac:chgData name="ly kim lam" userId="928932341a5131bf" providerId="LiveId" clId="{75BF0509-7062-449C-8550-FA71759B8972}" dt="2021-10-07T06:19:14.480" v="7932" actId="164"/>
          <ac:spMkLst>
            <pc:docMk/>
            <pc:sldMk cId="0" sldId="263"/>
            <ac:spMk id="135" creationId="{41163054-C635-4A18-BD31-E33087D2F9DB}"/>
          </ac:spMkLst>
        </pc:spChg>
        <pc:spChg chg="mod">
          <ac:chgData name="ly kim lam" userId="928932341a5131bf" providerId="LiveId" clId="{75BF0509-7062-449C-8550-FA71759B8972}" dt="2021-10-07T06:19:14.480" v="7932" actId="164"/>
          <ac:spMkLst>
            <pc:docMk/>
            <pc:sldMk cId="0" sldId="263"/>
            <ac:spMk id="136" creationId="{12F0CEBD-0692-463D-A432-9FE62D3BB314}"/>
          </ac:spMkLst>
        </pc:spChg>
        <pc:spChg chg="mod">
          <ac:chgData name="ly kim lam" userId="928932341a5131bf" providerId="LiveId" clId="{75BF0509-7062-449C-8550-FA71759B8972}" dt="2021-10-07T06:19:14.480" v="7932" actId="164"/>
          <ac:spMkLst>
            <pc:docMk/>
            <pc:sldMk cId="0" sldId="263"/>
            <ac:spMk id="137" creationId="{B4137E9B-D9D2-4D61-9156-55C9E6DFC333}"/>
          </ac:spMkLst>
        </pc:spChg>
        <pc:spChg chg="mod">
          <ac:chgData name="ly kim lam" userId="928932341a5131bf" providerId="LiveId" clId="{75BF0509-7062-449C-8550-FA71759B8972}" dt="2021-10-07T06:19:14.480" v="7932" actId="164"/>
          <ac:spMkLst>
            <pc:docMk/>
            <pc:sldMk cId="0" sldId="263"/>
            <ac:spMk id="138" creationId="{E75E473F-5368-41B8-980E-08A964BC284D}"/>
          </ac:spMkLst>
        </pc:spChg>
        <pc:spChg chg="mod">
          <ac:chgData name="ly kim lam" userId="928932341a5131bf" providerId="LiveId" clId="{75BF0509-7062-449C-8550-FA71759B8972}" dt="2021-10-07T06:19:14.480" v="7932" actId="164"/>
          <ac:spMkLst>
            <pc:docMk/>
            <pc:sldMk cId="0" sldId="263"/>
            <ac:spMk id="139" creationId="{8159186C-56F2-442C-A1FB-5997EEED9CB3}"/>
          </ac:spMkLst>
        </pc:spChg>
        <pc:spChg chg="mod">
          <ac:chgData name="ly kim lam" userId="928932341a5131bf" providerId="LiveId" clId="{75BF0509-7062-449C-8550-FA71759B8972}" dt="2021-10-07T06:19:14.480" v="7932" actId="164"/>
          <ac:spMkLst>
            <pc:docMk/>
            <pc:sldMk cId="0" sldId="263"/>
            <ac:spMk id="140" creationId="{0461F016-57B9-4E39-A03C-40549253D69D}"/>
          </ac:spMkLst>
        </pc:spChg>
        <pc:spChg chg="mod">
          <ac:chgData name="ly kim lam" userId="928932341a5131bf" providerId="LiveId" clId="{75BF0509-7062-449C-8550-FA71759B8972}" dt="2021-10-07T06:19:14.480" v="7932" actId="164"/>
          <ac:spMkLst>
            <pc:docMk/>
            <pc:sldMk cId="0" sldId="263"/>
            <ac:spMk id="141" creationId="{B544DC16-BC09-4D18-AA62-914B61B4C895}"/>
          </ac:spMkLst>
        </pc:spChg>
        <pc:spChg chg="mod">
          <ac:chgData name="ly kim lam" userId="928932341a5131bf" providerId="LiveId" clId="{75BF0509-7062-449C-8550-FA71759B8972}" dt="2021-10-07T06:19:14.480" v="7932" actId="164"/>
          <ac:spMkLst>
            <pc:docMk/>
            <pc:sldMk cId="0" sldId="263"/>
            <ac:spMk id="142" creationId="{2CBD77FD-8144-4B5F-AEA2-D0C994C7617C}"/>
          </ac:spMkLst>
        </pc:spChg>
        <pc:spChg chg="add del mod topLvl">
          <ac:chgData name="ly kim lam" userId="928932341a5131bf" providerId="LiveId" clId="{75BF0509-7062-449C-8550-FA71759B8972}" dt="2021-10-07T06:20:10.824" v="7933" actId="478"/>
          <ac:spMkLst>
            <pc:docMk/>
            <pc:sldMk cId="0" sldId="263"/>
            <ac:spMk id="143" creationId="{08957566-4AAA-45DF-B2C4-844C9CFE5BD2}"/>
          </ac:spMkLst>
        </pc:spChg>
        <pc:spChg chg="add del mod topLvl">
          <ac:chgData name="ly kim lam" userId="928932341a5131bf" providerId="LiveId" clId="{75BF0509-7062-449C-8550-FA71759B8972}" dt="2021-10-07T06:20:10.824" v="7933" actId="478"/>
          <ac:spMkLst>
            <pc:docMk/>
            <pc:sldMk cId="0" sldId="263"/>
            <ac:spMk id="144" creationId="{F45D2DC1-1CC1-41A9-A7D3-DCAD95D7F926}"/>
          </ac:spMkLst>
        </pc:spChg>
        <pc:spChg chg="add del mod topLvl">
          <ac:chgData name="ly kim lam" userId="928932341a5131bf" providerId="LiveId" clId="{75BF0509-7062-449C-8550-FA71759B8972}" dt="2021-10-07T06:20:10.824" v="7933" actId="478"/>
          <ac:spMkLst>
            <pc:docMk/>
            <pc:sldMk cId="0" sldId="263"/>
            <ac:spMk id="145" creationId="{0C1901CB-E21C-48FC-AD4E-CFE67A341A6E}"/>
          </ac:spMkLst>
        </pc:spChg>
        <pc:spChg chg="add del mod topLvl">
          <ac:chgData name="ly kim lam" userId="928932341a5131bf" providerId="LiveId" clId="{75BF0509-7062-449C-8550-FA71759B8972}" dt="2021-10-07T06:20:10.824" v="7933" actId="478"/>
          <ac:spMkLst>
            <pc:docMk/>
            <pc:sldMk cId="0" sldId="263"/>
            <ac:spMk id="146" creationId="{C3987BC0-0946-4759-BE93-7B396D7646AF}"/>
          </ac:spMkLst>
        </pc:spChg>
        <pc:spChg chg="add del mod topLvl">
          <ac:chgData name="ly kim lam" userId="928932341a5131bf" providerId="LiveId" clId="{75BF0509-7062-449C-8550-FA71759B8972}" dt="2021-10-07T06:20:10.824" v="7933" actId="478"/>
          <ac:spMkLst>
            <pc:docMk/>
            <pc:sldMk cId="0" sldId="263"/>
            <ac:spMk id="147" creationId="{E240D765-517D-4281-8684-0564645CDC67}"/>
          </ac:spMkLst>
        </pc:spChg>
        <pc:spChg chg="add del mod topLvl">
          <ac:chgData name="ly kim lam" userId="928932341a5131bf" providerId="LiveId" clId="{75BF0509-7062-449C-8550-FA71759B8972}" dt="2021-10-07T06:20:10.824" v="7933" actId="478"/>
          <ac:spMkLst>
            <pc:docMk/>
            <pc:sldMk cId="0" sldId="263"/>
            <ac:spMk id="148" creationId="{ECB772F5-147E-4B11-A996-60211A1EB840}"/>
          </ac:spMkLst>
        </pc:spChg>
        <pc:spChg chg="add del mod topLvl">
          <ac:chgData name="ly kim lam" userId="928932341a5131bf" providerId="LiveId" clId="{75BF0509-7062-449C-8550-FA71759B8972}" dt="2021-10-07T06:20:10.824" v="7933" actId="478"/>
          <ac:spMkLst>
            <pc:docMk/>
            <pc:sldMk cId="0" sldId="263"/>
            <ac:spMk id="149" creationId="{3CC12B8C-F937-40D2-94AA-830F5C9029F2}"/>
          </ac:spMkLst>
        </pc:spChg>
        <pc:spChg chg="add del mod topLvl">
          <ac:chgData name="ly kim lam" userId="928932341a5131bf" providerId="LiveId" clId="{75BF0509-7062-449C-8550-FA71759B8972}" dt="2021-10-07T06:20:10.824" v="7933" actId="478"/>
          <ac:spMkLst>
            <pc:docMk/>
            <pc:sldMk cId="0" sldId="263"/>
            <ac:spMk id="150" creationId="{036363DB-6B11-43D3-9064-C7314070F667}"/>
          </ac:spMkLst>
        </pc:spChg>
        <pc:spChg chg="add del mod topLvl">
          <ac:chgData name="ly kim lam" userId="928932341a5131bf" providerId="LiveId" clId="{75BF0509-7062-449C-8550-FA71759B8972}" dt="2021-10-07T06:20:10.824" v="7933" actId="478"/>
          <ac:spMkLst>
            <pc:docMk/>
            <pc:sldMk cId="0" sldId="263"/>
            <ac:spMk id="151" creationId="{74940331-8DAB-4178-83E3-6EAC739CA370}"/>
          </ac:spMkLst>
        </pc:spChg>
        <pc:spChg chg="add del mod topLvl">
          <ac:chgData name="ly kim lam" userId="928932341a5131bf" providerId="LiveId" clId="{75BF0509-7062-449C-8550-FA71759B8972}" dt="2021-10-07T06:20:10.824" v="7933" actId="478"/>
          <ac:spMkLst>
            <pc:docMk/>
            <pc:sldMk cId="0" sldId="263"/>
            <ac:spMk id="152" creationId="{F07F74B5-311F-4435-9EC8-11482383E310}"/>
          </ac:spMkLst>
        </pc:spChg>
        <pc:spChg chg="add del mod topLvl">
          <ac:chgData name="ly kim lam" userId="928932341a5131bf" providerId="LiveId" clId="{75BF0509-7062-449C-8550-FA71759B8972}" dt="2021-10-07T06:18:09.906" v="7922" actId="478"/>
          <ac:spMkLst>
            <pc:docMk/>
            <pc:sldMk cId="0" sldId="263"/>
            <ac:spMk id="153" creationId="{58A61B53-152A-4615-A003-9E458BEACC1A}"/>
          </ac:spMkLst>
        </pc:spChg>
        <pc:spChg chg="add del mod topLvl">
          <ac:chgData name="ly kim lam" userId="928932341a5131bf" providerId="LiveId" clId="{75BF0509-7062-449C-8550-FA71759B8972}" dt="2021-10-07T06:18:08.545" v="7921" actId="478"/>
          <ac:spMkLst>
            <pc:docMk/>
            <pc:sldMk cId="0" sldId="263"/>
            <ac:spMk id="154" creationId="{FFE82BAB-74E4-4C4B-8548-F0C51BC96C6C}"/>
          </ac:spMkLst>
        </pc:spChg>
        <pc:spChg chg="add del mod topLvl">
          <ac:chgData name="ly kim lam" userId="928932341a5131bf" providerId="LiveId" clId="{75BF0509-7062-449C-8550-FA71759B8972}" dt="2021-10-07T06:20:10.824" v="7933" actId="478"/>
          <ac:spMkLst>
            <pc:docMk/>
            <pc:sldMk cId="0" sldId="263"/>
            <ac:spMk id="155" creationId="{4A56CEAE-5F2F-4217-BFB5-C41DE0EAB269}"/>
          </ac:spMkLst>
        </pc:spChg>
        <pc:spChg chg="add del mod topLvl">
          <ac:chgData name="ly kim lam" userId="928932341a5131bf" providerId="LiveId" clId="{75BF0509-7062-449C-8550-FA71759B8972}" dt="2021-10-07T06:20:10.824" v="7933" actId="478"/>
          <ac:spMkLst>
            <pc:docMk/>
            <pc:sldMk cId="0" sldId="263"/>
            <ac:spMk id="156" creationId="{56FA21C8-34F0-4F7B-A9DA-892BC4D5CEDE}"/>
          </ac:spMkLst>
        </pc:spChg>
        <pc:spChg chg="add del mod">
          <ac:chgData name="ly kim lam" userId="928932341a5131bf" providerId="LiveId" clId="{75BF0509-7062-449C-8550-FA71759B8972}" dt="2021-10-07T06:17:20.973" v="7912"/>
          <ac:spMkLst>
            <pc:docMk/>
            <pc:sldMk cId="0" sldId="263"/>
            <ac:spMk id="158" creationId="{64D6443C-3509-483F-9CE6-7013C88B2BC3}"/>
          </ac:spMkLst>
        </pc:spChg>
        <pc:spChg chg="add mod topLvl">
          <ac:chgData name="ly kim lam" userId="928932341a5131bf" providerId="LiveId" clId="{75BF0509-7062-449C-8550-FA71759B8972}" dt="2021-10-07T07:36:39.920" v="8892" actId="1076"/>
          <ac:spMkLst>
            <pc:docMk/>
            <pc:sldMk cId="0" sldId="263"/>
            <ac:spMk id="160" creationId="{647235FB-5C31-4B21-AF48-6F303834DA88}"/>
          </ac:spMkLst>
        </pc:spChg>
        <pc:spChg chg="add mod topLvl">
          <ac:chgData name="ly kim lam" userId="928932341a5131bf" providerId="LiveId" clId="{75BF0509-7062-449C-8550-FA71759B8972}" dt="2021-10-07T07:01:02.577" v="8622" actId="207"/>
          <ac:spMkLst>
            <pc:docMk/>
            <pc:sldMk cId="0" sldId="263"/>
            <ac:spMk id="161" creationId="{C4263236-7141-4489-BA52-84DF0C61732E}"/>
          </ac:spMkLst>
        </pc:spChg>
        <pc:spChg chg="add mod topLvl">
          <ac:chgData name="ly kim lam" userId="928932341a5131bf" providerId="LiveId" clId="{75BF0509-7062-449C-8550-FA71759B8972}" dt="2021-10-07T06:58:32.070" v="8551" actId="1076"/>
          <ac:spMkLst>
            <pc:docMk/>
            <pc:sldMk cId="0" sldId="263"/>
            <ac:spMk id="162" creationId="{2C456EE0-946D-4152-AAC1-1046CBA6A01B}"/>
          </ac:spMkLst>
        </pc:spChg>
        <pc:spChg chg="add mod topLvl">
          <ac:chgData name="ly kim lam" userId="928932341a5131bf" providerId="LiveId" clId="{75BF0509-7062-449C-8550-FA71759B8972}" dt="2021-10-07T06:21:45.212" v="7954" actId="14100"/>
          <ac:spMkLst>
            <pc:docMk/>
            <pc:sldMk cId="0" sldId="263"/>
            <ac:spMk id="163" creationId="{EFFCB58B-CA1E-47EC-94D2-266605B66EDC}"/>
          </ac:spMkLst>
        </pc:spChg>
        <pc:spChg chg="add del mod topLvl">
          <ac:chgData name="ly kim lam" userId="928932341a5131bf" providerId="LiveId" clId="{75BF0509-7062-449C-8550-FA71759B8972}" dt="2021-10-07T06:22:19.321" v="7994" actId="478"/>
          <ac:spMkLst>
            <pc:docMk/>
            <pc:sldMk cId="0" sldId="263"/>
            <ac:spMk id="164" creationId="{00E7960B-D5EB-4D10-A380-A6BE98B1F02F}"/>
          </ac:spMkLst>
        </pc:spChg>
        <pc:spChg chg="add del mod topLvl">
          <ac:chgData name="ly kim lam" userId="928932341a5131bf" providerId="LiveId" clId="{75BF0509-7062-449C-8550-FA71759B8972}" dt="2021-10-07T06:24:47.326" v="8013" actId="478"/>
          <ac:spMkLst>
            <pc:docMk/>
            <pc:sldMk cId="0" sldId="263"/>
            <ac:spMk id="165" creationId="{FD3EF2FA-5266-4708-80E2-E6A6370FAF61}"/>
          </ac:spMkLst>
        </pc:spChg>
        <pc:spChg chg="add del mod topLvl">
          <ac:chgData name="ly kim lam" userId="928932341a5131bf" providerId="LiveId" clId="{75BF0509-7062-449C-8550-FA71759B8972}" dt="2021-10-07T06:24:48.497" v="8014" actId="478"/>
          <ac:spMkLst>
            <pc:docMk/>
            <pc:sldMk cId="0" sldId="263"/>
            <ac:spMk id="166" creationId="{00B39048-9B93-480B-BFB5-79C66D7DAFD1}"/>
          </ac:spMkLst>
        </pc:spChg>
        <pc:spChg chg="add del mod topLvl">
          <ac:chgData name="ly kim lam" userId="928932341a5131bf" providerId="LiveId" clId="{75BF0509-7062-449C-8550-FA71759B8972}" dt="2021-10-07T06:24:49.555" v="8015" actId="478"/>
          <ac:spMkLst>
            <pc:docMk/>
            <pc:sldMk cId="0" sldId="263"/>
            <ac:spMk id="167" creationId="{2A06D6D8-376C-4C26-ABB9-64946BCAB193}"/>
          </ac:spMkLst>
        </pc:spChg>
        <pc:spChg chg="add del mod topLvl">
          <ac:chgData name="ly kim lam" userId="928932341a5131bf" providerId="LiveId" clId="{75BF0509-7062-449C-8550-FA71759B8972}" dt="2021-10-07T06:24:50.850" v="8016" actId="478"/>
          <ac:spMkLst>
            <pc:docMk/>
            <pc:sldMk cId="0" sldId="263"/>
            <ac:spMk id="168" creationId="{C3815D91-C27A-45B7-A7EA-F4B9F91E18DF}"/>
          </ac:spMkLst>
        </pc:spChg>
        <pc:spChg chg="add del mod topLvl">
          <ac:chgData name="ly kim lam" userId="928932341a5131bf" providerId="LiveId" clId="{75BF0509-7062-449C-8550-FA71759B8972}" dt="2021-10-07T06:24:52.792" v="8017" actId="478"/>
          <ac:spMkLst>
            <pc:docMk/>
            <pc:sldMk cId="0" sldId="263"/>
            <ac:spMk id="169" creationId="{F2E4A16C-27A2-4891-A0BE-20423444EF99}"/>
          </ac:spMkLst>
        </pc:spChg>
        <pc:spChg chg="add del mod topLvl">
          <ac:chgData name="ly kim lam" userId="928932341a5131bf" providerId="LiveId" clId="{75BF0509-7062-449C-8550-FA71759B8972}" dt="2021-10-07T06:24:53.812" v="8018" actId="478"/>
          <ac:spMkLst>
            <pc:docMk/>
            <pc:sldMk cId="0" sldId="263"/>
            <ac:spMk id="170" creationId="{EC82BE51-B6EF-4656-8D69-9E3E58B845E0}"/>
          </ac:spMkLst>
        </pc:spChg>
        <pc:spChg chg="add mod topLvl">
          <ac:chgData name="ly kim lam" userId="928932341a5131bf" providerId="LiveId" clId="{75BF0509-7062-449C-8550-FA71759B8972}" dt="2021-10-07T06:22:11.964" v="7993" actId="1038"/>
          <ac:spMkLst>
            <pc:docMk/>
            <pc:sldMk cId="0" sldId="263"/>
            <ac:spMk id="171" creationId="{3591E23E-D85B-454D-94D5-53DADCC0D077}"/>
          </ac:spMkLst>
        </pc:spChg>
        <pc:spChg chg="add del mod topLvl">
          <ac:chgData name="ly kim lam" userId="928932341a5131bf" providerId="LiveId" clId="{75BF0509-7062-449C-8550-FA71759B8972}" dt="2021-10-07T07:18:58.418" v="8634" actId="478"/>
          <ac:spMkLst>
            <pc:docMk/>
            <pc:sldMk cId="0" sldId="263"/>
            <ac:spMk id="172" creationId="{7C00EC6B-795E-4ECC-94BF-C365BA1732A8}"/>
          </ac:spMkLst>
        </pc:spChg>
        <pc:spChg chg="add del mod topLvl">
          <ac:chgData name="ly kim lam" userId="928932341a5131bf" providerId="LiveId" clId="{75BF0509-7062-449C-8550-FA71759B8972}" dt="2021-10-07T07:18:59.786" v="8635" actId="478"/>
          <ac:spMkLst>
            <pc:docMk/>
            <pc:sldMk cId="0" sldId="263"/>
            <ac:spMk id="173" creationId="{0DDB5A0A-2F76-40F9-A79F-53AB042AAA49}"/>
          </ac:spMkLst>
        </pc:spChg>
        <pc:spChg chg="add del mod topLvl">
          <ac:chgData name="ly kim lam" userId="928932341a5131bf" providerId="LiveId" clId="{75BF0509-7062-449C-8550-FA71759B8972}" dt="2021-10-07T07:19:01.421" v="8636" actId="478"/>
          <ac:spMkLst>
            <pc:docMk/>
            <pc:sldMk cId="0" sldId="263"/>
            <ac:spMk id="174" creationId="{04785AB5-C7EA-47E8-9C36-6C35BA42EE4B}"/>
          </ac:spMkLst>
        </pc:spChg>
        <pc:spChg chg="add mod topLvl">
          <ac:chgData name="ly kim lam" userId="928932341a5131bf" providerId="LiveId" clId="{75BF0509-7062-449C-8550-FA71759B8972}" dt="2021-10-07T07:37:07.887" v="8900" actId="14100"/>
          <ac:spMkLst>
            <pc:docMk/>
            <pc:sldMk cId="0" sldId="263"/>
            <ac:spMk id="175" creationId="{22F6298B-644D-4D3E-B93A-23FFBBD9782A}"/>
          </ac:spMkLst>
        </pc:spChg>
        <pc:spChg chg="add mod topLvl">
          <ac:chgData name="ly kim lam" userId="928932341a5131bf" providerId="LiveId" clId="{75BF0509-7062-449C-8550-FA71759B8972}" dt="2021-10-07T06:22:11.964" v="7993" actId="1038"/>
          <ac:spMkLst>
            <pc:docMk/>
            <pc:sldMk cId="0" sldId="263"/>
            <ac:spMk id="176" creationId="{3BA31A1E-9D10-4F25-A6C3-D9A140C5E5B6}"/>
          </ac:spMkLst>
        </pc:spChg>
        <pc:spChg chg="add del mod topLvl">
          <ac:chgData name="ly kim lam" userId="928932341a5131bf" providerId="LiveId" clId="{75BF0509-7062-449C-8550-FA71759B8972}" dt="2021-10-07T06:26:19.596" v="8033" actId="478"/>
          <ac:spMkLst>
            <pc:docMk/>
            <pc:sldMk cId="0" sldId="263"/>
            <ac:spMk id="177" creationId="{DC7520F9-1254-44C8-BD91-4AA85A07CD15}"/>
          </ac:spMkLst>
        </pc:spChg>
        <pc:spChg chg="add del mod topLvl">
          <ac:chgData name="ly kim lam" userId="928932341a5131bf" providerId="LiveId" clId="{75BF0509-7062-449C-8550-FA71759B8972}" dt="2021-10-07T06:26:16.968" v="8032" actId="478"/>
          <ac:spMkLst>
            <pc:docMk/>
            <pc:sldMk cId="0" sldId="263"/>
            <ac:spMk id="178" creationId="{FA60E120-625C-4ECD-8F1F-96BA6D6732D0}"/>
          </ac:spMkLst>
        </pc:spChg>
        <pc:spChg chg="add del mod topLvl">
          <ac:chgData name="ly kim lam" userId="928932341a5131bf" providerId="LiveId" clId="{75BF0509-7062-449C-8550-FA71759B8972}" dt="2021-10-07T06:26:19.596" v="8033" actId="478"/>
          <ac:spMkLst>
            <pc:docMk/>
            <pc:sldMk cId="0" sldId="263"/>
            <ac:spMk id="179" creationId="{87FE5D00-3101-4D39-A46B-6FAFC282CA7B}"/>
          </ac:spMkLst>
        </pc:spChg>
        <pc:spChg chg="add del mod topLvl">
          <ac:chgData name="ly kim lam" userId="928932341a5131bf" providerId="LiveId" clId="{75BF0509-7062-449C-8550-FA71759B8972}" dt="2021-10-07T06:26:19.596" v="8033" actId="478"/>
          <ac:spMkLst>
            <pc:docMk/>
            <pc:sldMk cId="0" sldId="263"/>
            <ac:spMk id="180" creationId="{D72960E8-BC3A-4AE7-B6FA-0350B9DC87BA}"/>
          </ac:spMkLst>
        </pc:spChg>
        <pc:spChg chg="add del mod topLvl">
          <ac:chgData name="ly kim lam" userId="928932341a5131bf" providerId="LiveId" clId="{75BF0509-7062-449C-8550-FA71759B8972}" dt="2021-10-07T06:26:19.596" v="8033" actId="478"/>
          <ac:spMkLst>
            <pc:docMk/>
            <pc:sldMk cId="0" sldId="263"/>
            <ac:spMk id="181" creationId="{A4B16C11-2E19-4F59-94F4-68D89E91817B}"/>
          </ac:spMkLst>
        </pc:spChg>
        <pc:spChg chg="add del mod topLvl">
          <ac:chgData name="ly kim lam" userId="928932341a5131bf" providerId="LiveId" clId="{75BF0509-7062-449C-8550-FA71759B8972}" dt="2021-10-07T06:26:19.596" v="8033" actId="478"/>
          <ac:spMkLst>
            <pc:docMk/>
            <pc:sldMk cId="0" sldId="263"/>
            <ac:spMk id="182" creationId="{D83592F7-D4E3-4AC7-99FD-70987D62415B}"/>
          </ac:spMkLst>
        </pc:spChg>
        <pc:spChg chg="add del mod topLvl">
          <ac:chgData name="ly kim lam" userId="928932341a5131bf" providerId="LiveId" clId="{75BF0509-7062-449C-8550-FA71759B8972}" dt="2021-10-07T06:26:19.596" v="8033" actId="478"/>
          <ac:spMkLst>
            <pc:docMk/>
            <pc:sldMk cId="0" sldId="263"/>
            <ac:spMk id="183" creationId="{F69DB2A6-F85F-4356-A08F-9203625C76DD}"/>
          </ac:spMkLst>
        </pc:spChg>
        <pc:spChg chg="add del mod topLvl">
          <ac:chgData name="ly kim lam" userId="928932341a5131bf" providerId="LiveId" clId="{75BF0509-7062-449C-8550-FA71759B8972}" dt="2021-10-07T06:26:19.596" v="8033" actId="478"/>
          <ac:spMkLst>
            <pc:docMk/>
            <pc:sldMk cId="0" sldId="263"/>
            <ac:spMk id="184" creationId="{C99E7677-7261-4495-9013-2BF442B8E433}"/>
          </ac:spMkLst>
        </pc:spChg>
        <pc:spChg chg="add del mod topLvl">
          <ac:chgData name="ly kim lam" userId="928932341a5131bf" providerId="LiveId" clId="{75BF0509-7062-449C-8550-FA71759B8972}" dt="2021-10-07T06:26:19.596" v="8033" actId="478"/>
          <ac:spMkLst>
            <pc:docMk/>
            <pc:sldMk cId="0" sldId="263"/>
            <ac:spMk id="185" creationId="{3CC9E65F-C5DA-47B9-81F4-EE2B6577D687}"/>
          </ac:spMkLst>
        </pc:spChg>
        <pc:spChg chg="add del mod topLvl">
          <ac:chgData name="ly kim lam" userId="928932341a5131bf" providerId="LiveId" clId="{75BF0509-7062-449C-8550-FA71759B8972}" dt="2021-10-07T06:26:19.596" v="8033" actId="478"/>
          <ac:spMkLst>
            <pc:docMk/>
            <pc:sldMk cId="0" sldId="263"/>
            <ac:spMk id="186" creationId="{9EE2CC5F-E16E-4508-8C9C-230415D75A84}"/>
          </ac:spMkLst>
        </pc:spChg>
        <pc:spChg chg="add del mod topLvl">
          <ac:chgData name="ly kim lam" userId="928932341a5131bf" providerId="LiveId" clId="{75BF0509-7062-449C-8550-FA71759B8972}" dt="2021-10-07T06:26:19.596" v="8033" actId="478"/>
          <ac:spMkLst>
            <pc:docMk/>
            <pc:sldMk cId="0" sldId="263"/>
            <ac:spMk id="187" creationId="{B9E349DD-AF03-4A7B-BB2D-E820F9517FBB}"/>
          </ac:spMkLst>
        </pc:spChg>
        <pc:spChg chg="add del mod topLvl">
          <ac:chgData name="ly kim lam" userId="928932341a5131bf" providerId="LiveId" clId="{75BF0509-7062-449C-8550-FA71759B8972}" dt="2021-10-07T06:26:19.596" v="8033" actId="478"/>
          <ac:spMkLst>
            <pc:docMk/>
            <pc:sldMk cId="0" sldId="263"/>
            <ac:spMk id="188" creationId="{B480365E-8C2A-4365-A9C2-0CD94A389548}"/>
          </ac:spMkLst>
        </pc:spChg>
        <pc:spChg chg="add del mod topLvl">
          <ac:chgData name="ly kim lam" userId="928932341a5131bf" providerId="LiveId" clId="{75BF0509-7062-449C-8550-FA71759B8972}" dt="2021-10-07T06:26:19.596" v="8033" actId="478"/>
          <ac:spMkLst>
            <pc:docMk/>
            <pc:sldMk cId="0" sldId="263"/>
            <ac:spMk id="189" creationId="{9553049D-D80F-47E3-8161-C405A877A087}"/>
          </ac:spMkLst>
        </pc:spChg>
        <pc:spChg chg="add del mod topLvl">
          <ac:chgData name="ly kim lam" userId="928932341a5131bf" providerId="LiveId" clId="{75BF0509-7062-449C-8550-FA71759B8972}" dt="2021-10-07T06:26:23.869" v="8035" actId="478"/>
          <ac:spMkLst>
            <pc:docMk/>
            <pc:sldMk cId="0" sldId="263"/>
            <ac:spMk id="190" creationId="{71451F69-61DD-4F94-B41B-DBE303931C11}"/>
          </ac:spMkLst>
        </pc:spChg>
        <pc:spChg chg="add del mod topLvl">
          <ac:chgData name="ly kim lam" userId="928932341a5131bf" providerId="LiveId" clId="{75BF0509-7062-449C-8550-FA71759B8972}" dt="2021-10-07T06:42:27.021" v="8056" actId="478"/>
          <ac:spMkLst>
            <pc:docMk/>
            <pc:sldMk cId="0" sldId="263"/>
            <ac:spMk id="191" creationId="{4392D3D0-6D83-4B28-A3A4-DFFF27F96274}"/>
          </ac:spMkLst>
        </pc:spChg>
        <pc:spChg chg="add del mod topLvl">
          <ac:chgData name="ly kim lam" userId="928932341a5131bf" providerId="LiveId" clId="{75BF0509-7062-449C-8550-FA71759B8972}" dt="2021-10-07T06:42:27.021" v="8056" actId="478"/>
          <ac:spMkLst>
            <pc:docMk/>
            <pc:sldMk cId="0" sldId="263"/>
            <ac:spMk id="192" creationId="{B614D1B4-1223-4F45-A23E-37ABFD60821F}"/>
          </ac:spMkLst>
        </pc:spChg>
        <pc:spChg chg="add del mod topLvl">
          <ac:chgData name="ly kim lam" userId="928932341a5131bf" providerId="LiveId" clId="{75BF0509-7062-449C-8550-FA71759B8972}" dt="2021-10-07T06:26:26.817" v="8036" actId="478"/>
          <ac:spMkLst>
            <pc:docMk/>
            <pc:sldMk cId="0" sldId="263"/>
            <ac:spMk id="193" creationId="{858D4267-E15D-4DE7-8464-65EC68F4A591}"/>
          </ac:spMkLst>
        </pc:spChg>
        <pc:spChg chg="add del mod topLvl">
          <ac:chgData name="ly kim lam" userId="928932341a5131bf" providerId="LiveId" clId="{75BF0509-7062-449C-8550-FA71759B8972}" dt="2021-10-07T06:42:27.021" v="8056" actId="478"/>
          <ac:spMkLst>
            <pc:docMk/>
            <pc:sldMk cId="0" sldId="263"/>
            <ac:spMk id="194" creationId="{B48AD8D4-E8F2-4F5C-86A7-AF6AA11C6DC9}"/>
          </ac:spMkLst>
        </pc:spChg>
        <pc:spChg chg="add del mod topLvl">
          <ac:chgData name="ly kim lam" userId="928932341a5131bf" providerId="LiveId" clId="{75BF0509-7062-449C-8550-FA71759B8972}" dt="2021-10-07T06:26:29.442" v="8037" actId="478"/>
          <ac:spMkLst>
            <pc:docMk/>
            <pc:sldMk cId="0" sldId="263"/>
            <ac:spMk id="195" creationId="{3EB50D47-ED71-4A43-A554-C0E031EAD17D}"/>
          </ac:spMkLst>
        </pc:spChg>
        <pc:spChg chg="add del mod topLvl">
          <ac:chgData name="ly kim lam" userId="928932341a5131bf" providerId="LiveId" clId="{75BF0509-7062-449C-8550-FA71759B8972}" dt="2021-10-07T06:26:19.596" v="8033" actId="478"/>
          <ac:spMkLst>
            <pc:docMk/>
            <pc:sldMk cId="0" sldId="263"/>
            <ac:spMk id="196" creationId="{24E356B5-BDFE-450C-90AC-4376689062C7}"/>
          </ac:spMkLst>
        </pc:spChg>
        <pc:spChg chg="add del mod topLvl">
          <ac:chgData name="ly kim lam" userId="928932341a5131bf" providerId="LiveId" clId="{75BF0509-7062-449C-8550-FA71759B8972}" dt="2021-10-07T06:26:19.596" v="8033" actId="478"/>
          <ac:spMkLst>
            <pc:docMk/>
            <pc:sldMk cId="0" sldId="263"/>
            <ac:spMk id="197" creationId="{917CFE20-9746-48C2-B6CB-1D397ACA02E4}"/>
          </ac:spMkLst>
        </pc:spChg>
        <pc:spChg chg="add del mod topLvl">
          <ac:chgData name="ly kim lam" userId="928932341a5131bf" providerId="LiveId" clId="{75BF0509-7062-449C-8550-FA71759B8972}" dt="2021-10-07T06:26:19.596" v="8033" actId="478"/>
          <ac:spMkLst>
            <pc:docMk/>
            <pc:sldMk cId="0" sldId="263"/>
            <ac:spMk id="198" creationId="{2E44C9BD-4028-4D8D-BE88-B3CCB8F48D31}"/>
          </ac:spMkLst>
        </pc:spChg>
        <pc:spChg chg="add del mod topLvl">
          <ac:chgData name="ly kim lam" userId="928932341a5131bf" providerId="LiveId" clId="{75BF0509-7062-449C-8550-FA71759B8972}" dt="2021-10-07T06:26:19.596" v="8033" actId="478"/>
          <ac:spMkLst>
            <pc:docMk/>
            <pc:sldMk cId="0" sldId="263"/>
            <ac:spMk id="199" creationId="{8A520FE2-D08B-4A87-AA47-05C68CF502AC}"/>
          </ac:spMkLst>
        </pc:spChg>
        <pc:spChg chg="add del mod topLvl">
          <ac:chgData name="ly kim lam" userId="928932341a5131bf" providerId="LiveId" clId="{75BF0509-7062-449C-8550-FA71759B8972}" dt="2021-10-07T06:26:19.596" v="8033" actId="478"/>
          <ac:spMkLst>
            <pc:docMk/>
            <pc:sldMk cId="0" sldId="263"/>
            <ac:spMk id="200" creationId="{FD48A9AC-BFF7-4739-A29D-B1FBCA89DA85}"/>
          </ac:spMkLst>
        </pc:spChg>
        <pc:spChg chg="add del mod topLvl">
          <ac:chgData name="ly kim lam" userId="928932341a5131bf" providerId="LiveId" clId="{75BF0509-7062-449C-8550-FA71759B8972}" dt="2021-10-07T06:26:19.596" v="8033" actId="478"/>
          <ac:spMkLst>
            <pc:docMk/>
            <pc:sldMk cId="0" sldId="263"/>
            <ac:spMk id="201" creationId="{26867DF6-3507-46EA-8ADA-036AA169158B}"/>
          </ac:spMkLst>
        </pc:spChg>
        <pc:spChg chg="add del mod">
          <ac:chgData name="ly kim lam" userId="928932341a5131bf" providerId="LiveId" clId="{75BF0509-7062-449C-8550-FA71759B8972}" dt="2021-10-07T07:25:07.036" v="8734" actId="478"/>
          <ac:spMkLst>
            <pc:docMk/>
            <pc:sldMk cId="0" sldId="263"/>
            <ac:spMk id="205" creationId="{AC0E0B24-3DF4-454A-8BA4-3C784A8C5AFD}"/>
          </ac:spMkLst>
        </pc:spChg>
        <pc:spChg chg="add mod">
          <ac:chgData name="ly kim lam" userId="928932341a5131bf" providerId="LiveId" clId="{75BF0509-7062-449C-8550-FA71759B8972}" dt="2021-10-07T07:20:32.326" v="8658" actId="571"/>
          <ac:spMkLst>
            <pc:docMk/>
            <pc:sldMk cId="0" sldId="263"/>
            <ac:spMk id="206" creationId="{A2DA53B0-6FA6-40EA-8E3A-E61547E4D203}"/>
          </ac:spMkLst>
        </pc:spChg>
        <pc:spChg chg="add mod">
          <ac:chgData name="ly kim lam" userId="928932341a5131bf" providerId="LiveId" clId="{75BF0509-7062-449C-8550-FA71759B8972}" dt="2021-10-07T07:20:32.326" v="8658" actId="571"/>
          <ac:spMkLst>
            <pc:docMk/>
            <pc:sldMk cId="0" sldId="263"/>
            <ac:spMk id="207" creationId="{798C724C-3043-4245-9006-A118C83FE97F}"/>
          </ac:spMkLst>
        </pc:spChg>
        <pc:spChg chg="add mod">
          <ac:chgData name="ly kim lam" userId="928932341a5131bf" providerId="LiveId" clId="{75BF0509-7062-449C-8550-FA71759B8972}" dt="2021-10-07T07:25:14.248" v="8736" actId="571"/>
          <ac:spMkLst>
            <pc:docMk/>
            <pc:sldMk cId="0" sldId="263"/>
            <ac:spMk id="208" creationId="{9B8616E7-AD96-4D2C-984A-6C55228E43E9}"/>
          </ac:spMkLst>
        </pc:spChg>
        <pc:spChg chg="add mod">
          <ac:chgData name="ly kim lam" userId="928932341a5131bf" providerId="LiveId" clId="{75BF0509-7062-449C-8550-FA71759B8972}" dt="2021-10-07T07:25:53.410" v="8746" actId="20577"/>
          <ac:spMkLst>
            <pc:docMk/>
            <pc:sldMk cId="0" sldId="263"/>
            <ac:spMk id="210" creationId="{0F5EA987-B852-4811-A090-334ED0554659}"/>
          </ac:spMkLst>
        </pc:spChg>
        <pc:spChg chg="add mod">
          <ac:chgData name="ly kim lam" userId="928932341a5131bf" providerId="LiveId" clId="{75BF0509-7062-449C-8550-FA71759B8972}" dt="2021-10-07T07:34:20.219" v="8861" actId="164"/>
          <ac:spMkLst>
            <pc:docMk/>
            <pc:sldMk cId="0" sldId="263"/>
            <ac:spMk id="211" creationId="{9C9EEA1A-2ADB-4F71-938D-C22EC442599C}"/>
          </ac:spMkLst>
        </pc:spChg>
        <pc:spChg chg="add mod">
          <ac:chgData name="ly kim lam" userId="928932341a5131bf" providerId="LiveId" clId="{75BF0509-7062-449C-8550-FA71759B8972}" dt="2021-10-07T07:34:20.219" v="8861" actId="164"/>
          <ac:spMkLst>
            <pc:docMk/>
            <pc:sldMk cId="0" sldId="263"/>
            <ac:spMk id="212" creationId="{07745483-DFA9-4800-83ED-DD3FDCB84A03}"/>
          </ac:spMkLst>
        </pc:spChg>
        <pc:spChg chg="add mod">
          <ac:chgData name="ly kim lam" userId="928932341a5131bf" providerId="LiveId" clId="{75BF0509-7062-449C-8550-FA71759B8972}" dt="2021-10-07T07:34:20.219" v="8861" actId="164"/>
          <ac:spMkLst>
            <pc:docMk/>
            <pc:sldMk cId="0" sldId="263"/>
            <ac:spMk id="213" creationId="{6CB9F501-600B-4CB2-A005-5D068DAD19A9}"/>
          </ac:spMkLst>
        </pc:spChg>
        <pc:spChg chg="add mod">
          <ac:chgData name="ly kim lam" userId="928932341a5131bf" providerId="LiveId" clId="{75BF0509-7062-449C-8550-FA71759B8972}" dt="2021-10-07T07:34:20.219" v="8861" actId="164"/>
          <ac:spMkLst>
            <pc:docMk/>
            <pc:sldMk cId="0" sldId="263"/>
            <ac:spMk id="214" creationId="{424E9396-5EE9-433C-9E5A-2A779D5466BF}"/>
          </ac:spMkLst>
        </pc:spChg>
        <pc:spChg chg="add mod">
          <ac:chgData name="ly kim lam" userId="928932341a5131bf" providerId="LiveId" clId="{75BF0509-7062-449C-8550-FA71759B8972}" dt="2021-10-07T07:34:20.219" v="8861" actId="164"/>
          <ac:spMkLst>
            <pc:docMk/>
            <pc:sldMk cId="0" sldId="263"/>
            <ac:spMk id="215" creationId="{24F4242D-8388-4535-8A15-C7BDC10D7D65}"/>
          </ac:spMkLst>
        </pc:spChg>
        <pc:spChg chg="add mod">
          <ac:chgData name="ly kim lam" userId="928932341a5131bf" providerId="LiveId" clId="{75BF0509-7062-449C-8550-FA71759B8972}" dt="2021-10-07T07:34:20.219" v="8861" actId="164"/>
          <ac:spMkLst>
            <pc:docMk/>
            <pc:sldMk cId="0" sldId="263"/>
            <ac:spMk id="216" creationId="{9CE5D758-527E-40BF-84B0-6E61FF9B9F14}"/>
          </ac:spMkLst>
        </pc:spChg>
        <pc:spChg chg="add mod">
          <ac:chgData name="ly kim lam" userId="928932341a5131bf" providerId="LiveId" clId="{75BF0509-7062-449C-8550-FA71759B8972}" dt="2021-10-07T07:34:20.219" v="8861" actId="164"/>
          <ac:spMkLst>
            <pc:docMk/>
            <pc:sldMk cId="0" sldId="263"/>
            <ac:spMk id="217" creationId="{EA56070B-C009-468D-B183-DDA76FA24CAD}"/>
          </ac:spMkLst>
        </pc:spChg>
        <pc:spChg chg="add mod">
          <ac:chgData name="ly kim lam" userId="928932341a5131bf" providerId="LiveId" clId="{75BF0509-7062-449C-8550-FA71759B8972}" dt="2021-10-07T07:34:20.219" v="8861" actId="164"/>
          <ac:spMkLst>
            <pc:docMk/>
            <pc:sldMk cId="0" sldId="263"/>
            <ac:spMk id="218" creationId="{02C95B91-A427-4245-9743-0DC52A619C56}"/>
          </ac:spMkLst>
        </pc:spChg>
        <pc:spChg chg="add mod">
          <ac:chgData name="ly kim lam" userId="928932341a5131bf" providerId="LiveId" clId="{75BF0509-7062-449C-8550-FA71759B8972}" dt="2021-10-07T07:34:20.219" v="8861" actId="164"/>
          <ac:spMkLst>
            <pc:docMk/>
            <pc:sldMk cId="0" sldId="263"/>
            <ac:spMk id="219" creationId="{215B637D-04D1-408A-B7BB-A060C9FFF48E}"/>
          </ac:spMkLst>
        </pc:spChg>
        <pc:spChg chg="add mod">
          <ac:chgData name="ly kim lam" userId="928932341a5131bf" providerId="LiveId" clId="{75BF0509-7062-449C-8550-FA71759B8972}" dt="2021-10-07T07:34:20.219" v="8861" actId="164"/>
          <ac:spMkLst>
            <pc:docMk/>
            <pc:sldMk cId="0" sldId="263"/>
            <ac:spMk id="220" creationId="{8B213D6D-6DC8-4809-BF6A-11F460CD9FEA}"/>
          </ac:spMkLst>
        </pc:spChg>
        <pc:spChg chg="add mod">
          <ac:chgData name="ly kim lam" userId="928932341a5131bf" providerId="LiveId" clId="{75BF0509-7062-449C-8550-FA71759B8972}" dt="2021-10-07T07:34:20.219" v="8861" actId="164"/>
          <ac:spMkLst>
            <pc:docMk/>
            <pc:sldMk cId="0" sldId="263"/>
            <ac:spMk id="221" creationId="{D904A015-518D-4C64-9E75-5990E1E2CD20}"/>
          </ac:spMkLst>
        </pc:spChg>
        <pc:spChg chg="add mod">
          <ac:chgData name="ly kim lam" userId="928932341a5131bf" providerId="LiveId" clId="{75BF0509-7062-449C-8550-FA71759B8972}" dt="2021-10-07T07:34:20.219" v="8861" actId="164"/>
          <ac:spMkLst>
            <pc:docMk/>
            <pc:sldMk cId="0" sldId="263"/>
            <ac:spMk id="222" creationId="{ABB8D96C-1029-40FB-B97B-98EB3A1DB0DA}"/>
          </ac:spMkLst>
        </pc:spChg>
        <pc:spChg chg="add mod">
          <ac:chgData name="ly kim lam" userId="928932341a5131bf" providerId="LiveId" clId="{75BF0509-7062-449C-8550-FA71759B8972}" dt="2021-10-07T07:34:20.219" v="8861" actId="164"/>
          <ac:spMkLst>
            <pc:docMk/>
            <pc:sldMk cId="0" sldId="263"/>
            <ac:spMk id="223" creationId="{50EE966F-6DCB-488B-8396-68A6168E8EB8}"/>
          </ac:spMkLst>
        </pc:spChg>
        <pc:spChg chg="add del mod">
          <ac:chgData name="ly kim lam" userId="928932341a5131bf" providerId="LiveId" clId="{75BF0509-7062-449C-8550-FA71759B8972}" dt="2021-10-07T07:37:54.849" v="8910" actId="478"/>
          <ac:spMkLst>
            <pc:docMk/>
            <pc:sldMk cId="0" sldId="263"/>
            <ac:spMk id="225" creationId="{C8689986-88CE-490A-9DDA-CD699871E8AF}"/>
          </ac:spMkLst>
        </pc:spChg>
        <pc:spChg chg="del mod topLvl">
          <ac:chgData name="ly kim lam" userId="928932341a5131bf" providerId="LiveId" clId="{75BF0509-7062-449C-8550-FA71759B8972}" dt="2021-10-07T07:37:34.201" v="8907" actId="478"/>
          <ac:spMkLst>
            <pc:docMk/>
            <pc:sldMk cId="0" sldId="263"/>
            <ac:spMk id="227" creationId="{372C731D-0DDB-404F-9537-1954FE8571FF}"/>
          </ac:spMkLst>
        </pc:spChg>
        <pc:spChg chg="del mod">
          <ac:chgData name="ly kim lam" userId="928932341a5131bf" providerId="LiveId" clId="{75BF0509-7062-449C-8550-FA71759B8972}" dt="2021-10-07T07:36:10.892" v="8882" actId="478"/>
          <ac:spMkLst>
            <pc:docMk/>
            <pc:sldMk cId="0" sldId="263"/>
            <ac:spMk id="228" creationId="{4107CF11-9CEB-4F87-94ED-4CC60B7CBEE0}"/>
          </ac:spMkLst>
        </pc:spChg>
        <pc:spChg chg="del mod topLvl">
          <ac:chgData name="ly kim lam" userId="928932341a5131bf" providerId="LiveId" clId="{75BF0509-7062-449C-8550-FA71759B8972}" dt="2021-10-07T07:36:54.416" v="8896" actId="478"/>
          <ac:spMkLst>
            <pc:docMk/>
            <pc:sldMk cId="0" sldId="263"/>
            <ac:spMk id="229" creationId="{D9F83FEB-A19D-4A79-BB3F-18CEFFB3350D}"/>
          </ac:spMkLst>
        </pc:spChg>
        <pc:spChg chg="del mod topLvl">
          <ac:chgData name="ly kim lam" userId="928932341a5131bf" providerId="LiveId" clId="{75BF0509-7062-449C-8550-FA71759B8972}" dt="2021-10-07T07:36:54.416" v="8896" actId="478"/>
          <ac:spMkLst>
            <pc:docMk/>
            <pc:sldMk cId="0" sldId="263"/>
            <ac:spMk id="230" creationId="{1487C71B-BF6F-411B-9A8E-FBD768D79F9C}"/>
          </ac:spMkLst>
        </pc:spChg>
        <pc:spChg chg="del mod topLvl">
          <ac:chgData name="ly kim lam" userId="928932341a5131bf" providerId="LiveId" clId="{75BF0509-7062-449C-8550-FA71759B8972}" dt="2021-10-07T07:36:54.416" v="8896" actId="478"/>
          <ac:spMkLst>
            <pc:docMk/>
            <pc:sldMk cId="0" sldId="263"/>
            <ac:spMk id="231" creationId="{E4263D7D-AE1D-45DA-AB45-0C6B30E4F312}"/>
          </ac:spMkLst>
        </pc:spChg>
        <pc:spChg chg="del mod topLvl">
          <ac:chgData name="ly kim lam" userId="928932341a5131bf" providerId="LiveId" clId="{75BF0509-7062-449C-8550-FA71759B8972}" dt="2021-10-07T07:36:54.416" v="8896" actId="478"/>
          <ac:spMkLst>
            <pc:docMk/>
            <pc:sldMk cId="0" sldId="263"/>
            <ac:spMk id="232" creationId="{EFB67AE4-4B22-46FD-82B7-A46893B2D0C6}"/>
          </ac:spMkLst>
        </pc:spChg>
        <pc:spChg chg="del mod topLvl">
          <ac:chgData name="ly kim lam" userId="928932341a5131bf" providerId="LiveId" clId="{75BF0509-7062-449C-8550-FA71759B8972}" dt="2021-10-07T07:36:54.416" v="8896" actId="478"/>
          <ac:spMkLst>
            <pc:docMk/>
            <pc:sldMk cId="0" sldId="263"/>
            <ac:spMk id="233" creationId="{7BA8E2F2-2541-4E46-AA65-DDE9A46FD2C4}"/>
          </ac:spMkLst>
        </pc:spChg>
        <pc:spChg chg="del mod topLvl">
          <ac:chgData name="ly kim lam" userId="928932341a5131bf" providerId="LiveId" clId="{75BF0509-7062-449C-8550-FA71759B8972}" dt="2021-10-07T07:36:54.416" v="8896" actId="478"/>
          <ac:spMkLst>
            <pc:docMk/>
            <pc:sldMk cId="0" sldId="263"/>
            <ac:spMk id="234" creationId="{2788DD95-F85C-43C5-A4A4-38DB093ED3F7}"/>
          </ac:spMkLst>
        </pc:spChg>
        <pc:spChg chg="del mod">
          <ac:chgData name="ly kim lam" userId="928932341a5131bf" providerId="LiveId" clId="{75BF0509-7062-449C-8550-FA71759B8972}" dt="2021-10-07T07:36:12.579" v="8883" actId="478"/>
          <ac:spMkLst>
            <pc:docMk/>
            <pc:sldMk cId="0" sldId="263"/>
            <ac:spMk id="235" creationId="{CCC006EC-9DED-4E45-B483-1A98BD384A72}"/>
          </ac:spMkLst>
        </pc:spChg>
        <pc:spChg chg="del mod">
          <ac:chgData name="ly kim lam" userId="928932341a5131bf" providerId="LiveId" clId="{75BF0509-7062-449C-8550-FA71759B8972}" dt="2021-10-07T07:36:28.478" v="8890" actId="478"/>
          <ac:spMkLst>
            <pc:docMk/>
            <pc:sldMk cId="0" sldId="263"/>
            <ac:spMk id="236" creationId="{E2D05468-C857-49B3-A2AB-B9B40A3A0811}"/>
          </ac:spMkLst>
        </pc:spChg>
        <pc:spChg chg="del mod">
          <ac:chgData name="ly kim lam" userId="928932341a5131bf" providerId="LiveId" clId="{75BF0509-7062-449C-8550-FA71759B8972}" dt="2021-10-07T07:36:16.425" v="8886" actId="478"/>
          <ac:spMkLst>
            <pc:docMk/>
            <pc:sldMk cId="0" sldId="263"/>
            <ac:spMk id="237" creationId="{9DE63F2D-7E1F-49FC-90C8-A19417F003A9}"/>
          </ac:spMkLst>
        </pc:spChg>
        <pc:spChg chg="del mod">
          <ac:chgData name="ly kim lam" userId="928932341a5131bf" providerId="LiveId" clId="{75BF0509-7062-449C-8550-FA71759B8972}" dt="2021-10-07T07:36:21.863" v="8888" actId="478"/>
          <ac:spMkLst>
            <pc:docMk/>
            <pc:sldMk cId="0" sldId="263"/>
            <ac:spMk id="238" creationId="{2F80A9AC-11E7-413E-9BA3-6E33F7565D8F}"/>
          </ac:spMkLst>
        </pc:spChg>
        <pc:spChg chg="del mod">
          <ac:chgData name="ly kim lam" userId="928932341a5131bf" providerId="LiveId" clId="{75BF0509-7062-449C-8550-FA71759B8972}" dt="2021-10-07T07:36:19.288" v="8887" actId="478"/>
          <ac:spMkLst>
            <pc:docMk/>
            <pc:sldMk cId="0" sldId="263"/>
            <ac:spMk id="239" creationId="{DA28A18B-F43D-4121-A525-80FF1D386895}"/>
          </ac:spMkLst>
        </pc:spChg>
        <pc:spChg chg="del mod">
          <ac:chgData name="ly kim lam" userId="928932341a5131bf" providerId="LiveId" clId="{75BF0509-7062-449C-8550-FA71759B8972}" dt="2021-10-07T03:47:10.912" v="7143" actId="478"/>
          <ac:spMkLst>
            <pc:docMk/>
            <pc:sldMk cId="0" sldId="263"/>
            <ac:spMk id="549" creationId="{00000000-0000-0000-0000-000000000000}"/>
          </ac:spMkLst>
        </pc:spChg>
        <pc:spChg chg="del mod topLvl">
          <ac:chgData name="ly kim lam" userId="928932341a5131bf" providerId="LiveId" clId="{75BF0509-7062-449C-8550-FA71759B8972}" dt="2021-10-07T04:31:49.521" v="7831" actId="478"/>
          <ac:spMkLst>
            <pc:docMk/>
            <pc:sldMk cId="0" sldId="263"/>
            <ac:spMk id="551" creationId="{00000000-0000-0000-0000-000000000000}"/>
          </ac:spMkLst>
        </pc:spChg>
        <pc:spChg chg="del mod topLvl">
          <ac:chgData name="ly kim lam" userId="928932341a5131bf" providerId="LiveId" clId="{75BF0509-7062-449C-8550-FA71759B8972}" dt="2021-10-07T04:31:17.388" v="7818" actId="478"/>
          <ac:spMkLst>
            <pc:docMk/>
            <pc:sldMk cId="0" sldId="263"/>
            <ac:spMk id="552" creationId="{00000000-0000-0000-0000-000000000000}"/>
          </ac:spMkLst>
        </pc:spChg>
        <pc:spChg chg="add del mod topLvl">
          <ac:chgData name="ly kim lam" userId="928932341a5131bf" providerId="LiveId" clId="{75BF0509-7062-449C-8550-FA71759B8972}" dt="2021-10-07T04:31:48.060" v="7830" actId="478"/>
          <ac:spMkLst>
            <pc:docMk/>
            <pc:sldMk cId="0" sldId="263"/>
            <ac:spMk id="553" creationId="{00000000-0000-0000-0000-000000000000}"/>
          </ac:spMkLst>
        </pc:spChg>
        <pc:spChg chg="del mod topLvl">
          <ac:chgData name="ly kim lam" userId="928932341a5131bf" providerId="LiveId" clId="{75BF0509-7062-449C-8550-FA71759B8972}" dt="2021-10-07T04:31:25.839" v="7822" actId="478"/>
          <ac:spMkLst>
            <pc:docMk/>
            <pc:sldMk cId="0" sldId="263"/>
            <ac:spMk id="554" creationId="{00000000-0000-0000-0000-000000000000}"/>
          </ac:spMkLst>
        </pc:spChg>
        <pc:spChg chg="del mod topLvl">
          <ac:chgData name="ly kim lam" userId="928932341a5131bf" providerId="LiveId" clId="{75BF0509-7062-449C-8550-FA71759B8972}" dt="2021-10-07T04:31:37.595" v="7827" actId="478"/>
          <ac:spMkLst>
            <pc:docMk/>
            <pc:sldMk cId="0" sldId="263"/>
            <ac:spMk id="555" creationId="{00000000-0000-0000-0000-000000000000}"/>
          </ac:spMkLst>
        </pc:spChg>
        <pc:spChg chg="del mod topLvl">
          <ac:chgData name="ly kim lam" userId="928932341a5131bf" providerId="LiveId" clId="{75BF0509-7062-449C-8550-FA71759B8972}" dt="2021-10-07T04:31:28.770" v="7823" actId="478"/>
          <ac:spMkLst>
            <pc:docMk/>
            <pc:sldMk cId="0" sldId="263"/>
            <ac:spMk id="556" creationId="{00000000-0000-0000-0000-000000000000}"/>
          </ac:spMkLst>
        </pc:spChg>
        <pc:spChg chg="del mod topLvl">
          <ac:chgData name="ly kim lam" userId="928932341a5131bf" providerId="LiveId" clId="{75BF0509-7062-449C-8550-FA71759B8972}" dt="2021-10-07T04:31:21.939" v="7820" actId="478"/>
          <ac:spMkLst>
            <pc:docMk/>
            <pc:sldMk cId="0" sldId="263"/>
            <ac:spMk id="557" creationId="{00000000-0000-0000-0000-000000000000}"/>
          </ac:spMkLst>
        </pc:spChg>
        <pc:spChg chg="del mod topLvl">
          <ac:chgData name="ly kim lam" userId="928932341a5131bf" providerId="LiveId" clId="{75BF0509-7062-449C-8550-FA71759B8972}" dt="2021-10-07T04:31:13.848" v="7817" actId="478"/>
          <ac:spMkLst>
            <pc:docMk/>
            <pc:sldMk cId="0" sldId="263"/>
            <ac:spMk id="558" creationId="{00000000-0000-0000-0000-000000000000}"/>
          </ac:spMkLst>
        </pc:spChg>
        <pc:spChg chg="add del mod topLvl">
          <ac:chgData name="ly kim lam" userId="928932341a5131bf" providerId="LiveId" clId="{75BF0509-7062-449C-8550-FA71759B8972}" dt="2021-10-07T04:31:25.839" v="7822" actId="478"/>
          <ac:spMkLst>
            <pc:docMk/>
            <pc:sldMk cId="0" sldId="263"/>
            <ac:spMk id="559" creationId="{00000000-0000-0000-0000-000000000000}"/>
          </ac:spMkLst>
        </pc:spChg>
        <pc:spChg chg="del mod topLvl">
          <ac:chgData name="ly kim lam" userId="928932341a5131bf" providerId="LiveId" clId="{75BF0509-7062-449C-8550-FA71759B8972}" dt="2021-10-07T04:31:28.770" v="7823" actId="478"/>
          <ac:spMkLst>
            <pc:docMk/>
            <pc:sldMk cId="0" sldId="263"/>
            <ac:spMk id="560" creationId="{00000000-0000-0000-0000-000000000000}"/>
          </ac:spMkLst>
        </pc:spChg>
        <pc:spChg chg="del mod topLvl">
          <ac:chgData name="ly kim lam" userId="928932341a5131bf" providerId="LiveId" clId="{75BF0509-7062-449C-8550-FA71759B8972}" dt="2021-10-07T04:31:37.595" v="7827" actId="478"/>
          <ac:spMkLst>
            <pc:docMk/>
            <pc:sldMk cId="0" sldId="263"/>
            <ac:spMk id="561" creationId="{00000000-0000-0000-0000-000000000000}"/>
          </ac:spMkLst>
        </pc:spChg>
        <pc:spChg chg="del mod">
          <ac:chgData name="ly kim lam" userId="928932341a5131bf" providerId="LiveId" clId="{75BF0509-7062-449C-8550-FA71759B8972}" dt="2021-10-07T03:54:06.706" v="7393" actId="478"/>
          <ac:spMkLst>
            <pc:docMk/>
            <pc:sldMk cId="0" sldId="263"/>
            <ac:spMk id="562" creationId="{00000000-0000-0000-0000-000000000000}"/>
          </ac:spMkLst>
        </pc:spChg>
        <pc:spChg chg="del mod">
          <ac:chgData name="ly kim lam" userId="928932341a5131bf" providerId="LiveId" clId="{75BF0509-7062-449C-8550-FA71759B8972}" dt="2021-10-07T03:54:10.986" v="7396" actId="478"/>
          <ac:spMkLst>
            <pc:docMk/>
            <pc:sldMk cId="0" sldId="263"/>
            <ac:spMk id="563" creationId="{00000000-0000-0000-0000-000000000000}"/>
          </ac:spMkLst>
        </pc:spChg>
        <pc:spChg chg="del mod">
          <ac:chgData name="ly kim lam" userId="928932341a5131bf" providerId="LiveId" clId="{75BF0509-7062-449C-8550-FA71759B8972}" dt="2021-10-07T03:54:17.801" v="7399" actId="478"/>
          <ac:spMkLst>
            <pc:docMk/>
            <pc:sldMk cId="0" sldId="263"/>
            <ac:spMk id="564" creationId="{00000000-0000-0000-0000-000000000000}"/>
          </ac:spMkLst>
        </pc:spChg>
        <pc:spChg chg="del mod">
          <ac:chgData name="ly kim lam" userId="928932341a5131bf" providerId="LiveId" clId="{75BF0509-7062-449C-8550-FA71759B8972}" dt="2021-10-07T03:54:21.878" v="7400" actId="478"/>
          <ac:spMkLst>
            <pc:docMk/>
            <pc:sldMk cId="0" sldId="263"/>
            <ac:spMk id="565" creationId="{00000000-0000-0000-0000-000000000000}"/>
          </ac:spMkLst>
        </pc:spChg>
        <pc:spChg chg="del mod">
          <ac:chgData name="ly kim lam" userId="928932341a5131bf" providerId="LiveId" clId="{75BF0509-7062-449C-8550-FA71759B8972}" dt="2021-10-07T03:54:14.317" v="7397" actId="478"/>
          <ac:spMkLst>
            <pc:docMk/>
            <pc:sldMk cId="0" sldId="263"/>
            <ac:spMk id="566" creationId="{00000000-0000-0000-0000-000000000000}"/>
          </ac:spMkLst>
        </pc:spChg>
        <pc:spChg chg="mod ord topLvl">
          <ac:chgData name="ly kim lam" userId="928932341a5131bf" providerId="LiveId" clId="{75BF0509-7062-449C-8550-FA71759B8972}" dt="2021-10-07T06:56:10.562" v="8540" actId="113"/>
          <ac:spMkLst>
            <pc:docMk/>
            <pc:sldMk cId="0" sldId="263"/>
            <ac:spMk id="567" creationId="{00000000-0000-0000-0000-000000000000}"/>
          </ac:spMkLst>
        </pc:spChg>
        <pc:spChg chg="mod ord topLvl">
          <ac:chgData name="ly kim lam" userId="928932341a5131bf" providerId="LiveId" clId="{75BF0509-7062-449C-8550-FA71759B8972}" dt="2021-10-07T06:50:28.821" v="8087" actId="14100"/>
          <ac:spMkLst>
            <pc:docMk/>
            <pc:sldMk cId="0" sldId="263"/>
            <ac:spMk id="568" creationId="{00000000-0000-0000-0000-000000000000}"/>
          </ac:spMkLst>
        </pc:spChg>
        <pc:spChg chg="mod ord topLvl">
          <ac:chgData name="ly kim lam" userId="928932341a5131bf" providerId="LiveId" clId="{75BF0509-7062-449C-8550-FA71759B8972}" dt="2021-10-07T06:50:20.534" v="8085" actId="14100"/>
          <ac:spMkLst>
            <pc:docMk/>
            <pc:sldMk cId="0" sldId="263"/>
            <ac:spMk id="569" creationId="{00000000-0000-0000-0000-000000000000}"/>
          </ac:spMkLst>
        </pc:spChg>
        <pc:spChg chg="mod ord topLvl">
          <ac:chgData name="ly kim lam" userId="928932341a5131bf" providerId="LiveId" clId="{75BF0509-7062-449C-8550-FA71759B8972}" dt="2021-10-07T06:50:33.210" v="8088" actId="14100"/>
          <ac:spMkLst>
            <pc:docMk/>
            <pc:sldMk cId="0" sldId="263"/>
            <ac:spMk id="570" creationId="{00000000-0000-0000-0000-000000000000}"/>
          </ac:spMkLst>
        </pc:spChg>
        <pc:spChg chg="mod ord topLvl">
          <ac:chgData name="ly kim lam" userId="928932341a5131bf" providerId="LiveId" clId="{75BF0509-7062-449C-8550-FA71759B8972}" dt="2021-10-07T06:50:23.088" v="8086" actId="14100"/>
          <ac:spMkLst>
            <pc:docMk/>
            <pc:sldMk cId="0" sldId="263"/>
            <ac:spMk id="571" creationId="{00000000-0000-0000-0000-000000000000}"/>
          </ac:spMkLst>
        </pc:spChg>
        <pc:spChg chg="mod">
          <ac:chgData name="ly kim lam" userId="928932341a5131bf" providerId="LiveId" clId="{75BF0509-7062-449C-8550-FA71759B8972}" dt="2021-10-07T03:58:15.057" v="7421" actId="165"/>
          <ac:spMkLst>
            <pc:docMk/>
            <pc:sldMk cId="0" sldId="263"/>
            <ac:spMk id="578" creationId="{00000000-0000-0000-0000-000000000000}"/>
          </ac:spMkLst>
        </pc:spChg>
        <pc:spChg chg="mod">
          <ac:chgData name="ly kim lam" userId="928932341a5131bf" providerId="LiveId" clId="{75BF0509-7062-449C-8550-FA71759B8972}" dt="2021-10-07T03:58:15.057" v="7421" actId="165"/>
          <ac:spMkLst>
            <pc:docMk/>
            <pc:sldMk cId="0" sldId="263"/>
            <ac:spMk id="579" creationId="{00000000-0000-0000-0000-000000000000}"/>
          </ac:spMkLst>
        </pc:spChg>
        <pc:spChg chg="mod">
          <ac:chgData name="ly kim lam" userId="928932341a5131bf" providerId="LiveId" clId="{75BF0509-7062-449C-8550-FA71759B8972}" dt="2021-10-07T03:58:15.057" v="7421" actId="165"/>
          <ac:spMkLst>
            <pc:docMk/>
            <pc:sldMk cId="0" sldId="263"/>
            <ac:spMk id="580" creationId="{00000000-0000-0000-0000-000000000000}"/>
          </ac:spMkLst>
        </pc:spChg>
        <pc:spChg chg="mod">
          <ac:chgData name="ly kim lam" userId="928932341a5131bf" providerId="LiveId" clId="{75BF0509-7062-449C-8550-FA71759B8972}" dt="2021-10-07T03:58:15.057" v="7421" actId="165"/>
          <ac:spMkLst>
            <pc:docMk/>
            <pc:sldMk cId="0" sldId="263"/>
            <ac:spMk id="582" creationId="{00000000-0000-0000-0000-000000000000}"/>
          </ac:spMkLst>
        </pc:spChg>
        <pc:spChg chg="mod">
          <ac:chgData name="ly kim lam" userId="928932341a5131bf" providerId="LiveId" clId="{75BF0509-7062-449C-8550-FA71759B8972}" dt="2021-10-07T03:58:15.057" v="7421" actId="165"/>
          <ac:spMkLst>
            <pc:docMk/>
            <pc:sldMk cId="0" sldId="263"/>
            <ac:spMk id="583" creationId="{00000000-0000-0000-0000-000000000000}"/>
          </ac:spMkLst>
        </pc:spChg>
        <pc:spChg chg="mod">
          <ac:chgData name="ly kim lam" userId="928932341a5131bf" providerId="LiveId" clId="{75BF0509-7062-449C-8550-FA71759B8972}" dt="2021-10-07T03:58:15.057" v="7421" actId="165"/>
          <ac:spMkLst>
            <pc:docMk/>
            <pc:sldMk cId="0" sldId="263"/>
            <ac:spMk id="585" creationId="{00000000-0000-0000-0000-000000000000}"/>
          </ac:spMkLst>
        </pc:spChg>
        <pc:spChg chg="mod">
          <ac:chgData name="ly kim lam" userId="928932341a5131bf" providerId="LiveId" clId="{75BF0509-7062-449C-8550-FA71759B8972}" dt="2021-10-07T03:58:15.057" v="7421" actId="165"/>
          <ac:spMkLst>
            <pc:docMk/>
            <pc:sldMk cId="0" sldId="263"/>
            <ac:spMk id="586" creationId="{00000000-0000-0000-0000-000000000000}"/>
          </ac:spMkLst>
        </pc:spChg>
        <pc:spChg chg="mod">
          <ac:chgData name="ly kim lam" userId="928932341a5131bf" providerId="LiveId" clId="{75BF0509-7062-449C-8550-FA71759B8972}" dt="2021-10-07T03:58:15.057" v="7421" actId="165"/>
          <ac:spMkLst>
            <pc:docMk/>
            <pc:sldMk cId="0" sldId="263"/>
            <ac:spMk id="587" creationId="{00000000-0000-0000-0000-000000000000}"/>
          </ac:spMkLst>
        </pc:spChg>
        <pc:spChg chg="mod">
          <ac:chgData name="ly kim lam" userId="928932341a5131bf" providerId="LiveId" clId="{75BF0509-7062-449C-8550-FA71759B8972}" dt="2021-10-07T03:58:15.057" v="7421" actId="165"/>
          <ac:spMkLst>
            <pc:docMk/>
            <pc:sldMk cId="0" sldId="263"/>
            <ac:spMk id="588" creationId="{00000000-0000-0000-0000-000000000000}"/>
          </ac:spMkLst>
        </pc:spChg>
        <pc:spChg chg="mod">
          <ac:chgData name="ly kim lam" userId="928932341a5131bf" providerId="LiveId" clId="{75BF0509-7062-449C-8550-FA71759B8972}" dt="2021-10-07T03:58:15.057" v="7421" actId="165"/>
          <ac:spMkLst>
            <pc:docMk/>
            <pc:sldMk cId="0" sldId="263"/>
            <ac:spMk id="589" creationId="{00000000-0000-0000-0000-000000000000}"/>
          </ac:spMkLst>
        </pc:spChg>
        <pc:spChg chg="mod">
          <ac:chgData name="ly kim lam" userId="928932341a5131bf" providerId="LiveId" clId="{75BF0509-7062-449C-8550-FA71759B8972}" dt="2021-10-07T03:58:15.057" v="7421" actId="165"/>
          <ac:spMkLst>
            <pc:docMk/>
            <pc:sldMk cId="0" sldId="263"/>
            <ac:spMk id="590" creationId="{00000000-0000-0000-0000-000000000000}"/>
          </ac:spMkLst>
        </pc:spChg>
        <pc:spChg chg="mod">
          <ac:chgData name="ly kim lam" userId="928932341a5131bf" providerId="LiveId" clId="{75BF0509-7062-449C-8550-FA71759B8972}" dt="2021-10-07T03:58:15.057" v="7421" actId="165"/>
          <ac:spMkLst>
            <pc:docMk/>
            <pc:sldMk cId="0" sldId="263"/>
            <ac:spMk id="592" creationId="{00000000-0000-0000-0000-000000000000}"/>
          </ac:spMkLst>
        </pc:spChg>
        <pc:spChg chg="mod">
          <ac:chgData name="ly kim lam" userId="928932341a5131bf" providerId="LiveId" clId="{75BF0509-7062-449C-8550-FA71759B8972}" dt="2021-10-07T03:58:15.057" v="7421" actId="165"/>
          <ac:spMkLst>
            <pc:docMk/>
            <pc:sldMk cId="0" sldId="263"/>
            <ac:spMk id="593" creationId="{00000000-0000-0000-0000-000000000000}"/>
          </ac:spMkLst>
        </pc:spChg>
        <pc:spChg chg="mod">
          <ac:chgData name="ly kim lam" userId="928932341a5131bf" providerId="LiveId" clId="{75BF0509-7062-449C-8550-FA71759B8972}" dt="2021-10-07T03:58:15.057" v="7421" actId="165"/>
          <ac:spMkLst>
            <pc:docMk/>
            <pc:sldMk cId="0" sldId="263"/>
            <ac:spMk id="594" creationId="{00000000-0000-0000-0000-000000000000}"/>
          </ac:spMkLst>
        </pc:spChg>
        <pc:spChg chg="mod">
          <ac:chgData name="ly kim lam" userId="928932341a5131bf" providerId="LiveId" clId="{75BF0509-7062-449C-8550-FA71759B8972}" dt="2021-10-07T03:58:15.057" v="7421" actId="165"/>
          <ac:spMkLst>
            <pc:docMk/>
            <pc:sldMk cId="0" sldId="263"/>
            <ac:spMk id="595" creationId="{00000000-0000-0000-0000-000000000000}"/>
          </ac:spMkLst>
        </pc:spChg>
        <pc:spChg chg="mod">
          <ac:chgData name="ly kim lam" userId="928932341a5131bf" providerId="LiveId" clId="{75BF0509-7062-449C-8550-FA71759B8972}" dt="2021-10-07T03:58:15.057" v="7421" actId="165"/>
          <ac:spMkLst>
            <pc:docMk/>
            <pc:sldMk cId="0" sldId="263"/>
            <ac:spMk id="596" creationId="{00000000-0000-0000-0000-000000000000}"/>
          </ac:spMkLst>
        </pc:spChg>
        <pc:spChg chg="mod">
          <ac:chgData name="ly kim lam" userId="928932341a5131bf" providerId="LiveId" clId="{75BF0509-7062-449C-8550-FA71759B8972}" dt="2021-10-07T03:58:15.057" v="7421" actId="165"/>
          <ac:spMkLst>
            <pc:docMk/>
            <pc:sldMk cId="0" sldId="263"/>
            <ac:spMk id="597" creationId="{00000000-0000-0000-0000-000000000000}"/>
          </ac:spMkLst>
        </pc:spChg>
        <pc:spChg chg="mod">
          <ac:chgData name="ly kim lam" userId="928932341a5131bf" providerId="LiveId" clId="{75BF0509-7062-449C-8550-FA71759B8972}" dt="2021-10-07T03:58:15.057" v="7421" actId="165"/>
          <ac:spMkLst>
            <pc:docMk/>
            <pc:sldMk cId="0" sldId="263"/>
            <ac:spMk id="598" creationId="{00000000-0000-0000-0000-000000000000}"/>
          </ac:spMkLst>
        </pc:spChg>
        <pc:spChg chg="mod">
          <ac:chgData name="ly kim lam" userId="928932341a5131bf" providerId="LiveId" clId="{75BF0509-7062-449C-8550-FA71759B8972}" dt="2021-10-07T03:58:15.057" v="7421" actId="165"/>
          <ac:spMkLst>
            <pc:docMk/>
            <pc:sldMk cId="0" sldId="263"/>
            <ac:spMk id="599" creationId="{00000000-0000-0000-0000-000000000000}"/>
          </ac:spMkLst>
        </pc:spChg>
        <pc:spChg chg="mod">
          <ac:chgData name="ly kim lam" userId="928932341a5131bf" providerId="LiveId" clId="{75BF0509-7062-449C-8550-FA71759B8972}" dt="2021-10-07T03:58:15.057" v="7421" actId="165"/>
          <ac:spMkLst>
            <pc:docMk/>
            <pc:sldMk cId="0" sldId="263"/>
            <ac:spMk id="600" creationId="{00000000-0000-0000-0000-000000000000}"/>
          </ac:spMkLst>
        </pc:spChg>
        <pc:spChg chg="del mod topLvl">
          <ac:chgData name="ly kim lam" userId="928932341a5131bf" providerId="LiveId" clId="{75BF0509-7062-449C-8550-FA71759B8972}" dt="2021-10-07T03:58:35.707" v="7427" actId="478"/>
          <ac:spMkLst>
            <pc:docMk/>
            <pc:sldMk cId="0" sldId="263"/>
            <ac:spMk id="602" creationId="{00000000-0000-0000-0000-000000000000}"/>
          </ac:spMkLst>
        </pc:spChg>
        <pc:spChg chg="del mod topLvl">
          <ac:chgData name="ly kim lam" userId="928932341a5131bf" providerId="LiveId" clId="{75BF0509-7062-449C-8550-FA71759B8972}" dt="2021-10-07T03:58:39.542" v="7429" actId="478"/>
          <ac:spMkLst>
            <pc:docMk/>
            <pc:sldMk cId="0" sldId="263"/>
            <ac:spMk id="603" creationId="{00000000-0000-0000-0000-000000000000}"/>
          </ac:spMkLst>
        </pc:spChg>
        <pc:spChg chg="del mod topLvl">
          <ac:chgData name="ly kim lam" userId="928932341a5131bf" providerId="LiveId" clId="{75BF0509-7062-449C-8550-FA71759B8972}" dt="2021-10-07T03:58:36.812" v="7428" actId="478"/>
          <ac:spMkLst>
            <pc:docMk/>
            <pc:sldMk cId="0" sldId="263"/>
            <ac:spMk id="604" creationId="{00000000-0000-0000-0000-000000000000}"/>
          </ac:spMkLst>
        </pc:spChg>
        <pc:spChg chg="del mod topLvl">
          <ac:chgData name="ly kim lam" userId="928932341a5131bf" providerId="LiveId" clId="{75BF0509-7062-449C-8550-FA71759B8972}" dt="2021-10-07T03:58:34.555" v="7426" actId="478"/>
          <ac:spMkLst>
            <pc:docMk/>
            <pc:sldMk cId="0" sldId="263"/>
            <ac:spMk id="605" creationId="{00000000-0000-0000-0000-000000000000}"/>
          </ac:spMkLst>
        </pc:spChg>
        <pc:grpChg chg="add del mod">
          <ac:chgData name="ly kim lam" userId="928932341a5131bf" providerId="LiveId" clId="{75BF0509-7062-449C-8550-FA71759B8972}" dt="2021-10-07T03:58:15.057" v="7421" actId="165"/>
          <ac:grpSpMkLst>
            <pc:docMk/>
            <pc:sldMk cId="0" sldId="263"/>
            <ac:grpSpMk id="7" creationId="{484E648D-B185-4A8D-832A-455E9212871E}"/>
          </ac:grpSpMkLst>
        </pc:grpChg>
        <pc:grpChg chg="add del mod">
          <ac:chgData name="ly kim lam" userId="928932341a5131bf" providerId="LiveId" clId="{75BF0509-7062-449C-8550-FA71759B8972}" dt="2021-10-07T06:16:09.716" v="7905" actId="165"/>
          <ac:grpSpMkLst>
            <pc:docMk/>
            <pc:sldMk cId="0" sldId="263"/>
            <ac:grpSpMk id="10" creationId="{7C4DEF3F-B1F1-4370-994A-E7C89C8933DD}"/>
          </ac:grpSpMkLst>
        </pc:grpChg>
        <pc:grpChg chg="add mod">
          <ac:chgData name="ly kim lam" userId="928932341a5131bf" providerId="LiveId" clId="{75BF0509-7062-449C-8550-FA71759B8972}" dt="2021-10-07T06:19:14.480" v="7932" actId="164"/>
          <ac:grpSpMkLst>
            <pc:docMk/>
            <pc:sldMk cId="0" sldId="263"/>
            <ac:grpSpMk id="11" creationId="{069A81E0-78C7-43A4-A0C9-BC904E13113C}"/>
          </ac:grpSpMkLst>
        </pc:grpChg>
        <pc:grpChg chg="add del mod">
          <ac:chgData name="ly kim lam" userId="928932341a5131bf" providerId="LiveId" clId="{75BF0509-7062-449C-8550-FA71759B8972}" dt="2021-10-07T06:21:06.316" v="7947" actId="165"/>
          <ac:grpSpMkLst>
            <pc:docMk/>
            <pc:sldMk cId="0" sldId="263"/>
            <ac:grpSpMk id="12" creationId="{69BD4B25-B223-4780-B97A-DE05A7F8218C}"/>
          </ac:grpSpMkLst>
        </pc:grpChg>
        <pc:grpChg chg="add del mod">
          <ac:chgData name="ly kim lam" userId="928932341a5131bf" providerId="LiveId" clId="{75BF0509-7062-449C-8550-FA71759B8972}" dt="2021-10-07T07:37:55.527" v="8911" actId="478"/>
          <ac:grpSpMkLst>
            <pc:docMk/>
            <pc:sldMk cId="0" sldId="263"/>
            <ac:grpSpMk id="16" creationId="{27F4B110-744A-41D8-AC6D-E0227959C825}"/>
          </ac:grpSpMkLst>
        </pc:grpChg>
        <pc:grpChg chg="add del mod topLvl">
          <ac:chgData name="ly kim lam" userId="928932341a5131bf" providerId="LiveId" clId="{75BF0509-7062-449C-8550-FA71759B8972}" dt="2021-10-07T06:17:26.834" v="7913" actId="165"/>
          <ac:grpSpMkLst>
            <pc:docMk/>
            <pc:sldMk cId="0" sldId="263"/>
            <ac:grpSpMk id="69" creationId="{DAFC9370-7974-4C00-B57C-34F39EFC1020}"/>
          </ac:grpSpMkLst>
        </pc:grpChg>
        <pc:grpChg chg="del mod topLvl">
          <ac:chgData name="ly kim lam" userId="928932341a5131bf" providerId="LiveId" clId="{75BF0509-7062-449C-8550-FA71759B8972}" dt="2021-10-07T06:17:35.382" v="7916" actId="165"/>
          <ac:grpSpMkLst>
            <pc:docMk/>
            <pc:sldMk cId="0" sldId="263"/>
            <ac:grpSpMk id="71" creationId="{EC410374-6FBB-47DC-AC4A-2F2E917B7CE8}"/>
          </ac:grpSpMkLst>
        </pc:grpChg>
        <pc:grpChg chg="add del mod topLvl">
          <ac:chgData name="ly kim lam" userId="928932341a5131bf" providerId="LiveId" clId="{75BF0509-7062-449C-8550-FA71759B8972}" dt="2021-10-07T06:20:10.824" v="7933" actId="478"/>
          <ac:grpSpMkLst>
            <pc:docMk/>
            <pc:sldMk cId="0" sldId="263"/>
            <ac:grpSpMk id="81" creationId="{E9D71C6C-BC85-497C-84A7-1FEB0D682BA1}"/>
          </ac:grpSpMkLst>
        </pc:grpChg>
        <pc:grpChg chg="add del mod topLvl">
          <ac:chgData name="ly kim lam" userId="928932341a5131bf" providerId="LiveId" clId="{75BF0509-7062-449C-8550-FA71759B8972}" dt="2021-10-07T06:20:10.824" v="7933" actId="478"/>
          <ac:grpSpMkLst>
            <pc:docMk/>
            <pc:sldMk cId="0" sldId="263"/>
            <ac:grpSpMk id="85" creationId="{B5954D06-5C49-4849-BD11-C785CBC33943}"/>
          </ac:grpSpMkLst>
        </pc:grpChg>
        <pc:grpChg chg="add del mod topLvl">
          <ac:chgData name="ly kim lam" userId="928932341a5131bf" providerId="LiveId" clId="{75BF0509-7062-449C-8550-FA71759B8972}" dt="2021-10-07T06:20:10.824" v="7933" actId="478"/>
          <ac:grpSpMkLst>
            <pc:docMk/>
            <pc:sldMk cId="0" sldId="263"/>
            <ac:grpSpMk id="92" creationId="{32DE905A-CD40-42E7-B69C-50A72B7E5453}"/>
          </ac:grpSpMkLst>
        </pc:grpChg>
        <pc:grpChg chg="add del mod topLvl">
          <ac:chgData name="ly kim lam" userId="928932341a5131bf" providerId="LiveId" clId="{75BF0509-7062-449C-8550-FA71759B8972}" dt="2021-10-07T06:20:10.824" v="7933" actId="478"/>
          <ac:grpSpMkLst>
            <pc:docMk/>
            <pc:sldMk cId="0" sldId="263"/>
            <ac:grpSpMk id="99" creationId="{C7D57008-6968-426C-8FFE-6B42BFE86B86}"/>
          </ac:grpSpMkLst>
        </pc:grpChg>
        <pc:grpChg chg="add del mod topLvl">
          <ac:chgData name="ly kim lam" userId="928932341a5131bf" providerId="LiveId" clId="{75BF0509-7062-449C-8550-FA71759B8972}" dt="2021-10-07T06:20:10.824" v="7933" actId="478"/>
          <ac:grpSpMkLst>
            <pc:docMk/>
            <pc:sldMk cId="0" sldId="263"/>
            <ac:grpSpMk id="103" creationId="{A370879C-F940-40B5-B586-14C8E469F6C3}"/>
          </ac:grpSpMkLst>
        </pc:grpChg>
        <pc:grpChg chg="add del mod topLvl">
          <ac:chgData name="ly kim lam" userId="928932341a5131bf" providerId="LiveId" clId="{75BF0509-7062-449C-8550-FA71759B8972}" dt="2021-10-07T06:20:10.824" v="7933" actId="478"/>
          <ac:grpSpMkLst>
            <pc:docMk/>
            <pc:sldMk cId="0" sldId="263"/>
            <ac:grpSpMk id="125" creationId="{32B70C44-D243-4416-B037-71A729ADABB6}"/>
          </ac:grpSpMkLst>
        </pc:grpChg>
        <pc:grpChg chg="add del mod">
          <ac:chgData name="ly kim lam" userId="928932341a5131bf" providerId="LiveId" clId="{75BF0509-7062-449C-8550-FA71759B8972}" dt="2021-10-07T07:36:49.950" v="8895" actId="165"/>
          <ac:grpSpMkLst>
            <pc:docMk/>
            <pc:sldMk cId="0" sldId="263"/>
            <ac:grpSpMk id="226" creationId="{674B382D-8A28-4F9F-A099-6D776F6C17B1}"/>
          </ac:grpSpMkLst>
        </pc:grpChg>
        <pc:grpChg chg="del mod topLvl">
          <ac:chgData name="ly kim lam" userId="928932341a5131bf" providerId="LiveId" clId="{75BF0509-7062-449C-8550-FA71759B8972}" dt="2021-10-07T03:58:28.302" v="7423" actId="165"/>
          <ac:grpSpMkLst>
            <pc:docMk/>
            <pc:sldMk cId="0" sldId="263"/>
            <ac:grpSpMk id="550" creationId="{00000000-0000-0000-0000-000000000000}"/>
          </ac:grpSpMkLst>
        </pc:grpChg>
        <pc:grpChg chg="del mod topLvl">
          <ac:chgData name="ly kim lam" userId="928932341a5131bf" providerId="LiveId" clId="{75BF0509-7062-449C-8550-FA71759B8972}" dt="2021-10-07T03:58:51.233" v="7433" actId="478"/>
          <ac:grpSpMkLst>
            <pc:docMk/>
            <pc:sldMk cId="0" sldId="263"/>
            <ac:grpSpMk id="577" creationId="{00000000-0000-0000-0000-000000000000}"/>
          </ac:grpSpMkLst>
        </pc:grpChg>
        <pc:grpChg chg="del mod topLvl">
          <ac:chgData name="ly kim lam" userId="928932341a5131bf" providerId="LiveId" clId="{75BF0509-7062-449C-8550-FA71759B8972}" dt="2021-10-07T03:58:50.155" v="7432" actId="478"/>
          <ac:grpSpMkLst>
            <pc:docMk/>
            <pc:sldMk cId="0" sldId="263"/>
            <ac:grpSpMk id="581" creationId="{00000000-0000-0000-0000-000000000000}"/>
          </ac:grpSpMkLst>
        </pc:grpChg>
        <pc:grpChg chg="add del mod topLvl">
          <ac:chgData name="ly kim lam" userId="928932341a5131bf" providerId="LiveId" clId="{75BF0509-7062-449C-8550-FA71759B8972}" dt="2021-10-07T04:31:28.770" v="7823" actId="478"/>
          <ac:grpSpMkLst>
            <pc:docMk/>
            <pc:sldMk cId="0" sldId="263"/>
            <ac:grpSpMk id="584" creationId="{00000000-0000-0000-0000-000000000000}"/>
          </ac:grpSpMkLst>
        </pc:grpChg>
        <pc:grpChg chg="del mod topLvl">
          <ac:chgData name="ly kim lam" userId="928932341a5131bf" providerId="LiveId" clId="{75BF0509-7062-449C-8550-FA71759B8972}" dt="2021-10-07T04:31:37.595" v="7827" actId="478"/>
          <ac:grpSpMkLst>
            <pc:docMk/>
            <pc:sldMk cId="0" sldId="263"/>
            <ac:grpSpMk id="591" creationId="{00000000-0000-0000-0000-000000000000}"/>
          </ac:grpSpMkLst>
        </pc:grpChg>
        <pc:grpChg chg="del mod topLvl">
          <ac:chgData name="ly kim lam" userId="928932341a5131bf" providerId="LiveId" clId="{75BF0509-7062-449C-8550-FA71759B8972}" dt="2021-10-07T03:58:22.818" v="7422" actId="165"/>
          <ac:grpSpMkLst>
            <pc:docMk/>
            <pc:sldMk cId="0" sldId="263"/>
            <ac:grpSpMk id="601" creationId="{00000000-0000-0000-0000-000000000000}"/>
          </ac:grpSpMkLst>
        </pc:grpChg>
        <pc:picChg chg="add del mod">
          <ac:chgData name="ly kim lam" userId="928932341a5131bf" providerId="LiveId" clId="{75BF0509-7062-449C-8550-FA71759B8972}" dt="2021-10-07T04:31:48.060" v="7830" actId="478"/>
          <ac:picMkLst>
            <pc:docMk/>
            <pc:sldMk cId="0" sldId="263"/>
            <ac:picMk id="9" creationId="{06E2BDE6-FF56-491D-A901-F1D15119AAD2}"/>
          </ac:picMkLst>
        </pc:picChg>
        <pc:cxnChg chg="del mod topLvl">
          <ac:chgData name="ly kim lam" userId="928932341a5131bf" providerId="LiveId" clId="{75BF0509-7062-449C-8550-FA71759B8972}" dt="2021-10-07T04:31:20.455" v="7819" actId="478"/>
          <ac:cxnSpMkLst>
            <pc:docMk/>
            <pc:sldMk cId="0" sldId="263"/>
            <ac:cxnSpMk id="572" creationId="{00000000-0000-0000-0000-000000000000}"/>
          </ac:cxnSpMkLst>
        </pc:cxnChg>
        <pc:cxnChg chg="del mod topLvl">
          <ac:chgData name="ly kim lam" userId="928932341a5131bf" providerId="LiveId" clId="{75BF0509-7062-449C-8550-FA71759B8972}" dt="2021-10-07T04:31:28.770" v="7823" actId="478"/>
          <ac:cxnSpMkLst>
            <pc:docMk/>
            <pc:sldMk cId="0" sldId="263"/>
            <ac:cxnSpMk id="573" creationId="{00000000-0000-0000-0000-000000000000}"/>
          </ac:cxnSpMkLst>
        </pc:cxnChg>
        <pc:cxnChg chg="del mod topLvl">
          <ac:chgData name="ly kim lam" userId="928932341a5131bf" providerId="LiveId" clId="{75BF0509-7062-449C-8550-FA71759B8972}" dt="2021-10-07T04:31:48.060" v="7830" actId="478"/>
          <ac:cxnSpMkLst>
            <pc:docMk/>
            <pc:sldMk cId="0" sldId="263"/>
            <ac:cxnSpMk id="574" creationId="{00000000-0000-0000-0000-000000000000}"/>
          </ac:cxnSpMkLst>
        </pc:cxnChg>
        <pc:cxnChg chg="del mod topLvl">
          <ac:chgData name="ly kim lam" userId="928932341a5131bf" providerId="LiveId" clId="{75BF0509-7062-449C-8550-FA71759B8972}" dt="2021-10-07T04:31:23.418" v="7821" actId="478"/>
          <ac:cxnSpMkLst>
            <pc:docMk/>
            <pc:sldMk cId="0" sldId="263"/>
            <ac:cxnSpMk id="575" creationId="{00000000-0000-0000-0000-000000000000}"/>
          </ac:cxnSpMkLst>
        </pc:cxnChg>
        <pc:cxnChg chg="del mod topLvl">
          <ac:chgData name="ly kim lam" userId="928932341a5131bf" providerId="LiveId" clId="{75BF0509-7062-449C-8550-FA71759B8972}" dt="2021-10-07T04:31:35.725" v="7826" actId="478"/>
          <ac:cxnSpMkLst>
            <pc:docMk/>
            <pc:sldMk cId="0" sldId="263"/>
            <ac:cxnSpMk id="576" creationId="{00000000-0000-0000-0000-000000000000}"/>
          </ac:cxnSpMkLst>
        </pc:cxnChg>
      </pc:sldChg>
      <pc:sldChg chg="addSp delSp modSp add del mod">
        <pc:chgData name="ly kim lam" userId="928932341a5131bf" providerId="LiveId" clId="{75BF0509-7062-449C-8550-FA71759B8972}" dt="2021-10-06T15:17:31.668" v="1520" actId="47"/>
        <pc:sldMkLst>
          <pc:docMk/>
          <pc:sldMk cId="1786444935" sldId="263"/>
        </pc:sldMkLst>
        <pc:spChg chg="mod">
          <ac:chgData name="ly kim lam" userId="928932341a5131bf" providerId="LiveId" clId="{75BF0509-7062-449C-8550-FA71759B8972}" dt="2021-10-05T02:18:49.263" v="1241" actId="207"/>
          <ac:spMkLst>
            <pc:docMk/>
            <pc:sldMk cId="1786444935" sldId="263"/>
            <ac:spMk id="5" creationId="{05FB278B-2CC2-44E2-BBBE-C2A717508D51}"/>
          </ac:spMkLst>
        </pc:spChg>
        <pc:spChg chg="del">
          <ac:chgData name="ly kim lam" userId="928932341a5131bf" providerId="LiveId" clId="{75BF0509-7062-449C-8550-FA71759B8972}" dt="2021-10-04T14:06:15.024" v="9" actId="478"/>
          <ac:spMkLst>
            <pc:docMk/>
            <pc:sldMk cId="1786444935" sldId="263"/>
            <ac:spMk id="7" creationId="{91A12E75-0F32-464B-A228-1D12AE116FC6}"/>
          </ac:spMkLst>
        </pc:spChg>
        <pc:spChg chg="del mod">
          <ac:chgData name="ly kim lam" userId="928932341a5131bf" providerId="LiveId" clId="{75BF0509-7062-449C-8550-FA71759B8972}" dt="2021-10-04T14:06:18.577" v="11" actId="478"/>
          <ac:spMkLst>
            <pc:docMk/>
            <pc:sldMk cId="1786444935" sldId="263"/>
            <ac:spMk id="8" creationId="{B853E846-D6F7-4AD7-9230-4ACF9726928A}"/>
          </ac:spMkLst>
        </pc:spChg>
        <pc:spChg chg="del mod">
          <ac:chgData name="ly kim lam" userId="928932341a5131bf" providerId="LiveId" clId="{75BF0509-7062-449C-8550-FA71759B8972}" dt="2021-10-04T14:06:21.248" v="13" actId="478"/>
          <ac:spMkLst>
            <pc:docMk/>
            <pc:sldMk cId="1786444935" sldId="263"/>
            <ac:spMk id="9" creationId="{334CDEC1-103C-4AB7-B9B0-E9B0A7EA8C13}"/>
          </ac:spMkLst>
        </pc:spChg>
        <pc:spChg chg="add mod">
          <ac:chgData name="ly kim lam" userId="928932341a5131bf" providerId="LiveId" clId="{75BF0509-7062-449C-8550-FA71759B8972}" dt="2021-10-04T14:12:25.899" v="16" actId="14100"/>
          <ac:spMkLst>
            <pc:docMk/>
            <pc:sldMk cId="1786444935" sldId="263"/>
            <ac:spMk id="10" creationId="{7FC98BF0-DBCF-481B-8A22-7BAA5E519F59}"/>
          </ac:spMkLst>
        </pc:spChg>
      </pc:sldChg>
      <pc:sldChg chg="addSp delSp modSp add del mod">
        <pc:chgData name="ly kim lam" userId="928932341a5131bf" providerId="LiveId" clId="{75BF0509-7062-449C-8550-FA71759B8972}" dt="2021-10-07T09:43:55.969" v="8960" actId="47"/>
        <pc:sldMkLst>
          <pc:docMk/>
          <pc:sldMk cId="2032959240" sldId="264"/>
        </pc:sldMkLst>
        <pc:spChg chg="add del mod">
          <ac:chgData name="ly kim lam" userId="928932341a5131bf" providerId="LiveId" clId="{75BF0509-7062-449C-8550-FA71759B8972}" dt="2021-10-06T15:56:22.577" v="1892" actId="478"/>
          <ac:spMkLst>
            <pc:docMk/>
            <pc:sldMk cId="2032959240" sldId="264"/>
            <ac:spMk id="3" creationId="{CA3610A3-BDA2-4118-9D7A-4DF7EA3C3398}"/>
          </ac:spMkLst>
        </pc:spChg>
        <pc:spChg chg="mod">
          <ac:chgData name="ly kim lam" userId="928932341a5131bf" providerId="LiveId" clId="{75BF0509-7062-449C-8550-FA71759B8972}" dt="2021-10-07T03:00:02.036" v="6239" actId="1076"/>
          <ac:spMkLst>
            <pc:docMk/>
            <pc:sldMk cId="2032959240" sldId="264"/>
            <ac:spMk id="4" creationId="{A19B3322-45F8-449E-A9F7-35FF40B69841}"/>
          </ac:spMkLst>
        </pc:spChg>
        <pc:spChg chg="del mod">
          <ac:chgData name="ly kim lam" userId="928932341a5131bf" providerId="LiveId" clId="{75BF0509-7062-449C-8550-FA71759B8972}" dt="2021-10-06T15:56:20.352" v="1891" actId="478"/>
          <ac:spMkLst>
            <pc:docMk/>
            <pc:sldMk cId="2032959240" sldId="264"/>
            <ac:spMk id="5" creationId="{05FB278B-2CC2-44E2-BBBE-C2A717508D51}"/>
          </ac:spMkLst>
        </pc:spChg>
        <pc:spChg chg="add mod">
          <ac:chgData name="ly kim lam" userId="928932341a5131bf" providerId="LiveId" clId="{75BF0509-7062-449C-8550-FA71759B8972}" dt="2021-10-07T03:08:10.840" v="6248" actId="1076"/>
          <ac:spMkLst>
            <pc:docMk/>
            <pc:sldMk cId="2032959240" sldId="264"/>
            <ac:spMk id="6" creationId="{7F5F7AFB-EF0A-401B-ADEF-B2141F0E6E93}"/>
          </ac:spMkLst>
        </pc:spChg>
        <pc:spChg chg="add del mod">
          <ac:chgData name="ly kim lam" userId="928932341a5131bf" providerId="LiveId" clId="{75BF0509-7062-449C-8550-FA71759B8972}" dt="2021-10-06T15:18:10.227" v="1524" actId="478"/>
          <ac:spMkLst>
            <pc:docMk/>
            <pc:sldMk cId="2032959240" sldId="264"/>
            <ac:spMk id="7" creationId="{086C64EF-A483-45B0-81CE-FE700D0E28E2}"/>
          </ac:spMkLst>
        </pc:spChg>
        <pc:spChg chg="add del mod">
          <ac:chgData name="ly kim lam" userId="928932341a5131bf" providerId="LiveId" clId="{75BF0509-7062-449C-8550-FA71759B8972}" dt="2021-10-07T02:59:40.022" v="6235" actId="478"/>
          <ac:spMkLst>
            <pc:docMk/>
            <pc:sldMk cId="2032959240" sldId="264"/>
            <ac:spMk id="8" creationId="{4A82E10B-4EA5-4468-A316-DBEF06C9F71A}"/>
          </ac:spMkLst>
        </pc:spChg>
        <pc:spChg chg="del">
          <ac:chgData name="ly kim lam" userId="928932341a5131bf" providerId="LiveId" clId="{75BF0509-7062-449C-8550-FA71759B8972}" dt="2021-10-04T14:12:36.731" v="18" actId="478"/>
          <ac:spMkLst>
            <pc:docMk/>
            <pc:sldMk cId="2032959240" sldId="264"/>
            <ac:spMk id="10" creationId="{7FC98BF0-DBCF-481B-8A22-7BAA5E519F59}"/>
          </ac:spMkLst>
        </pc:spChg>
      </pc:sldChg>
      <pc:sldChg chg="addSp delSp modSp add del mod">
        <pc:chgData name="ly kim lam" userId="928932341a5131bf" providerId="LiveId" clId="{75BF0509-7062-449C-8550-FA71759B8972}" dt="2021-10-06T15:21:16.967" v="1533" actId="47"/>
        <pc:sldMkLst>
          <pc:docMk/>
          <pc:sldMk cId="2533768265" sldId="265"/>
        </pc:sldMkLst>
        <pc:spChg chg="mod">
          <ac:chgData name="ly kim lam" userId="928932341a5131bf" providerId="LiveId" clId="{75BF0509-7062-449C-8550-FA71759B8972}" dt="2021-10-05T02:22:59.014" v="1251" actId="207"/>
          <ac:spMkLst>
            <pc:docMk/>
            <pc:sldMk cId="2533768265" sldId="265"/>
            <ac:spMk id="5" creationId="{05FB278B-2CC2-44E2-BBBE-C2A717508D51}"/>
          </ac:spMkLst>
        </pc:spChg>
        <pc:spChg chg="del">
          <ac:chgData name="ly kim lam" userId="928932341a5131bf" providerId="LiveId" clId="{75BF0509-7062-449C-8550-FA71759B8972}" dt="2021-10-04T14:14:34.411" v="50" actId="478"/>
          <ac:spMkLst>
            <pc:docMk/>
            <pc:sldMk cId="2533768265" sldId="265"/>
            <ac:spMk id="6" creationId="{7F5F7AFB-EF0A-401B-ADEF-B2141F0E6E93}"/>
          </ac:spMkLst>
        </pc:spChg>
        <pc:spChg chg="add del mod">
          <ac:chgData name="ly kim lam" userId="928932341a5131bf" providerId="LiveId" clId="{75BF0509-7062-449C-8550-FA71759B8972}" dt="2021-10-06T15:21:07.611" v="1530" actId="21"/>
          <ac:spMkLst>
            <pc:docMk/>
            <pc:sldMk cId="2533768265" sldId="265"/>
            <ac:spMk id="7" creationId="{2E0F0CF1-04BA-4990-8AC2-B62831765382}"/>
          </ac:spMkLst>
        </pc:spChg>
        <pc:spChg chg="add del mod">
          <ac:chgData name="ly kim lam" userId="928932341a5131bf" providerId="LiveId" clId="{75BF0509-7062-449C-8550-FA71759B8972}" dt="2021-10-06T15:20:06.665" v="1525" actId="478"/>
          <ac:spMkLst>
            <pc:docMk/>
            <pc:sldMk cId="2533768265" sldId="265"/>
            <ac:spMk id="8" creationId="{7A56D8F4-7105-4AA1-8E4C-65AF384D3AD7}"/>
          </ac:spMkLst>
        </pc:spChg>
      </pc:sldChg>
      <pc:sldChg chg="addSp delSp modSp add del mod ord">
        <pc:chgData name="ly kim lam" userId="928932341a5131bf" providerId="LiveId" clId="{75BF0509-7062-449C-8550-FA71759B8972}" dt="2021-10-04T14:45:50.441" v="194" actId="47"/>
        <pc:sldMkLst>
          <pc:docMk/>
          <pc:sldMk cId="2406931228" sldId="266"/>
        </pc:sldMkLst>
        <pc:spChg chg="del mod">
          <ac:chgData name="ly kim lam" userId="928932341a5131bf" providerId="LiveId" clId="{75BF0509-7062-449C-8550-FA71759B8972}" dt="2021-10-04T14:43:38.333" v="153" actId="478"/>
          <ac:spMkLst>
            <pc:docMk/>
            <pc:sldMk cId="2406931228" sldId="266"/>
            <ac:spMk id="4" creationId="{A19B3322-45F8-449E-A9F7-35FF40B69841}"/>
          </ac:spMkLst>
        </pc:spChg>
        <pc:spChg chg="mod">
          <ac:chgData name="ly kim lam" userId="928932341a5131bf" providerId="LiveId" clId="{75BF0509-7062-449C-8550-FA71759B8972}" dt="2021-10-04T14:43:41.277" v="154" actId="1076"/>
          <ac:spMkLst>
            <pc:docMk/>
            <pc:sldMk cId="2406931228" sldId="266"/>
            <ac:spMk id="7" creationId="{91A12E75-0F32-464B-A228-1D12AE116FC6}"/>
          </ac:spMkLst>
        </pc:spChg>
        <pc:spChg chg="add del">
          <ac:chgData name="ly kim lam" userId="928932341a5131bf" providerId="LiveId" clId="{75BF0509-7062-449C-8550-FA71759B8972}" dt="2021-10-04T14:45:05.999" v="179" actId="478"/>
          <ac:spMkLst>
            <pc:docMk/>
            <pc:sldMk cId="2406931228" sldId="266"/>
            <ac:spMk id="8" creationId="{B853E846-D6F7-4AD7-9230-4ACF9726928A}"/>
          </ac:spMkLst>
        </pc:spChg>
        <pc:spChg chg="add del mod">
          <ac:chgData name="ly kim lam" userId="928932341a5131bf" providerId="LiveId" clId="{75BF0509-7062-449C-8550-FA71759B8972}" dt="2021-10-04T14:45:05.800" v="178" actId="6549"/>
          <ac:spMkLst>
            <pc:docMk/>
            <pc:sldMk cId="2406931228" sldId="266"/>
            <ac:spMk id="9" creationId="{334CDEC1-103C-4AB7-B9B0-E9B0A7EA8C13}"/>
          </ac:spMkLst>
        </pc:spChg>
      </pc:sldChg>
      <pc:sldChg chg="addSp delSp modSp add del mod ord">
        <pc:chgData name="ly kim lam" userId="928932341a5131bf" providerId="LiveId" clId="{75BF0509-7062-449C-8550-FA71759B8972}" dt="2021-10-07T02:46:25.577" v="6218" actId="47"/>
        <pc:sldMkLst>
          <pc:docMk/>
          <pc:sldMk cId="1502177505" sldId="267"/>
        </pc:sldMkLst>
        <pc:spChg chg="add del mod">
          <ac:chgData name="ly kim lam" userId="928932341a5131bf" providerId="LiveId" clId="{75BF0509-7062-449C-8550-FA71759B8972}" dt="2021-10-06T15:57:49.379" v="1898" actId="478"/>
          <ac:spMkLst>
            <pc:docMk/>
            <pc:sldMk cId="1502177505" sldId="267"/>
            <ac:spMk id="3" creationId="{B09A7AB9-5507-4CA3-9C4C-E83D6CB69F93}"/>
          </ac:spMkLst>
        </pc:spChg>
        <pc:spChg chg="add mod ord">
          <ac:chgData name="ly kim lam" userId="928932341a5131bf" providerId="LiveId" clId="{75BF0509-7062-449C-8550-FA71759B8972}" dt="2021-10-06T16:03:24.041" v="2092" actId="1076"/>
          <ac:spMkLst>
            <pc:docMk/>
            <pc:sldMk cId="1502177505" sldId="267"/>
            <ac:spMk id="4" creationId="{B20B4235-A7C8-4FC4-91BC-CF6C1D462E8C}"/>
          </ac:spMkLst>
        </pc:spChg>
        <pc:spChg chg="del">
          <ac:chgData name="ly kim lam" userId="928932341a5131bf" providerId="LiveId" clId="{75BF0509-7062-449C-8550-FA71759B8972}" dt="2021-10-06T15:57:46.491" v="1897" actId="478"/>
          <ac:spMkLst>
            <pc:docMk/>
            <pc:sldMk cId="1502177505" sldId="267"/>
            <ac:spMk id="5" creationId="{05FB278B-2CC2-44E2-BBBE-C2A717508D51}"/>
          </ac:spMkLst>
        </pc:spChg>
        <pc:spChg chg="add del mod">
          <ac:chgData name="ly kim lam" userId="928932341a5131bf" providerId="LiveId" clId="{75BF0509-7062-449C-8550-FA71759B8972}" dt="2021-10-05T02:07:59.981" v="717" actId="21"/>
          <ac:spMkLst>
            <pc:docMk/>
            <pc:sldMk cId="1502177505" sldId="267"/>
            <ac:spMk id="6" creationId="{30D53B59-0BA4-4118-8327-CA2FC7B2F546}"/>
          </ac:spMkLst>
        </pc:spChg>
        <pc:spChg chg="add mod">
          <ac:chgData name="ly kim lam" userId="928932341a5131bf" providerId="LiveId" clId="{75BF0509-7062-449C-8550-FA71759B8972}" dt="2021-10-06T16:04:07.941" v="2136" actId="20577"/>
          <ac:spMkLst>
            <pc:docMk/>
            <pc:sldMk cId="1502177505" sldId="267"/>
            <ac:spMk id="7" creationId="{32E8CB7D-031C-4404-A9B2-B60379DAE432}"/>
          </ac:spMkLst>
        </pc:spChg>
        <pc:spChg chg="del">
          <ac:chgData name="ly kim lam" userId="928932341a5131bf" providerId="LiveId" clId="{75BF0509-7062-449C-8550-FA71759B8972}" dt="2021-10-04T14:43:55.354" v="159" actId="478"/>
          <ac:spMkLst>
            <pc:docMk/>
            <pc:sldMk cId="1502177505" sldId="267"/>
            <ac:spMk id="7" creationId="{91A12E75-0F32-464B-A228-1D12AE116FC6}"/>
          </ac:spMkLst>
        </pc:spChg>
        <pc:spChg chg="mod">
          <ac:chgData name="ly kim lam" userId="928932341a5131bf" providerId="LiveId" clId="{75BF0509-7062-449C-8550-FA71759B8972}" dt="2021-10-06T15:58:02.113" v="1900" actId="1076"/>
          <ac:spMkLst>
            <pc:docMk/>
            <pc:sldMk cId="1502177505" sldId="267"/>
            <ac:spMk id="8" creationId="{B853E846-D6F7-4AD7-9230-4ACF9726928A}"/>
          </ac:spMkLst>
        </pc:spChg>
        <pc:spChg chg="add mod">
          <ac:chgData name="ly kim lam" userId="928932341a5131bf" providerId="LiveId" clId="{75BF0509-7062-449C-8550-FA71759B8972}" dt="2021-10-06T16:11:41.437" v="2198" actId="14100"/>
          <ac:spMkLst>
            <pc:docMk/>
            <pc:sldMk cId="1502177505" sldId="267"/>
            <ac:spMk id="9" creationId="{27F6AF4F-D579-478E-844F-00BFEF20889F}"/>
          </ac:spMkLst>
        </pc:spChg>
        <pc:spChg chg="del">
          <ac:chgData name="ly kim lam" userId="928932341a5131bf" providerId="LiveId" clId="{75BF0509-7062-449C-8550-FA71759B8972}" dt="2021-10-04T14:43:59.440" v="160" actId="478"/>
          <ac:spMkLst>
            <pc:docMk/>
            <pc:sldMk cId="1502177505" sldId="267"/>
            <ac:spMk id="9" creationId="{334CDEC1-103C-4AB7-B9B0-E9B0A7EA8C13}"/>
          </ac:spMkLst>
        </pc:spChg>
        <pc:spChg chg="add mod ord">
          <ac:chgData name="ly kim lam" userId="928932341a5131bf" providerId="LiveId" clId="{75BF0509-7062-449C-8550-FA71759B8972}" dt="2021-10-06T16:11:32.031" v="2196" actId="14100"/>
          <ac:spMkLst>
            <pc:docMk/>
            <pc:sldMk cId="1502177505" sldId="267"/>
            <ac:spMk id="10" creationId="{8E3E63FA-A41D-404B-BAA0-35304F18DA28}"/>
          </ac:spMkLst>
        </pc:spChg>
        <pc:spChg chg="add mod">
          <ac:chgData name="ly kim lam" userId="928932341a5131bf" providerId="LiveId" clId="{75BF0509-7062-449C-8550-FA71759B8972}" dt="2021-10-06T16:11:25.708" v="2194" actId="1076"/>
          <ac:spMkLst>
            <pc:docMk/>
            <pc:sldMk cId="1502177505" sldId="267"/>
            <ac:spMk id="11" creationId="{09F89AFD-15F4-4684-9611-C00A1C654547}"/>
          </ac:spMkLst>
        </pc:spChg>
        <pc:spChg chg="add mod">
          <ac:chgData name="ly kim lam" userId="928932341a5131bf" providerId="LiveId" clId="{75BF0509-7062-449C-8550-FA71759B8972}" dt="2021-10-06T16:10:54.708" v="2189" actId="1076"/>
          <ac:spMkLst>
            <pc:docMk/>
            <pc:sldMk cId="1502177505" sldId="267"/>
            <ac:spMk id="12" creationId="{D9EF323C-30FF-4A71-91BD-EDBC4E67E7F9}"/>
          </ac:spMkLst>
        </pc:spChg>
        <pc:picChg chg="add mod modCrop">
          <ac:chgData name="ly kim lam" userId="928932341a5131bf" providerId="LiveId" clId="{75BF0509-7062-449C-8550-FA71759B8972}" dt="2021-10-06T16:12:28.320" v="2206" actId="732"/>
          <ac:picMkLst>
            <pc:docMk/>
            <pc:sldMk cId="1502177505" sldId="267"/>
            <ac:picMk id="13" creationId="{F1523DD6-F3CA-4997-8F6D-9AE71A926AB4}"/>
          </ac:picMkLst>
        </pc:picChg>
      </pc:sldChg>
      <pc:sldChg chg="addSp delSp modSp add del mod ord modAnim">
        <pc:chgData name="ly kim lam" userId="928932341a5131bf" providerId="LiveId" clId="{75BF0509-7062-449C-8550-FA71759B8972}" dt="2021-10-06T23:25:15.144" v="4026" actId="47"/>
        <pc:sldMkLst>
          <pc:docMk/>
          <pc:sldMk cId="1788347948" sldId="268"/>
        </pc:sldMkLst>
        <pc:spChg chg="mod">
          <ac:chgData name="ly kim lam" userId="928932341a5131bf" providerId="LiveId" clId="{75BF0509-7062-449C-8550-FA71759B8972}" dt="2021-10-06T23:19:35.698" v="3947" actId="1076"/>
          <ac:spMkLst>
            <pc:docMk/>
            <pc:sldMk cId="1788347948" sldId="268"/>
            <ac:spMk id="5" creationId="{05FB278B-2CC2-44E2-BBBE-C2A717508D51}"/>
          </ac:spMkLst>
        </pc:spChg>
        <pc:spChg chg="add del mod">
          <ac:chgData name="ly kim lam" userId="928932341a5131bf" providerId="LiveId" clId="{75BF0509-7062-449C-8550-FA71759B8972}" dt="2021-10-06T16:32:27.840" v="2484" actId="1076"/>
          <ac:spMkLst>
            <pc:docMk/>
            <pc:sldMk cId="1788347948" sldId="268"/>
            <ac:spMk id="7" creationId="{91A12E75-0F32-464B-A228-1D12AE116FC6}"/>
          </ac:spMkLst>
        </pc:spChg>
        <pc:spChg chg="add del mod">
          <ac:chgData name="ly kim lam" userId="928932341a5131bf" providerId="LiveId" clId="{75BF0509-7062-449C-8550-FA71759B8972}" dt="2021-10-04T14:45:35.830" v="193" actId="478"/>
          <ac:spMkLst>
            <pc:docMk/>
            <pc:sldMk cId="1788347948" sldId="268"/>
            <ac:spMk id="8" creationId="{B853E846-D6F7-4AD7-9230-4ACF9726928A}"/>
          </ac:spMkLst>
        </pc:spChg>
        <pc:spChg chg="del mod">
          <ac:chgData name="ly kim lam" userId="928932341a5131bf" providerId="LiveId" clId="{75BF0509-7062-449C-8550-FA71759B8972}" dt="2021-10-04T14:45:33.742" v="192" actId="478"/>
          <ac:spMkLst>
            <pc:docMk/>
            <pc:sldMk cId="1788347948" sldId="268"/>
            <ac:spMk id="9" creationId="{334CDEC1-103C-4AB7-B9B0-E9B0A7EA8C13}"/>
          </ac:spMkLst>
        </pc:spChg>
        <pc:spChg chg="add del mod">
          <ac:chgData name="ly kim lam" userId="928932341a5131bf" providerId="LiveId" clId="{75BF0509-7062-449C-8550-FA71759B8972}" dt="2021-10-06T16:16:00.622" v="2212" actId="478"/>
          <ac:spMkLst>
            <pc:docMk/>
            <pc:sldMk cId="1788347948" sldId="268"/>
            <ac:spMk id="10" creationId="{CD3D5A7A-6BA1-4919-B087-E52EFE8C25A3}"/>
          </ac:spMkLst>
        </pc:spChg>
        <pc:spChg chg="add del mod">
          <ac:chgData name="ly kim lam" userId="928932341a5131bf" providerId="LiveId" clId="{75BF0509-7062-449C-8550-FA71759B8972}" dt="2021-10-06T16:15:53.444" v="2209" actId="478"/>
          <ac:spMkLst>
            <pc:docMk/>
            <pc:sldMk cId="1788347948" sldId="268"/>
            <ac:spMk id="11" creationId="{F8F27E8C-05A4-421F-8030-1BE11D0BFDEA}"/>
          </ac:spMkLst>
        </pc:spChg>
        <pc:spChg chg="add del mod">
          <ac:chgData name="ly kim lam" userId="928932341a5131bf" providerId="LiveId" clId="{75BF0509-7062-449C-8550-FA71759B8972}" dt="2021-10-06T16:15:57.792" v="2211" actId="478"/>
          <ac:spMkLst>
            <pc:docMk/>
            <pc:sldMk cId="1788347948" sldId="268"/>
            <ac:spMk id="12" creationId="{FCDB0546-705D-49EB-9A7E-D6D661A61720}"/>
          </ac:spMkLst>
        </pc:spChg>
        <pc:spChg chg="mod">
          <ac:chgData name="ly kim lam" userId="928932341a5131bf" providerId="LiveId" clId="{75BF0509-7062-449C-8550-FA71759B8972}" dt="2021-10-06T16:16:01.674" v="2213"/>
          <ac:spMkLst>
            <pc:docMk/>
            <pc:sldMk cId="1788347948" sldId="268"/>
            <ac:spMk id="19" creationId="{9F052158-D2D9-4F71-A9FA-39AAC493AF4B}"/>
          </ac:spMkLst>
        </pc:spChg>
        <pc:spChg chg="mod">
          <ac:chgData name="ly kim lam" userId="928932341a5131bf" providerId="LiveId" clId="{75BF0509-7062-449C-8550-FA71759B8972}" dt="2021-10-06T16:16:01.674" v="2213"/>
          <ac:spMkLst>
            <pc:docMk/>
            <pc:sldMk cId="1788347948" sldId="268"/>
            <ac:spMk id="20" creationId="{CC646880-55FA-4940-83E0-6564DDF1C26D}"/>
          </ac:spMkLst>
        </pc:spChg>
        <pc:spChg chg="mod">
          <ac:chgData name="ly kim lam" userId="928932341a5131bf" providerId="LiveId" clId="{75BF0509-7062-449C-8550-FA71759B8972}" dt="2021-10-06T16:16:01.674" v="2213"/>
          <ac:spMkLst>
            <pc:docMk/>
            <pc:sldMk cId="1788347948" sldId="268"/>
            <ac:spMk id="21" creationId="{D0707975-3528-4A5E-BCE8-2EB80611DEF2}"/>
          </ac:spMkLst>
        </pc:spChg>
        <pc:spChg chg="mod">
          <ac:chgData name="ly kim lam" userId="928932341a5131bf" providerId="LiveId" clId="{75BF0509-7062-449C-8550-FA71759B8972}" dt="2021-10-06T16:16:01.674" v="2213"/>
          <ac:spMkLst>
            <pc:docMk/>
            <pc:sldMk cId="1788347948" sldId="268"/>
            <ac:spMk id="22" creationId="{8F444984-3BD3-48D4-8C70-38CFA1D2A328}"/>
          </ac:spMkLst>
        </pc:spChg>
        <pc:spChg chg="mod">
          <ac:chgData name="ly kim lam" userId="928932341a5131bf" providerId="LiveId" clId="{75BF0509-7062-449C-8550-FA71759B8972}" dt="2021-10-06T16:16:01.674" v="2213"/>
          <ac:spMkLst>
            <pc:docMk/>
            <pc:sldMk cId="1788347948" sldId="268"/>
            <ac:spMk id="23" creationId="{F0E31E22-982E-4B17-92A7-DD40FB130CC4}"/>
          </ac:spMkLst>
        </pc:spChg>
        <pc:spChg chg="mod">
          <ac:chgData name="ly kim lam" userId="928932341a5131bf" providerId="LiveId" clId="{75BF0509-7062-449C-8550-FA71759B8972}" dt="2021-10-06T16:16:01.674" v="2213"/>
          <ac:spMkLst>
            <pc:docMk/>
            <pc:sldMk cId="1788347948" sldId="268"/>
            <ac:spMk id="25" creationId="{022BC4C0-DA80-43F1-AE1C-CFACE7511CD1}"/>
          </ac:spMkLst>
        </pc:spChg>
        <pc:spChg chg="mod">
          <ac:chgData name="ly kim lam" userId="928932341a5131bf" providerId="LiveId" clId="{75BF0509-7062-449C-8550-FA71759B8972}" dt="2021-10-06T16:16:01.674" v="2213"/>
          <ac:spMkLst>
            <pc:docMk/>
            <pc:sldMk cId="1788347948" sldId="268"/>
            <ac:spMk id="27" creationId="{A4024691-A4C6-4871-AF4F-0B5AD1783743}"/>
          </ac:spMkLst>
        </pc:spChg>
        <pc:spChg chg="mod">
          <ac:chgData name="ly kim lam" userId="928932341a5131bf" providerId="LiveId" clId="{75BF0509-7062-449C-8550-FA71759B8972}" dt="2021-10-06T16:16:01.674" v="2213"/>
          <ac:spMkLst>
            <pc:docMk/>
            <pc:sldMk cId="1788347948" sldId="268"/>
            <ac:spMk id="28" creationId="{066C9846-B353-4BF3-8925-95769832581C}"/>
          </ac:spMkLst>
        </pc:spChg>
        <pc:spChg chg="mod">
          <ac:chgData name="ly kim lam" userId="928932341a5131bf" providerId="LiveId" clId="{75BF0509-7062-449C-8550-FA71759B8972}" dt="2021-10-06T16:16:01.674" v="2213"/>
          <ac:spMkLst>
            <pc:docMk/>
            <pc:sldMk cId="1788347948" sldId="268"/>
            <ac:spMk id="29" creationId="{017E2165-08B9-402B-A38F-5BE27B349CF1}"/>
          </ac:spMkLst>
        </pc:spChg>
        <pc:spChg chg="mod">
          <ac:chgData name="ly kim lam" userId="928932341a5131bf" providerId="LiveId" clId="{75BF0509-7062-449C-8550-FA71759B8972}" dt="2021-10-06T16:16:01.674" v="2213"/>
          <ac:spMkLst>
            <pc:docMk/>
            <pc:sldMk cId="1788347948" sldId="268"/>
            <ac:spMk id="30" creationId="{7B4B55A6-2BEB-473B-8E8E-96D495509D3F}"/>
          </ac:spMkLst>
        </pc:spChg>
        <pc:spChg chg="mod">
          <ac:chgData name="ly kim lam" userId="928932341a5131bf" providerId="LiveId" clId="{75BF0509-7062-449C-8550-FA71759B8972}" dt="2021-10-06T16:16:01.674" v="2213"/>
          <ac:spMkLst>
            <pc:docMk/>
            <pc:sldMk cId="1788347948" sldId="268"/>
            <ac:spMk id="31" creationId="{E195027E-1C39-46DC-BFB3-1468EDBF5DD6}"/>
          </ac:spMkLst>
        </pc:spChg>
        <pc:spChg chg="mod">
          <ac:chgData name="ly kim lam" userId="928932341a5131bf" providerId="LiveId" clId="{75BF0509-7062-449C-8550-FA71759B8972}" dt="2021-10-06T16:16:01.674" v="2213"/>
          <ac:spMkLst>
            <pc:docMk/>
            <pc:sldMk cId="1788347948" sldId="268"/>
            <ac:spMk id="32" creationId="{1DA35BD6-7BA8-432C-A6FB-6FF6FDA587DA}"/>
          </ac:spMkLst>
        </pc:spChg>
        <pc:spChg chg="mod">
          <ac:chgData name="ly kim lam" userId="928932341a5131bf" providerId="LiveId" clId="{75BF0509-7062-449C-8550-FA71759B8972}" dt="2021-10-06T16:16:01.674" v="2213"/>
          <ac:spMkLst>
            <pc:docMk/>
            <pc:sldMk cId="1788347948" sldId="268"/>
            <ac:spMk id="33" creationId="{CA9FB404-0EB3-41E5-BBF6-9E3BCF7CC03E}"/>
          </ac:spMkLst>
        </pc:spChg>
        <pc:spChg chg="mod">
          <ac:chgData name="ly kim lam" userId="928932341a5131bf" providerId="LiveId" clId="{75BF0509-7062-449C-8550-FA71759B8972}" dt="2021-10-06T16:16:01.674" v="2213"/>
          <ac:spMkLst>
            <pc:docMk/>
            <pc:sldMk cId="1788347948" sldId="268"/>
            <ac:spMk id="34" creationId="{2A10B9D2-FC7D-42A1-90E1-0B204DEC71B1}"/>
          </ac:spMkLst>
        </pc:spChg>
        <pc:spChg chg="mod">
          <ac:chgData name="ly kim lam" userId="928932341a5131bf" providerId="LiveId" clId="{75BF0509-7062-449C-8550-FA71759B8972}" dt="2021-10-06T16:16:01.674" v="2213"/>
          <ac:spMkLst>
            <pc:docMk/>
            <pc:sldMk cId="1788347948" sldId="268"/>
            <ac:spMk id="35" creationId="{FA1A9466-D66F-4E01-ADB0-B3667CD23233}"/>
          </ac:spMkLst>
        </pc:spChg>
        <pc:spChg chg="mod">
          <ac:chgData name="ly kim lam" userId="928932341a5131bf" providerId="LiveId" clId="{75BF0509-7062-449C-8550-FA71759B8972}" dt="2021-10-06T16:16:01.674" v="2213"/>
          <ac:spMkLst>
            <pc:docMk/>
            <pc:sldMk cId="1788347948" sldId="268"/>
            <ac:spMk id="36" creationId="{D0C1525B-9E1B-4576-BCDA-70BC9D844272}"/>
          </ac:spMkLst>
        </pc:spChg>
        <pc:spChg chg="mod">
          <ac:chgData name="ly kim lam" userId="928932341a5131bf" providerId="LiveId" clId="{75BF0509-7062-449C-8550-FA71759B8972}" dt="2021-10-06T16:16:01.674" v="2213"/>
          <ac:spMkLst>
            <pc:docMk/>
            <pc:sldMk cId="1788347948" sldId="268"/>
            <ac:spMk id="37" creationId="{6ADF099E-F8AE-493C-B754-FC8357A3CF42}"/>
          </ac:spMkLst>
        </pc:spChg>
        <pc:spChg chg="mod">
          <ac:chgData name="ly kim lam" userId="928932341a5131bf" providerId="LiveId" clId="{75BF0509-7062-449C-8550-FA71759B8972}" dt="2021-10-06T16:16:01.674" v="2213"/>
          <ac:spMkLst>
            <pc:docMk/>
            <pc:sldMk cId="1788347948" sldId="268"/>
            <ac:spMk id="38" creationId="{3960F8CB-DC6F-46F8-BA25-A37EA751D194}"/>
          </ac:spMkLst>
        </pc:spChg>
        <pc:spChg chg="mod">
          <ac:chgData name="ly kim lam" userId="928932341a5131bf" providerId="LiveId" clId="{75BF0509-7062-449C-8550-FA71759B8972}" dt="2021-10-06T16:16:01.674" v="2213"/>
          <ac:spMkLst>
            <pc:docMk/>
            <pc:sldMk cId="1788347948" sldId="268"/>
            <ac:spMk id="39" creationId="{889C2EA4-0C01-44FA-928B-87A6E50C00A1}"/>
          </ac:spMkLst>
        </pc:spChg>
        <pc:spChg chg="mod">
          <ac:chgData name="ly kim lam" userId="928932341a5131bf" providerId="LiveId" clId="{75BF0509-7062-449C-8550-FA71759B8972}" dt="2021-10-06T16:16:01.674" v="2213"/>
          <ac:spMkLst>
            <pc:docMk/>
            <pc:sldMk cId="1788347948" sldId="268"/>
            <ac:spMk id="40" creationId="{A36B49F4-23C5-4008-A2BF-8D327C42917D}"/>
          </ac:spMkLst>
        </pc:spChg>
        <pc:spChg chg="mod">
          <ac:chgData name="ly kim lam" userId="928932341a5131bf" providerId="LiveId" clId="{75BF0509-7062-449C-8550-FA71759B8972}" dt="2021-10-06T23:22:33.969" v="3950" actId="165"/>
          <ac:spMkLst>
            <pc:docMk/>
            <pc:sldMk cId="1788347948" sldId="268"/>
            <ac:spMk id="41" creationId="{1422939C-0574-4F87-AB45-DE4D10109B09}"/>
          </ac:spMkLst>
        </pc:spChg>
        <pc:spChg chg="mod">
          <ac:chgData name="ly kim lam" userId="928932341a5131bf" providerId="LiveId" clId="{75BF0509-7062-449C-8550-FA71759B8972}" dt="2021-10-06T16:16:01.674" v="2213"/>
          <ac:spMkLst>
            <pc:docMk/>
            <pc:sldMk cId="1788347948" sldId="268"/>
            <ac:spMk id="41" creationId="{F81DEDB5-4931-4358-9DB4-F4C3FA089C89}"/>
          </ac:spMkLst>
        </pc:spChg>
        <pc:spChg chg="mod">
          <ac:chgData name="ly kim lam" userId="928932341a5131bf" providerId="LiveId" clId="{75BF0509-7062-449C-8550-FA71759B8972}" dt="2021-10-06T16:16:01.674" v="2213"/>
          <ac:spMkLst>
            <pc:docMk/>
            <pc:sldMk cId="1788347948" sldId="268"/>
            <ac:spMk id="42" creationId="{75AD3C26-FA70-498D-9CEF-CD072EA50F6A}"/>
          </ac:spMkLst>
        </pc:spChg>
        <pc:spChg chg="mod">
          <ac:chgData name="ly kim lam" userId="928932341a5131bf" providerId="LiveId" clId="{75BF0509-7062-449C-8550-FA71759B8972}" dt="2021-10-06T23:22:33.969" v="3950" actId="165"/>
          <ac:spMkLst>
            <pc:docMk/>
            <pc:sldMk cId="1788347948" sldId="268"/>
            <ac:spMk id="42" creationId="{E2B5D3D0-AB9D-4F96-89CA-F755B0F30B77}"/>
          </ac:spMkLst>
        </pc:spChg>
        <pc:spChg chg="mod">
          <ac:chgData name="ly kim lam" userId="928932341a5131bf" providerId="LiveId" clId="{75BF0509-7062-449C-8550-FA71759B8972}" dt="2021-10-06T23:22:33.969" v="3950" actId="165"/>
          <ac:spMkLst>
            <pc:docMk/>
            <pc:sldMk cId="1788347948" sldId="268"/>
            <ac:spMk id="43" creationId="{1DD9671E-AE97-4163-86EF-2FFD67FB0DFD}"/>
          </ac:spMkLst>
        </pc:spChg>
        <pc:spChg chg="mod">
          <ac:chgData name="ly kim lam" userId="928932341a5131bf" providerId="LiveId" clId="{75BF0509-7062-449C-8550-FA71759B8972}" dt="2021-10-06T16:16:01.674" v="2213"/>
          <ac:spMkLst>
            <pc:docMk/>
            <pc:sldMk cId="1788347948" sldId="268"/>
            <ac:spMk id="43" creationId="{DE5C5EF5-E883-4FF4-8A57-C8F362C18CD4}"/>
          </ac:spMkLst>
        </pc:spChg>
        <pc:spChg chg="mod">
          <ac:chgData name="ly kim lam" userId="928932341a5131bf" providerId="LiveId" clId="{75BF0509-7062-449C-8550-FA71759B8972}" dt="2021-10-06T23:22:33.969" v="3950" actId="165"/>
          <ac:spMkLst>
            <pc:docMk/>
            <pc:sldMk cId="1788347948" sldId="268"/>
            <ac:spMk id="44" creationId="{92957C46-CB80-4118-AB46-9F0897A44170}"/>
          </ac:spMkLst>
        </pc:spChg>
        <pc:spChg chg="mod">
          <ac:chgData name="ly kim lam" userId="928932341a5131bf" providerId="LiveId" clId="{75BF0509-7062-449C-8550-FA71759B8972}" dt="2021-10-06T16:16:01.674" v="2213"/>
          <ac:spMkLst>
            <pc:docMk/>
            <pc:sldMk cId="1788347948" sldId="268"/>
            <ac:spMk id="44" creationId="{F81DD7DF-98A4-4923-9B67-49FC2AED10C0}"/>
          </ac:spMkLst>
        </pc:spChg>
        <pc:spChg chg="mod">
          <ac:chgData name="ly kim lam" userId="928932341a5131bf" providerId="LiveId" clId="{75BF0509-7062-449C-8550-FA71759B8972}" dt="2021-10-06T23:22:33.969" v="3950" actId="165"/>
          <ac:spMkLst>
            <pc:docMk/>
            <pc:sldMk cId="1788347948" sldId="268"/>
            <ac:spMk id="45" creationId="{01475FE7-2780-4933-9076-33644A035110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46" creationId="{205A4709-DDFC-401B-9C25-5EFF4452D524}"/>
          </ac:spMkLst>
        </pc:spChg>
        <pc:spChg chg="mod">
          <ac:chgData name="ly kim lam" userId="928932341a5131bf" providerId="LiveId" clId="{75BF0509-7062-449C-8550-FA71759B8972}" dt="2021-10-06T23:22:33.969" v="3950" actId="165"/>
          <ac:spMkLst>
            <pc:docMk/>
            <pc:sldMk cId="1788347948" sldId="268"/>
            <ac:spMk id="46" creationId="{358541A8-4254-4BA6-859F-03D83CC3CE18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47" creationId="{0DFC98AC-A201-4400-9A6D-39024249DDAC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48" creationId="{4282BF24-257E-4E06-83A7-2C3128B64D80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49" creationId="{68780873-6D4C-4B9A-9103-CE0F411B4E21}"/>
          </ac:spMkLst>
        </pc:spChg>
        <pc:spChg chg="mod">
          <ac:chgData name="ly kim lam" userId="928932341a5131bf" providerId="LiveId" clId="{75BF0509-7062-449C-8550-FA71759B8972}" dt="2021-10-06T22:53:30.801" v="3182"/>
          <ac:spMkLst>
            <pc:docMk/>
            <pc:sldMk cId="1788347948" sldId="268"/>
            <ac:spMk id="50" creationId="{158BF9E5-CB4E-4E56-A703-693B27744E8F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50" creationId="{B8045729-1561-40B7-9C15-55C8835ECC98}"/>
          </ac:spMkLst>
        </pc:spChg>
        <pc:spChg chg="mod">
          <ac:chgData name="ly kim lam" userId="928932341a5131bf" providerId="LiveId" clId="{75BF0509-7062-449C-8550-FA71759B8972}" dt="2021-10-06T22:53:30.801" v="3182"/>
          <ac:spMkLst>
            <pc:docMk/>
            <pc:sldMk cId="1788347948" sldId="268"/>
            <ac:spMk id="51" creationId="{641CB745-E5B7-487C-9B7A-456FD9595C15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51" creationId="{A9859CDE-EDE3-4FA5-9B84-55627B68BC38}"/>
          </ac:spMkLst>
        </pc:spChg>
        <pc:spChg chg="mod">
          <ac:chgData name="ly kim lam" userId="928932341a5131bf" providerId="LiveId" clId="{75BF0509-7062-449C-8550-FA71759B8972}" dt="2021-10-06T22:53:30.801" v="3182"/>
          <ac:spMkLst>
            <pc:docMk/>
            <pc:sldMk cId="1788347948" sldId="268"/>
            <ac:spMk id="52" creationId="{4A6CAAC2-B9E1-4B3D-813D-41028D9E8715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52" creationId="{BD5DD87B-59C7-42DA-9203-D0617127E4AE}"/>
          </ac:spMkLst>
        </pc:spChg>
        <pc:spChg chg="mod">
          <ac:chgData name="ly kim lam" userId="928932341a5131bf" providerId="LiveId" clId="{75BF0509-7062-449C-8550-FA71759B8972}" dt="2021-10-06T22:53:30.801" v="3182"/>
          <ac:spMkLst>
            <pc:docMk/>
            <pc:sldMk cId="1788347948" sldId="268"/>
            <ac:spMk id="53" creationId="{DAF995E8-D62D-4685-B398-8DCB52C670C6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53" creationId="{F9B79BC3-0906-471D-9D2C-5433CCD49F65}"/>
          </ac:spMkLst>
        </pc:spChg>
        <pc:spChg chg="mod">
          <ac:chgData name="ly kim lam" userId="928932341a5131bf" providerId="LiveId" clId="{75BF0509-7062-449C-8550-FA71759B8972}" dt="2021-10-06T22:53:30.801" v="3182"/>
          <ac:spMkLst>
            <pc:docMk/>
            <pc:sldMk cId="1788347948" sldId="268"/>
            <ac:spMk id="54" creationId="{7C5ACA99-1407-4F93-AFBF-32A9540B1AF1}"/>
          </ac:spMkLst>
        </pc:spChg>
        <pc:spChg chg="mod">
          <ac:chgData name="ly kim lam" userId="928932341a5131bf" providerId="LiveId" clId="{75BF0509-7062-449C-8550-FA71759B8972}" dt="2021-10-06T22:53:30.801" v="3182"/>
          <ac:spMkLst>
            <pc:docMk/>
            <pc:sldMk cId="1788347948" sldId="268"/>
            <ac:spMk id="55" creationId="{56BAE86C-A96D-456E-B99C-BD1C35BABE80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55" creationId="{F8AD6906-45B0-4BDC-A859-FE0662812BCA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56" creationId="{41B0C625-715A-4A73-90E1-188532097E83}"/>
          </ac:spMkLst>
        </pc:spChg>
        <pc:spChg chg="mod">
          <ac:chgData name="ly kim lam" userId="928932341a5131bf" providerId="LiveId" clId="{75BF0509-7062-449C-8550-FA71759B8972}" dt="2021-10-06T22:53:30.801" v="3182"/>
          <ac:spMkLst>
            <pc:docMk/>
            <pc:sldMk cId="1788347948" sldId="268"/>
            <ac:spMk id="56" creationId="{A9848921-8B1C-41EE-A166-490E6CE3D8C6}"/>
          </ac:spMkLst>
        </pc:spChg>
        <pc:spChg chg="mod">
          <ac:chgData name="ly kim lam" userId="928932341a5131bf" providerId="LiveId" clId="{75BF0509-7062-449C-8550-FA71759B8972}" dt="2021-10-06T22:53:30.801" v="3182"/>
          <ac:spMkLst>
            <pc:docMk/>
            <pc:sldMk cId="1788347948" sldId="268"/>
            <ac:spMk id="57" creationId="{38C638B8-F5AA-485F-B200-E3B69B809A44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57" creationId="{6894C908-47F5-411C-9B18-E21802876767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58" creationId="{11FE40EB-A313-4321-91D0-636F0450C5CB}"/>
          </ac:spMkLst>
        </pc:spChg>
        <pc:spChg chg="mod">
          <ac:chgData name="ly kim lam" userId="928932341a5131bf" providerId="LiveId" clId="{75BF0509-7062-449C-8550-FA71759B8972}" dt="2021-10-06T22:53:30.801" v="3182"/>
          <ac:spMkLst>
            <pc:docMk/>
            <pc:sldMk cId="1788347948" sldId="268"/>
            <ac:spMk id="58" creationId="{C1B9A5A7-EA09-46A3-A860-2AAE6E6894C4}"/>
          </ac:spMkLst>
        </pc:spChg>
        <pc:spChg chg="mod">
          <ac:chgData name="ly kim lam" userId="928932341a5131bf" providerId="LiveId" clId="{75BF0509-7062-449C-8550-FA71759B8972}" dt="2021-10-06T22:53:30.801" v="3182"/>
          <ac:spMkLst>
            <pc:docMk/>
            <pc:sldMk cId="1788347948" sldId="268"/>
            <ac:spMk id="59" creationId="{DC50E45D-AC09-42EB-8145-7946E357E1A5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59" creationId="{E928B8F1-F7BF-4159-BD5F-7E6D047A44C8}"/>
          </ac:spMkLst>
        </pc:spChg>
        <pc:spChg chg="mod">
          <ac:chgData name="ly kim lam" userId="928932341a5131bf" providerId="LiveId" clId="{75BF0509-7062-449C-8550-FA71759B8972}" dt="2021-10-06T22:53:30.801" v="3182"/>
          <ac:spMkLst>
            <pc:docMk/>
            <pc:sldMk cId="1788347948" sldId="268"/>
            <ac:spMk id="60" creationId="{7E240366-B8EA-4206-A9E6-C5A15F2C948A}"/>
          </ac:spMkLst>
        </pc:spChg>
        <pc:spChg chg="add del mod topLvl">
          <ac:chgData name="ly kim lam" userId="928932341a5131bf" providerId="LiveId" clId="{75BF0509-7062-449C-8550-FA71759B8972}" dt="2021-10-06T16:24:06.702" v="2298" actId="478"/>
          <ac:spMkLst>
            <pc:docMk/>
            <pc:sldMk cId="1788347948" sldId="268"/>
            <ac:spMk id="60" creationId="{F21CB288-1F4C-405E-B1CB-432510680428}"/>
          </ac:spMkLst>
        </pc:spChg>
        <pc:spChg chg="mod">
          <ac:chgData name="ly kim lam" userId="928932341a5131bf" providerId="LiveId" clId="{75BF0509-7062-449C-8550-FA71759B8972}" dt="2021-10-06T22:53:30.801" v="3182"/>
          <ac:spMkLst>
            <pc:docMk/>
            <pc:sldMk cId="1788347948" sldId="268"/>
            <ac:spMk id="61" creationId="{8F8BC92A-F7EA-4951-B891-C21689A98A8A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62" creationId="{D9A968B2-89A4-4D4B-8D37-55159BE787B3}"/>
          </ac:spMkLst>
        </pc:spChg>
        <pc:spChg chg="mod">
          <ac:chgData name="ly kim lam" userId="928932341a5131bf" providerId="LiveId" clId="{75BF0509-7062-449C-8550-FA71759B8972}" dt="2021-10-06T22:53:30.801" v="3182"/>
          <ac:spMkLst>
            <pc:docMk/>
            <pc:sldMk cId="1788347948" sldId="268"/>
            <ac:spMk id="62" creationId="{EAC90CFB-FA97-48B1-9C1F-3798FEB30777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63" creationId="{7EE77E77-A838-4318-B344-04857996667F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64" creationId="{84E10FE9-502D-4964-80B3-AEE74F633DD7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65" creationId="{DA89791F-A36C-453C-9282-D4794E7B756F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67" creationId="{D041759E-3F48-49E9-BB1B-3583B058B86B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68" creationId="{E6743DB1-32DB-44FC-88E4-A2381B795FF9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69" creationId="{5D82828A-18C0-47FD-9AE0-798DB5BD45A5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70" creationId="{378DD889-3213-431C-89EB-2458BB70667F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71" creationId="{62662410-272A-465F-AE61-A3DB61409235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72" creationId="{6839CF9E-0751-456F-B4E9-1D8E467BE275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74" creationId="{A4851B15-4FEA-4E07-8AC3-58B7592E869B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75" creationId="{38D09B93-74BE-492B-BB1A-39FA9AA975FD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76" creationId="{637E9ABB-23C3-4636-8DED-629B3CC37076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78" creationId="{E44EFCEA-F43E-4BFA-A68B-E31E0AC8FBA1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79" creationId="{9BEBF55D-A482-4918-8E7F-1D6D6B5CE5CE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81" creationId="{DAC2E0EF-399B-4079-BBB4-78006863D6E3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82" creationId="{6F8D2E87-F0B8-4E86-AD96-7CFBCDCD1B25}"/>
          </ac:spMkLst>
        </pc:spChg>
        <pc:spChg chg="mod">
          <ac:chgData name="ly kim lam" userId="928932341a5131bf" providerId="LiveId" clId="{75BF0509-7062-449C-8550-FA71759B8972}" dt="2021-10-06T23:10:38.632" v="3636"/>
          <ac:spMkLst>
            <pc:docMk/>
            <pc:sldMk cId="1788347948" sldId="268"/>
            <ac:spMk id="82" creationId="{F5AE3D89-D993-4B4E-A049-32551D5241F5}"/>
          </ac:spMkLst>
        </pc:spChg>
        <pc:spChg chg="mod">
          <ac:chgData name="ly kim lam" userId="928932341a5131bf" providerId="LiveId" clId="{75BF0509-7062-449C-8550-FA71759B8972}" dt="2021-10-06T23:10:38.632" v="3636"/>
          <ac:spMkLst>
            <pc:docMk/>
            <pc:sldMk cId="1788347948" sldId="268"/>
            <ac:spMk id="83" creationId="{188B5B56-F7BB-4E59-884E-1338D66CE591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83" creationId="{B937059A-3468-4B4E-A465-B4B0A50BA2BE}"/>
          </ac:spMkLst>
        </pc:spChg>
        <pc:spChg chg="mod">
          <ac:chgData name="ly kim lam" userId="928932341a5131bf" providerId="LiveId" clId="{75BF0509-7062-449C-8550-FA71759B8972}" dt="2021-10-06T23:10:38.632" v="3636"/>
          <ac:spMkLst>
            <pc:docMk/>
            <pc:sldMk cId="1788347948" sldId="268"/>
            <ac:spMk id="84" creationId="{F7F0846B-C873-4D89-BEEB-BA751DAE0F14}"/>
          </ac:spMkLst>
        </pc:spChg>
        <pc:spChg chg="mod">
          <ac:chgData name="ly kim lam" userId="928932341a5131bf" providerId="LiveId" clId="{75BF0509-7062-449C-8550-FA71759B8972}" dt="2021-10-06T16:16:01.674" v="2213"/>
          <ac:spMkLst>
            <pc:docMk/>
            <pc:sldMk cId="1788347948" sldId="268"/>
            <ac:spMk id="85" creationId="{B38C2BF6-1241-404B-9C96-1A191FC710C8}"/>
          </ac:spMkLst>
        </pc:spChg>
        <pc:spChg chg="mod">
          <ac:chgData name="ly kim lam" userId="928932341a5131bf" providerId="LiveId" clId="{75BF0509-7062-449C-8550-FA71759B8972}" dt="2021-10-06T23:10:38.632" v="3636"/>
          <ac:spMkLst>
            <pc:docMk/>
            <pc:sldMk cId="1788347948" sldId="268"/>
            <ac:spMk id="85" creationId="{D8AEA4C6-990E-4B8D-BBBC-00665870D7C7}"/>
          </ac:spMkLst>
        </pc:spChg>
        <pc:spChg chg="mod">
          <ac:chgData name="ly kim lam" userId="928932341a5131bf" providerId="LiveId" clId="{75BF0509-7062-449C-8550-FA71759B8972}" dt="2021-10-06T16:16:01.674" v="2213"/>
          <ac:spMkLst>
            <pc:docMk/>
            <pc:sldMk cId="1788347948" sldId="268"/>
            <ac:spMk id="86" creationId="{15A8587C-AAE9-4087-9C68-AC8CE86CDE88}"/>
          </ac:spMkLst>
        </pc:spChg>
        <pc:spChg chg="mod">
          <ac:chgData name="ly kim lam" userId="928932341a5131bf" providerId="LiveId" clId="{75BF0509-7062-449C-8550-FA71759B8972}" dt="2021-10-06T23:10:38.632" v="3636"/>
          <ac:spMkLst>
            <pc:docMk/>
            <pc:sldMk cId="1788347948" sldId="268"/>
            <ac:spMk id="86" creationId="{9D55752E-9F34-4950-82BA-03CF1ED7EF53}"/>
          </ac:spMkLst>
        </pc:spChg>
        <pc:spChg chg="mod">
          <ac:chgData name="ly kim lam" userId="928932341a5131bf" providerId="LiveId" clId="{75BF0509-7062-449C-8550-FA71759B8972}" dt="2021-10-06T16:16:01.674" v="2213"/>
          <ac:spMkLst>
            <pc:docMk/>
            <pc:sldMk cId="1788347948" sldId="268"/>
            <ac:spMk id="87" creationId="{1A60EE67-32A6-41A0-BE9F-9BFB627060EA}"/>
          </ac:spMkLst>
        </pc:spChg>
        <pc:spChg chg="mod">
          <ac:chgData name="ly kim lam" userId="928932341a5131bf" providerId="LiveId" clId="{75BF0509-7062-449C-8550-FA71759B8972}" dt="2021-10-06T23:10:38.632" v="3636"/>
          <ac:spMkLst>
            <pc:docMk/>
            <pc:sldMk cId="1788347948" sldId="268"/>
            <ac:spMk id="87" creationId="{568EAB9F-0A5D-4099-89B9-FF297829CD3B}"/>
          </ac:spMkLst>
        </pc:spChg>
        <pc:spChg chg="mod">
          <ac:chgData name="ly kim lam" userId="928932341a5131bf" providerId="LiveId" clId="{75BF0509-7062-449C-8550-FA71759B8972}" dt="2021-10-06T23:22:33.969" v="3950" actId="165"/>
          <ac:spMkLst>
            <pc:docMk/>
            <pc:sldMk cId="1788347948" sldId="268"/>
            <ac:spMk id="89" creationId="{46177156-0D10-4AF1-8CC2-028B31385363}"/>
          </ac:spMkLst>
        </pc:spChg>
        <pc:spChg chg="mod">
          <ac:chgData name="ly kim lam" userId="928932341a5131bf" providerId="LiveId" clId="{75BF0509-7062-449C-8550-FA71759B8972}" dt="2021-10-06T16:16:01.674" v="2213"/>
          <ac:spMkLst>
            <pc:docMk/>
            <pc:sldMk cId="1788347948" sldId="268"/>
            <ac:spMk id="89" creationId="{D389C810-E857-4722-9CF1-BA1A72689789}"/>
          </ac:spMkLst>
        </pc:spChg>
        <pc:spChg chg="mod">
          <ac:chgData name="ly kim lam" userId="928932341a5131bf" providerId="LiveId" clId="{75BF0509-7062-449C-8550-FA71759B8972}" dt="2021-10-06T16:16:01.674" v="2213"/>
          <ac:spMkLst>
            <pc:docMk/>
            <pc:sldMk cId="1788347948" sldId="268"/>
            <ac:spMk id="90" creationId="{3475A19D-C767-414F-BFF9-D8AC3141878D}"/>
          </ac:spMkLst>
        </pc:spChg>
        <pc:spChg chg="mod">
          <ac:chgData name="ly kim lam" userId="928932341a5131bf" providerId="LiveId" clId="{75BF0509-7062-449C-8550-FA71759B8972}" dt="2021-10-06T23:22:33.969" v="3950" actId="165"/>
          <ac:spMkLst>
            <pc:docMk/>
            <pc:sldMk cId="1788347948" sldId="268"/>
            <ac:spMk id="90" creationId="{E8F66064-0158-4796-BC98-61E66EBAD53D}"/>
          </ac:spMkLst>
        </pc:spChg>
        <pc:spChg chg="mod">
          <ac:chgData name="ly kim lam" userId="928932341a5131bf" providerId="LiveId" clId="{75BF0509-7062-449C-8550-FA71759B8972}" dt="2021-10-06T23:22:33.969" v="3950" actId="165"/>
          <ac:spMkLst>
            <pc:docMk/>
            <pc:sldMk cId="1788347948" sldId="268"/>
            <ac:spMk id="91" creationId="{58345FBA-B911-4B04-9D5D-316E9BC25218}"/>
          </ac:spMkLst>
        </pc:spChg>
        <pc:spChg chg="mod">
          <ac:chgData name="ly kim lam" userId="928932341a5131bf" providerId="LiveId" clId="{75BF0509-7062-449C-8550-FA71759B8972}" dt="2021-10-06T16:16:01.674" v="2213"/>
          <ac:spMkLst>
            <pc:docMk/>
            <pc:sldMk cId="1788347948" sldId="268"/>
            <ac:spMk id="91" creationId="{76B83A83-7C88-4481-A020-A5FA14A35660}"/>
          </ac:spMkLst>
        </pc:spChg>
        <pc:spChg chg="mod">
          <ac:chgData name="ly kim lam" userId="928932341a5131bf" providerId="LiveId" clId="{75BF0509-7062-449C-8550-FA71759B8972}" dt="2021-10-06T23:22:33.969" v="3950" actId="165"/>
          <ac:spMkLst>
            <pc:docMk/>
            <pc:sldMk cId="1788347948" sldId="268"/>
            <ac:spMk id="92" creationId="{04A8768A-0DCD-45F5-8A8E-FA20EA9E6629}"/>
          </ac:spMkLst>
        </pc:spChg>
        <pc:spChg chg="mod">
          <ac:chgData name="ly kim lam" userId="928932341a5131bf" providerId="LiveId" clId="{75BF0509-7062-449C-8550-FA71759B8972}" dt="2021-10-06T16:16:01.674" v="2213"/>
          <ac:spMkLst>
            <pc:docMk/>
            <pc:sldMk cId="1788347948" sldId="268"/>
            <ac:spMk id="92" creationId="{DCF54BFA-EA48-45EF-8001-015CD3900976}"/>
          </ac:spMkLst>
        </pc:spChg>
        <pc:spChg chg="mod">
          <ac:chgData name="ly kim lam" userId="928932341a5131bf" providerId="LiveId" clId="{75BF0509-7062-449C-8550-FA71759B8972}" dt="2021-10-06T23:22:33.969" v="3950" actId="165"/>
          <ac:spMkLst>
            <pc:docMk/>
            <pc:sldMk cId="1788347948" sldId="268"/>
            <ac:spMk id="93" creationId="{296718C7-C9F4-4A84-AC38-6764DAE9F393}"/>
          </ac:spMkLst>
        </pc:spChg>
        <pc:spChg chg="mod">
          <ac:chgData name="ly kim lam" userId="928932341a5131bf" providerId="LiveId" clId="{75BF0509-7062-449C-8550-FA71759B8972}" dt="2021-10-06T16:16:01.674" v="2213"/>
          <ac:spMkLst>
            <pc:docMk/>
            <pc:sldMk cId="1788347948" sldId="268"/>
            <ac:spMk id="93" creationId="{BE5475F0-2DD2-42C3-9402-DAEDF0F2C571}"/>
          </ac:spMkLst>
        </pc:spChg>
        <pc:spChg chg="mod">
          <ac:chgData name="ly kim lam" userId="928932341a5131bf" providerId="LiveId" clId="{75BF0509-7062-449C-8550-FA71759B8972}" dt="2021-10-06T23:22:33.969" v="3950" actId="165"/>
          <ac:spMkLst>
            <pc:docMk/>
            <pc:sldMk cId="1788347948" sldId="268"/>
            <ac:spMk id="94" creationId="{0CED14E5-0EC3-470D-85AB-0E4D4A122083}"/>
          </ac:spMkLst>
        </pc:spChg>
        <pc:spChg chg="mod">
          <ac:chgData name="ly kim lam" userId="928932341a5131bf" providerId="LiveId" clId="{75BF0509-7062-449C-8550-FA71759B8972}" dt="2021-10-06T16:16:01.674" v="2213"/>
          <ac:spMkLst>
            <pc:docMk/>
            <pc:sldMk cId="1788347948" sldId="268"/>
            <ac:spMk id="94" creationId="{C293CB16-CA34-4E21-9CDB-85AA165C8984}"/>
          </ac:spMkLst>
        </pc:spChg>
        <pc:spChg chg="mod">
          <ac:chgData name="ly kim lam" userId="928932341a5131bf" providerId="LiveId" clId="{75BF0509-7062-449C-8550-FA71759B8972}" dt="2021-10-06T16:16:01.674" v="2213"/>
          <ac:spMkLst>
            <pc:docMk/>
            <pc:sldMk cId="1788347948" sldId="268"/>
            <ac:spMk id="96" creationId="{5B2CF332-E975-4340-90CC-28E74247818C}"/>
          </ac:spMkLst>
        </pc:spChg>
        <pc:spChg chg="mod">
          <ac:chgData name="ly kim lam" userId="928932341a5131bf" providerId="LiveId" clId="{75BF0509-7062-449C-8550-FA71759B8972}" dt="2021-10-06T16:16:01.674" v="2213"/>
          <ac:spMkLst>
            <pc:docMk/>
            <pc:sldMk cId="1788347948" sldId="268"/>
            <ac:spMk id="97" creationId="{3473038F-B442-43FB-B43A-11FF42CF9F6B}"/>
          </ac:spMkLst>
        </pc:spChg>
        <pc:spChg chg="mod">
          <ac:chgData name="ly kim lam" userId="928932341a5131bf" providerId="LiveId" clId="{75BF0509-7062-449C-8550-FA71759B8972}" dt="2021-10-06T16:16:01.674" v="2213"/>
          <ac:spMkLst>
            <pc:docMk/>
            <pc:sldMk cId="1788347948" sldId="268"/>
            <ac:spMk id="98" creationId="{20EE8CC8-D414-42A6-B38E-1BBA707D6038}"/>
          </ac:spMkLst>
        </pc:spChg>
        <pc:spChg chg="mod">
          <ac:chgData name="ly kim lam" userId="928932341a5131bf" providerId="LiveId" clId="{75BF0509-7062-449C-8550-FA71759B8972}" dt="2021-10-06T16:16:01.674" v="2213"/>
          <ac:spMkLst>
            <pc:docMk/>
            <pc:sldMk cId="1788347948" sldId="268"/>
            <ac:spMk id="99" creationId="{D6211CED-F516-4A6D-9145-1DF417BE3EF3}"/>
          </ac:spMkLst>
        </pc:spChg>
        <pc:spChg chg="mod">
          <ac:chgData name="ly kim lam" userId="928932341a5131bf" providerId="LiveId" clId="{75BF0509-7062-449C-8550-FA71759B8972}" dt="2021-10-06T16:16:01.674" v="2213"/>
          <ac:spMkLst>
            <pc:docMk/>
            <pc:sldMk cId="1788347948" sldId="268"/>
            <ac:spMk id="100" creationId="{02B82B2F-4043-4E09-9326-00F2564F9258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102" creationId="{3A783483-F978-4026-AB0A-DA23D8E0ECD5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103" creationId="{6CEB5BAA-AA3A-4CCA-B6A4-884FEAB63450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104" creationId="{8AEF33D4-B4FB-48FE-BA8A-138E0BD0E91F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105" creationId="{7837EFAD-98B8-44C4-B4BA-78E5F790C092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106" creationId="{CA569BD8-D48D-4FD5-9C13-20CC1FB43FC3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107" creationId="{1E71AF0E-F288-4EE8-978E-BB0C150737CE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108" creationId="{5A8F4498-2C82-45F8-8246-44F50FFA4646}"/>
          </ac:spMkLst>
        </pc:spChg>
        <pc:spChg chg="add del mod">
          <ac:chgData name="ly kim lam" userId="928932341a5131bf" providerId="LiveId" clId="{75BF0509-7062-449C-8550-FA71759B8972}" dt="2021-10-06T23:23:08.059" v="3962"/>
          <ac:spMkLst>
            <pc:docMk/>
            <pc:sldMk cId="1788347948" sldId="268"/>
            <ac:spMk id="114" creationId="{7CBB5BE5-D33D-4DDF-9882-6A2B99098B39}"/>
          </ac:spMkLst>
        </pc:spChg>
        <pc:spChg chg="add del mod">
          <ac:chgData name="ly kim lam" userId="928932341a5131bf" providerId="LiveId" clId="{75BF0509-7062-449C-8550-FA71759B8972}" dt="2021-10-06T23:23:08.059" v="3962"/>
          <ac:spMkLst>
            <pc:docMk/>
            <pc:sldMk cId="1788347948" sldId="268"/>
            <ac:spMk id="115" creationId="{2C9653F0-817A-4E04-9486-506C134B158E}"/>
          </ac:spMkLst>
        </pc:spChg>
        <pc:spChg chg="add del mod">
          <ac:chgData name="ly kim lam" userId="928932341a5131bf" providerId="LiveId" clId="{75BF0509-7062-449C-8550-FA71759B8972}" dt="2021-10-06T23:23:08.059" v="3962"/>
          <ac:spMkLst>
            <pc:docMk/>
            <pc:sldMk cId="1788347948" sldId="268"/>
            <ac:spMk id="116" creationId="{658E4E44-71D8-4DE0-BB88-FAB808837A3D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17" creationId="{759774A2-79B8-4F8A-9AA8-B92DC4A2F405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18" creationId="{73BDA042-1087-41D4-9474-4B189503D78A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19" creationId="{09A0423D-FE4E-4CD4-9A89-885D64966EDB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20" creationId="{A7F74F7A-27E3-4EFB-9A9A-9E196FB34121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21" creationId="{E8695532-0412-483A-8E86-C25BDAB0D0C0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23" creationId="{A91E1395-E69E-4851-89EF-4CD98FDF8698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25" creationId="{3DC90E26-A399-4376-B174-A8F88BE3ECB6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26" creationId="{8EA2AB10-6B1C-4A26-AC9C-B4C397FCAF86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27" creationId="{A2620620-91CC-4949-911D-C95502F575E7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28" creationId="{46C77BC8-05DF-4253-901B-36767FD651CF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29" creationId="{71232DEC-BFB6-4C55-BDE1-096C4279B24D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30" creationId="{4E8F0061-E9D0-4DF0-91FC-B96AF884046D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31" creationId="{CC1828EE-030D-40A9-A8DA-2187A7A728E0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32" creationId="{1FC302C8-5FF5-4A2F-B0FC-9620BBED83A4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33" creationId="{16477265-6619-4E39-89A2-BA34CA8A3DF0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34" creationId="{A69DF003-320B-4314-A4DE-0B42D323AE22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35" creationId="{26249698-B794-4DDB-8706-B1608DF2BC6B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36" creationId="{DE463EF8-6E5F-4283-98FA-EDD079A417B6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37" creationId="{BC225A0C-562A-433B-A540-C5C84BF6F04E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38" creationId="{33CB2BAB-5201-4501-9FB2-EE1E0FE2954F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39" creationId="{38A7412D-46A7-4BE6-828D-735E34D87701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40" creationId="{9E65931D-260E-451B-A883-BA0E8FA432DE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41" creationId="{0B15A472-A55C-45E5-9596-5BEE5B2D7301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42" creationId="{D1E71B8B-0A81-40CD-BCCF-1FF3AB4569E4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44" creationId="{F4F7DB02-9409-4BCC-845D-C391FB7A3EDA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45" creationId="{4DD227BF-7A78-43BA-8A26-5BB157032C10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46" creationId="{D905615F-2D29-4865-9DF3-30FFEF5D2A9A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47" creationId="{C2095D81-10A2-4152-A5BD-3AB10A9B736E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48" creationId="{0F57834E-4A2A-4EE2-AAD8-1AA490AE70F9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49" creationId="{1C4AC94F-D44F-410D-86B5-DA0CDD6BB536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50" creationId="{9CD9F807-14F5-480D-9DAA-EEF5E9AD9D9A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51" creationId="{50D30E4A-741D-4720-9BA6-0FA934C2B17F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53" creationId="{847A81F6-1B86-4028-94CB-ED12B39509AB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54" creationId="{DD79F840-53B5-4F22-BCCE-A7BEBC8DF1FC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55" creationId="{60563C1B-BC39-478D-BEF7-B01B4118138C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56" creationId="{DD7A17DF-86A6-40E2-BC14-2D2F5A3378C2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57" creationId="{AB8FF918-64CB-4BD5-B514-06F29DD4259B}"/>
          </ac:spMkLst>
        </pc:spChg>
        <pc:spChg chg="add del mod">
          <ac:chgData name="ly kim lam" userId="928932341a5131bf" providerId="LiveId" clId="{75BF0509-7062-449C-8550-FA71759B8972}" dt="2021-10-06T16:16:40.233" v="2221"/>
          <ac:spMkLst>
            <pc:docMk/>
            <pc:sldMk cId="1788347948" sldId="268"/>
            <ac:spMk id="158" creationId="{86567075-E33F-4139-99D6-20DD1C1A1090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60" creationId="{CF91B73D-A79E-43D2-8F25-928DC871AF2B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61" creationId="{2FA73169-ECAD-40A9-AAD0-C6942ECA8144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62" creationId="{CBCA3C40-82AB-4F66-B01A-98B9AA005EB4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63" creationId="{4FB62A9D-4F45-48B7-B177-9CE87BB5372C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65" creationId="{2CC3251D-89A9-4BD3-98BA-9713330C3FB6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66" creationId="{17171F93-6891-4370-9954-BAF2483F7331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67" creationId="{064E1826-C562-4E30-AA79-15D34F28DCDD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68" creationId="{32B3D32D-6D6B-426D-9F7C-C9AEF3453A68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69" creationId="{FF24A13B-5359-41EA-9398-132397C14531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70" creationId="{767FF778-7333-4346-8252-1B4CCF25AF1C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72" creationId="{7DB6AF2C-8B60-4EFA-99EE-C7083337CB57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73" creationId="{CFC26C54-9D97-4B91-8602-5EED2E2F4B9D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74" creationId="{67E4252E-010C-4559-9CD5-EE0C37968272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76" creationId="{97E9B8A7-F069-4B1F-8B52-7608C1F73C85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77" creationId="{884F9768-004F-4304-B0D1-4DF8A859C8B8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79" creationId="{22446A1A-DA46-4AE4-9F2E-A0FDE85EC376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80" creationId="{709220F8-3BE6-4F79-8352-37176BF6F27D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81" creationId="{4574510A-379D-4954-B850-AB879D9CC901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83" creationId="{6E84DF05-D9DA-4559-99B2-E96A23B45E3D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84" creationId="{14E84C57-A296-4D65-8110-009107B6F0B2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85" creationId="{C66D62FA-93F4-472D-BAB5-0E4DECC193DC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87" creationId="{98FF6990-EBF7-4807-9923-27CCE6438D74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88" creationId="{B4946187-DC13-4E6A-9FB6-E3040F45824D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89" creationId="{4A04F724-07CB-4255-B455-17047DF994B7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90" creationId="{D068E6F1-2AF1-49F0-9C61-B4A07A4C5D5E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91" creationId="{D63F01B4-C4EC-44ED-B09C-37E5352DA47C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92" creationId="{99BE0A5D-8AF8-47BA-8D4D-F18175B9DA27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94" creationId="{DBBB2FBF-65F0-45D4-AFF2-C589DB24162E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95" creationId="{86B70B0D-2747-4A89-AFB0-2F189658AE60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96" creationId="{694B85CF-B2A4-42E5-8373-EF7C75349966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97" creationId="{ADCF8D4A-D5D6-492D-B6E0-71AC73B4125A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198" creationId="{E5EFA277-C71F-442C-85AD-8F7E75BBD015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200" creationId="{FC3AB96C-E511-4689-B0D6-8E5E6443AA97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201" creationId="{9F1818BE-AAA1-471D-A6A4-402CEFE0AC0D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202" creationId="{FB870081-3B42-4B82-81F4-24B905B43632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203" creationId="{D3B2E0F3-C73E-41F1-96EA-B2905BB3EEA2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204" creationId="{C7A25E38-2DF0-4B5D-9D0E-72B9EE3315E8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205" creationId="{74B3E387-C121-494C-BE3E-BD6CF379A740}"/>
          </ac:spMkLst>
        </pc:spChg>
        <pc:spChg chg="mod">
          <ac:chgData name="ly kim lam" userId="928932341a5131bf" providerId="LiveId" clId="{75BF0509-7062-449C-8550-FA71759B8972}" dt="2021-10-06T16:16:30.077" v="2216"/>
          <ac:spMkLst>
            <pc:docMk/>
            <pc:sldMk cId="1788347948" sldId="268"/>
            <ac:spMk id="206" creationId="{992A4B67-39A6-49CB-8D0B-BEC2DFC2DCD9}"/>
          </ac:spMkLst>
        </pc:spChg>
        <pc:spChg chg="del mod topLvl">
          <ac:chgData name="ly kim lam" userId="928932341a5131bf" providerId="LiveId" clId="{75BF0509-7062-449C-8550-FA71759B8972}" dt="2021-10-06T16:24:06.702" v="2298" actId="478"/>
          <ac:spMkLst>
            <pc:docMk/>
            <pc:sldMk cId="1788347948" sldId="268"/>
            <ac:spMk id="215" creationId="{E0A226A7-4B99-4E69-A866-2F931D9EE55C}"/>
          </ac:spMkLst>
        </pc:spChg>
        <pc:spChg chg="del mod topLvl">
          <ac:chgData name="ly kim lam" userId="928932341a5131bf" providerId="LiveId" clId="{75BF0509-7062-449C-8550-FA71759B8972}" dt="2021-10-06T16:24:06.702" v="2298" actId="478"/>
          <ac:spMkLst>
            <pc:docMk/>
            <pc:sldMk cId="1788347948" sldId="268"/>
            <ac:spMk id="216" creationId="{8D3224F7-1FC7-4B6D-9A00-8EA29BAC1715}"/>
          </ac:spMkLst>
        </pc:spChg>
        <pc:spChg chg="del mod">
          <ac:chgData name="ly kim lam" userId="928932341a5131bf" providerId="LiveId" clId="{75BF0509-7062-449C-8550-FA71759B8972}" dt="2021-10-06T16:17:11.212" v="2226" actId="478"/>
          <ac:spMkLst>
            <pc:docMk/>
            <pc:sldMk cId="1788347948" sldId="268"/>
            <ac:spMk id="217" creationId="{B1EF4202-C4F9-4983-B1EA-0BEE8B2A5200}"/>
          </ac:spMkLst>
        </pc:spChg>
        <pc:spChg chg="del mod topLvl">
          <ac:chgData name="ly kim lam" userId="928932341a5131bf" providerId="LiveId" clId="{75BF0509-7062-449C-8550-FA71759B8972}" dt="2021-10-06T16:24:06.702" v="2298" actId="478"/>
          <ac:spMkLst>
            <pc:docMk/>
            <pc:sldMk cId="1788347948" sldId="268"/>
            <ac:spMk id="218" creationId="{49F4D440-E4B5-4F5F-AF35-9F45BDC07695}"/>
          </ac:spMkLst>
        </pc:spChg>
        <pc:spChg chg="del mod topLvl">
          <ac:chgData name="ly kim lam" userId="928932341a5131bf" providerId="LiveId" clId="{75BF0509-7062-449C-8550-FA71759B8972}" dt="2021-10-06T16:18:11.422" v="2239" actId="478"/>
          <ac:spMkLst>
            <pc:docMk/>
            <pc:sldMk cId="1788347948" sldId="268"/>
            <ac:spMk id="219" creationId="{40B33871-686E-4F71-9919-2E83114D3D8F}"/>
          </ac:spMkLst>
        </pc:spChg>
        <pc:spChg chg="del mod topLvl">
          <ac:chgData name="ly kim lam" userId="928932341a5131bf" providerId="LiveId" clId="{75BF0509-7062-449C-8550-FA71759B8972}" dt="2021-10-06T16:24:06.702" v="2298" actId="478"/>
          <ac:spMkLst>
            <pc:docMk/>
            <pc:sldMk cId="1788347948" sldId="268"/>
            <ac:spMk id="221" creationId="{CAD1D13A-6BD9-4E95-823D-BDB3197E83C2}"/>
          </ac:spMkLst>
        </pc:spChg>
        <pc:spChg chg="del mod">
          <ac:chgData name="ly kim lam" userId="928932341a5131bf" providerId="LiveId" clId="{75BF0509-7062-449C-8550-FA71759B8972}" dt="2021-10-06T16:17:14.893" v="2227" actId="478"/>
          <ac:spMkLst>
            <pc:docMk/>
            <pc:sldMk cId="1788347948" sldId="268"/>
            <ac:spMk id="223" creationId="{D5E062D7-1157-4D57-8BA1-A873A32DF028}"/>
          </ac:spMkLst>
        </pc:spChg>
        <pc:spChg chg="add del mod topLvl">
          <ac:chgData name="ly kim lam" userId="928932341a5131bf" providerId="LiveId" clId="{75BF0509-7062-449C-8550-FA71759B8972}" dt="2021-10-06T16:24:06.702" v="2298" actId="478"/>
          <ac:spMkLst>
            <pc:docMk/>
            <pc:sldMk cId="1788347948" sldId="268"/>
            <ac:spMk id="224" creationId="{873F6FF1-3B88-4749-8985-5EC1161C5C54}"/>
          </ac:spMkLst>
        </pc:spChg>
        <pc:spChg chg="del mod topLvl">
          <ac:chgData name="ly kim lam" userId="928932341a5131bf" providerId="LiveId" clId="{75BF0509-7062-449C-8550-FA71759B8972}" dt="2021-10-06T16:24:06.702" v="2298" actId="478"/>
          <ac:spMkLst>
            <pc:docMk/>
            <pc:sldMk cId="1788347948" sldId="268"/>
            <ac:spMk id="225" creationId="{47267A4B-547D-4119-8ED6-EC1BCF2EA491}"/>
          </ac:spMkLst>
        </pc:spChg>
        <pc:spChg chg="del mod topLvl">
          <ac:chgData name="ly kim lam" userId="928932341a5131bf" providerId="LiveId" clId="{75BF0509-7062-449C-8550-FA71759B8972}" dt="2021-10-06T16:24:06.702" v="2298" actId="478"/>
          <ac:spMkLst>
            <pc:docMk/>
            <pc:sldMk cId="1788347948" sldId="268"/>
            <ac:spMk id="226" creationId="{5376D64B-B3EE-4434-B973-2D31BD1A4433}"/>
          </ac:spMkLst>
        </pc:spChg>
        <pc:spChg chg="del mod topLvl">
          <ac:chgData name="ly kim lam" userId="928932341a5131bf" providerId="LiveId" clId="{75BF0509-7062-449C-8550-FA71759B8972}" dt="2021-10-06T16:24:06.702" v="2298" actId="478"/>
          <ac:spMkLst>
            <pc:docMk/>
            <pc:sldMk cId="1788347948" sldId="268"/>
            <ac:spMk id="227" creationId="{8C5C47CA-E746-4A74-A835-7F8F73B4F3F5}"/>
          </ac:spMkLst>
        </pc:spChg>
        <pc:spChg chg="del mod topLvl">
          <ac:chgData name="ly kim lam" userId="928932341a5131bf" providerId="LiveId" clId="{75BF0509-7062-449C-8550-FA71759B8972}" dt="2021-10-06T16:24:06.702" v="2298" actId="478"/>
          <ac:spMkLst>
            <pc:docMk/>
            <pc:sldMk cId="1788347948" sldId="268"/>
            <ac:spMk id="228" creationId="{8A5EFF9B-C8B3-456A-99E6-B4B2A466B758}"/>
          </ac:spMkLst>
        </pc:spChg>
        <pc:spChg chg="del mod topLvl">
          <ac:chgData name="ly kim lam" userId="928932341a5131bf" providerId="LiveId" clId="{75BF0509-7062-449C-8550-FA71759B8972}" dt="2021-10-06T16:24:06.702" v="2298" actId="478"/>
          <ac:spMkLst>
            <pc:docMk/>
            <pc:sldMk cId="1788347948" sldId="268"/>
            <ac:spMk id="229" creationId="{0C0278DB-7357-4636-AF32-4CF5C0B52658}"/>
          </ac:spMkLst>
        </pc:spChg>
        <pc:spChg chg="del mod topLvl">
          <ac:chgData name="ly kim lam" userId="928932341a5131bf" providerId="LiveId" clId="{75BF0509-7062-449C-8550-FA71759B8972}" dt="2021-10-06T16:18:31.518" v="2243" actId="478"/>
          <ac:spMkLst>
            <pc:docMk/>
            <pc:sldMk cId="1788347948" sldId="268"/>
            <ac:spMk id="230" creationId="{37D9A412-85EB-4413-B777-88E2C85612D3}"/>
          </ac:spMkLst>
        </pc:spChg>
        <pc:spChg chg="del mod topLvl">
          <ac:chgData name="ly kim lam" userId="928932341a5131bf" providerId="LiveId" clId="{75BF0509-7062-449C-8550-FA71759B8972}" dt="2021-10-06T16:18:31.518" v="2243" actId="478"/>
          <ac:spMkLst>
            <pc:docMk/>
            <pc:sldMk cId="1788347948" sldId="268"/>
            <ac:spMk id="231" creationId="{8EEF25D6-9D1A-41C3-BD43-1E7786202D16}"/>
          </ac:spMkLst>
        </pc:spChg>
        <pc:spChg chg="del mod topLvl">
          <ac:chgData name="ly kim lam" userId="928932341a5131bf" providerId="LiveId" clId="{75BF0509-7062-449C-8550-FA71759B8972}" dt="2021-10-06T16:18:31.518" v="2243" actId="478"/>
          <ac:spMkLst>
            <pc:docMk/>
            <pc:sldMk cId="1788347948" sldId="268"/>
            <ac:spMk id="232" creationId="{607D60CF-5235-4B9C-A243-48B443F8633B}"/>
          </ac:spMkLst>
        </pc:spChg>
        <pc:spChg chg="del mod topLvl">
          <ac:chgData name="ly kim lam" userId="928932341a5131bf" providerId="LiveId" clId="{75BF0509-7062-449C-8550-FA71759B8972}" dt="2021-10-06T16:24:06.702" v="2298" actId="478"/>
          <ac:spMkLst>
            <pc:docMk/>
            <pc:sldMk cId="1788347948" sldId="268"/>
            <ac:spMk id="233" creationId="{C19B8C39-1BF6-4EB1-92B7-3D4EBF5F3232}"/>
          </ac:spMkLst>
        </pc:spChg>
        <pc:spChg chg="del mod topLvl">
          <ac:chgData name="ly kim lam" userId="928932341a5131bf" providerId="LiveId" clId="{75BF0509-7062-449C-8550-FA71759B8972}" dt="2021-10-06T16:24:06.702" v="2298" actId="478"/>
          <ac:spMkLst>
            <pc:docMk/>
            <pc:sldMk cId="1788347948" sldId="268"/>
            <ac:spMk id="234" creationId="{49905EBA-209B-4CB7-BCC8-05860A56FCA7}"/>
          </ac:spMkLst>
        </pc:spChg>
        <pc:spChg chg="del mod topLvl">
          <ac:chgData name="ly kim lam" userId="928932341a5131bf" providerId="LiveId" clId="{75BF0509-7062-449C-8550-FA71759B8972}" dt="2021-10-06T16:18:01.861" v="2237" actId="478"/>
          <ac:spMkLst>
            <pc:docMk/>
            <pc:sldMk cId="1788347948" sldId="268"/>
            <ac:spMk id="235" creationId="{CF46DB64-4DB9-471B-9914-F028518E4606}"/>
          </ac:spMkLst>
        </pc:spChg>
        <pc:spChg chg="del mod topLvl">
          <ac:chgData name="ly kim lam" userId="928932341a5131bf" providerId="LiveId" clId="{75BF0509-7062-449C-8550-FA71759B8972}" dt="2021-10-06T16:24:06.702" v="2298" actId="478"/>
          <ac:spMkLst>
            <pc:docMk/>
            <pc:sldMk cId="1788347948" sldId="268"/>
            <ac:spMk id="236" creationId="{F26E72C4-9FD5-4BB1-8E87-6AEF2C3814EA}"/>
          </ac:spMkLst>
        </pc:spChg>
        <pc:spChg chg="del mod topLvl">
          <ac:chgData name="ly kim lam" userId="928932341a5131bf" providerId="LiveId" clId="{75BF0509-7062-449C-8550-FA71759B8972}" dt="2021-10-06T16:24:06.702" v="2298" actId="478"/>
          <ac:spMkLst>
            <pc:docMk/>
            <pc:sldMk cId="1788347948" sldId="268"/>
            <ac:spMk id="237" creationId="{B829803F-6333-45F5-8685-41D2DDF6CD7B}"/>
          </ac:spMkLst>
        </pc:spChg>
        <pc:spChg chg="del mod topLvl">
          <ac:chgData name="ly kim lam" userId="928932341a5131bf" providerId="LiveId" clId="{75BF0509-7062-449C-8550-FA71759B8972}" dt="2021-10-06T16:24:06.702" v="2298" actId="478"/>
          <ac:spMkLst>
            <pc:docMk/>
            <pc:sldMk cId="1788347948" sldId="268"/>
            <ac:spMk id="238" creationId="{BCAB91F5-A961-4E76-99EA-9EEF529E86DD}"/>
          </ac:spMkLst>
        </pc:spChg>
        <pc:spChg chg="del mod topLvl">
          <ac:chgData name="ly kim lam" userId="928932341a5131bf" providerId="LiveId" clId="{75BF0509-7062-449C-8550-FA71759B8972}" dt="2021-10-06T16:24:06.702" v="2298" actId="478"/>
          <ac:spMkLst>
            <pc:docMk/>
            <pc:sldMk cId="1788347948" sldId="268"/>
            <ac:spMk id="239" creationId="{D511B86F-5ECB-4960-9783-4930C967B264}"/>
          </ac:spMkLst>
        </pc:spChg>
        <pc:spChg chg="del mod topLvl">
          <ac:chgData name="ly kim lam" userId="928932341a5131bf" providerId="LiveId" clId="{75BF0509-7062-449C-8550-FA71759B8972}" dt="2021-10-06T16:24:06.702" v="2298" actId="478"/>
          <ac:spMkLst>
            <pc:docMk/>
            <pc:sldMk cId="1788347948" sldId="268"/>
            <ac:spMk id="240" creationId="{D21B1F1E-C7E4-40E7-888F-6EA25AC2979A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242" creationId="{F43E17B0-9ACD-4A7E-B156-3EF28F5D1894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243" creationId="{23F128E6-AC44-49D0-932D-58F54E7A4880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244" creationId="{A9E33F20-177E-4F7C-95B0-EBF6AB6D08E8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245" creationId="{D3351EA6-2A4D-426E-BDC0-A227CD9BEE28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246" creationId="{8FDD635F-756F-439A-82DE-86C33D233064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247" creationId="{B8E880CA-9520-4A97-9F16-3FE591830B2C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248" creationId="{0F2DB455-6077-4B03-BDD8-CC76C4FA57E3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249" creationId="{9061F2EF-AEF9-4938-A3CA-4D978F74EDDB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251" creationId="{6766B2F2-4245-4E11-950F-5610DB1FF0A7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252" creationId="{C446C0B3-51F2-4794-9E53-52AB5F9FF070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253" creationId="{6919721A-CE15-4224-9157-60E235CC5C83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254" creationId="{9F2BA8EE-CAA6-4B94-86ED-59C36578D314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255" creationId="{2C03A5EC-C721-4432-8947-3A57F68A2DAF}"/>
          </ac:spMkLst>
        </pc:spChg>
        <pc:spChg chg="add del mod topLvl">
          <ac:chgData name="ly kim lam" userId="928932341a5131bf" providerId="LiveId" clId="{75BF0509-7062-449C-8550-FA71759B8972}" dt="2021-10-06T16:20:14.479" v="2286" actId="478"/>
          <ac:spMkLst>
            <pc:docMk/>
            <pc:sldMk cId="1788347948" sldId="268"/>
            <ac:spMk id="256" creationId="{0608BF53-8722-465B-9A7F-A87C8BA60613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258" creationId="{B1619980-61DF-46FA-8C47-EC8ED911F51D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259" creationId="{47DF32F5-54A7-4649-9F56-CDCA0E3DB728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260" creationId="{89447FB7-5676-4FB8-B240-DDE7E8E78F9F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261" creationId="{11BB1F45-0036-4769-AF09-D40B111B49D4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263" creationId="{9FEF8D9B-E907-48D4-92C8-4A6204AF159F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264" creationId="{21984D2F-4FBE-40EE-8541-582665CB18C1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265" creationId="{75478F34-9F44-4F75-8D94-B888FC27B0FA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266" creationId="{73DD6A14-7119-4E1E-A36C-548EF41DF22A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267" creationId="{B8F4F13D-8686-4098-AF5B-574C8F49B0B1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268" creationId="{E480F3DF-0A9C-4E3D-BC5C-45667BEE5A54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270" creationId="{06CC4867-5E4C-4A03-88F6-5A98646272D0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271" creationId="{F4287A57-E3B8-440F-AE76-F1ECB83B05F2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272" creationId="{27433C2D-8B27-4791-BA1A-B8D70417F129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274" creationId="{9DB5DCBC-DC4B-47EE-8B1B-2C8FD023754C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275" creationId="{20C3E10F-DDC9-4F7E-BC32-B296288A4F7F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277" creationId="{BF46932F-0AE3-4FA6-846B-B9F781F82EB2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278" creationId="{309C0389-7137-4380-9102-A8BBC21CCDCA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279" creationId="{A35F22B5-CEB7-4719-84FE-78CADA307A87}"/>
          </ac:spMkLst>
        </pc:spChg>
        <pc:spChg chg="mod">
          <ac:chgData name="ly kim lam" userId="928932341a5131bf" providerId="LiveId" clId="{75BF0509-7062-449C-8550-FA71759B8972}" dt="2021-10-06T16:16:56.225" v="2222"/>
          <ac:spMkLst>
            <pc:docMk/>
            <pc:sldMk cId="1788347948" sldId="268"/>
            <ac:spMk id="281" creationId="{3B00BAB4-CC2A-4CF6-B677-292F1A382DA9}"/>
          </ac:spMkLst>
        </pc:spChg>
        <pc:spChg chg="mod">
          <ac:chgData name="ly kim lam" userId="928932341a5131bf" providerId="LiveId" clId="{75BF0509-7062-449C-8550-FA71759B8972}" dt="2021-10-06T16:16:56.225" v="2222"/>
          <ac:spMkLst>
            <pc:docMk/>
            <pc:sldMk cId="1788347948" sldId="268"/>
            <ac:spMk id="282" creationId="{C9F1DAB9-4FF2-4E0F-BFB5-0E308DFD2341}"/>
          </ac:spMkLst>
        </pc:spChg>
        <pc:spChg chg="mod">
          <ac:chgData name="ly kim lam" userId="928932341a5131bf" providerId="LiveId" clId="{75BF0509-7062-449C-8550-FA71759B8972}" dt="2021-10-06T16:16:56.225" v="2222"/>
          <ac:spMkLst>
            <pc:docMk/>
            <pc:sldMk cId="1788347948" sldId="268"/>
            <ac:spMk id="283" creationId="{C096916F-D77D-4752-A00C-0D1D27E43516}"/>
          </ac:spMkLst>
        </pc:spChg>
        <pc:spChg chg="mod">
          <ac:chgData name="ly kim lam" userId="928932341a5131bf" providerId="LiveId" clId="{75BF0509-7062-449C-8550-FA71759B8972}" dt="2021-10-06T16:16:56.225" v="2222"/>
          <ac:spMkLst>
            <pc:docMk/>
            <pc:sldMk cId="1788347948" sldId="268"/>
            <ac:spMk id="285" creationId="{71E05580-87A1-4C8A-BCDE-5E540C81CCD9}"/>
          </ac:spMkLst>
        </pc:spChg>
        <pc:spChg chg="mod">
          <ac:chgData name="ly kim lam" userId="928932341a5131bf" providerId="LiveId" clId="{75BF0509-7062-449C-8550-FA71759B8972}" dt="2021-10-06T16:16:56.225" v="2222"/>
          <ac:spMkLst>
            <pc:docMk/>
            <pc:sldMk cId="1788347948" sldId="268"/>
            <ac:spMk id="286" creationId="{63EDD854-54CB-479C-909E-E933D4EA2D0C}"/>
          </ac:spMkLst>
        </pc:spChg>
        <pc:spChg chg="mod">
          <ac:chgData name="ly kim lam" userId="928932341a5131bf" providerId="LiveId" clId="{75BF0509-7062-449C-8550-FA71759B8972}" dt="2021-10-06T16:16:56.225" v="2222"/>
          <ac:spMkLst>
            <pc:docMk/>
            <pc:sldMk cId="1788347948" sldId="268"/>
            <ac:spMk id="287" creationId="{1C26DCF1-206D-425E-88E6-9B80A01302DA}"/>
          </ac:spMkLst>
        </pc:spChg>
        <pc:spChg chg="mod">
          <ac:chgData name="ly kim lam" userId="928932341a5131bf" providerId="LiveId" clId="{75BF0509-7062-449C-8550-FA71759B8972}" dt="2021-10-06T16:16:56.225" v="2222"/>
          <ac:spMkLst>
            <pc:docMk/>
            <pc:sldMk cId="1788347948" sldId="268"/>
            <ac:spMk id="288" creationId="{44AEA463-905B-4317-B278-DE01F3124ED9}"/>
          </ac:spMkLst>
        </pc:spChg>
        <pc:spChg chg="mod">
          <ac:chgData name="ly kim lam" userId="928932341a5131bf" providerId="LiveId" clId="{75BF0509-7062-449C-8550-FA71759B8972}" dt="2021-10-06T16:16:56.225" v="2222"/>
          <ac:spMkLst>
            <pc:docMk/>
            <pc:sldMk cId="1788347948" sldId="268"/>
            <ac:spMk id="289" creationId="{573D3EDE-4368-4D05-B623-69A3178BB24E}"/>
          </ac:spMkLst>
        </pc:spChg>
        <pc:spChg chg="mod">
          <ac:chgData name="ly kim lam" userId="928932341a5131bf" providerId="LiveId" clId="{75BF0509-7062-449C-8550-FA71759B8972}" dt="2021-10-06T16:16:56.225" v="2222"/>
          <ac:spMkLst>
            <pc:docMk/>
            <pc:sldMk cId="1788347948" sldId="268"/>
            <ac:spMk id="290" creationId="{134CF142-7787-4231-8DB7-9D9FF8ABCD95}"/>
          </ac:spMkLst>
        </pc:spChg>
        <pc:spChg chg="mod">
          <ac:chgData name="ly kim lam" userId="928932341a5131bf" providerId="LiveId" clId="{75BF0509-7062-449C-8550-FA71759B8972}" dt="2021-10-06T16:16:56.225" v="2222"/>
          <ac:spMkLst>
            <pc:docMk/>
            <pc:sldMk cId="1788347948" sldId="268"/>
            <ac:spMk id="292" creationId="{99D54E5B-10C9-410A-9BBB-88CEE360D88C}"/>
          </ac:spMkLst>
        </pc:spChg>
        <pc:spChg chg="mod">
          <ac:chgData name="ly kim lam" userId="928932341a5131bf" providerId="LiveId" clId="{75BF0509-7062-449C-8550-FA71759B8972}" dt="2021-10-06T16:16:56.225" v="2222"/>
          <ac:spMkLst>
            <pc:docMk/>
            <pc:sldMk cId="1788347948" sldId="268"/>
            <ac:spMk id="293" creationId="{E86E7B00-2F47-4260-A2DF-6224CB76FF50}"/>
          </ac:spMkLst>
        </pc:spChg>
        <pc:spChg chg="mod">
          <ac:chgData name="ly kim lam" userId="928932341a5131bf" providerId="LiveId" clId="{75BF0509-7062-449C-8550-FA71759B8972}" dt="2021-10-06T16:16:56.225" v="2222"/>
          <ac:spMkLst>
            <pc:docMk/>
            <pc:sldMk cId="1788347948" sldId="268"/>
            <ac:spMk id="294" creationId="{FF968474-480B-47AE-A2EA-6852C9AC577A}"/>
          </ac:spMkLst>
        </pc:spChg>
        <pc:spChg chg="mod">
          <ac:chgData name="ly kim lam" userId="928932341a5131bf" providerId="LiveId" clId="{75BF0509-7062-449C-8550-FA71759B8972}" dt="2021-10-06T16:16:56.225" v="2222"/>
          <ac:spMkLst>
            <pc:docMk/>
            <pc:sldMk cId="1788347948" sldId="268"/>
            <ac:spMk id="295" creationId="{E9678EA5-57E8-47D6-AC5D-797F1C3C058C}"/>
          </ac:spMkLst>
        </pc:spChg>
        <pc:spChg chg="mod">
          <ac:chgData name="ly kim lam" userId="928932341a5131bf" providerId="LiveId" clId="{75BF0509-7062-449C-8550-FA71759B8972}" dt="2021-10-06T16:16:56.225" v="2222"/>
          <ac:spMkLst>
            <pc:docMk/>
            <pc:sldMk cId="1788347948" sldId="268"/>
            <ac:spMk id="296" creationId="{B96CE96F-89CF-408D-A237-88763861D2F9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298" creationId="{E98F9315-AD84-43A2-B497-B7C0468A7A21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299" creationId="{BE61BD7B-BB1A-4FF9-9EF4-3669D7497DE9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300" creationId="{CBE809EC-504D-4338-8F1E-481125C7A1DD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301" creationId="{7686E88D-A516-418D-9E60-9E852C8F66AB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302" creationId="{DC43B7B5-7EFC-4CFB-9A43-F5E217BB5E55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303" creationId="{91FA86C2-ED1C-4D01-BD24-ECF13DA4CC00}"/>
          </ac:spMkLst>
        </pc:spChg>
        <pc:spChg chg="mod">
          <ac:chgData name="ly kim lam" userId="928932341a5131bf" providerId="LiveId" clId="{75BF0509-7062-449C-8550-FA71759B8972}" dt="2021-10-06T16:19:16.069" v="2257" actId="165"/>
          <ac:spMkLst>
            <pc:docMk/>
            <pc:sldMk cId="1788347948" sldId="268"/>
            <ac:spMk id="304" creationId="{CEC12452-43F9-4538-8741-5EA20DAA4B82}"/>
          </ac:spMkLst>
        </pc:spChg>
        <pc:spChg chg="add del mod topLvl">
          <ac:chgData name="ly kim lam" userId="928932341a5131bf" providerId="LiveId" clId="{75BF0509-7062-449C-8550-FA71759B8972}" dt="2021-10-06T16:24:06.702" v="2298" actId="478"/>
          <ac:spMkLst>
            <pc:docMk/>
            <pc:sldMk cId="1788347948" sldId="268"/>
            <ac:spMk id="306" creationId="{419B8A17-7759-41CD-A73D-93CA3942CC54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30" creationId="{FDD03281-1773-4CE1-B331-D90AB7684149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31" creationId="{51C99FB7-AA9B-44CC-91E2-885F7BE34D44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32" creationId="{3EADF2BF-9F42-4F3C-8CB8-E653F69E5DA2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33" creationId="{449B937D-820A-4BCD-924C-05070F79B503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34" creationId="{29372AA6-4522-4DB3-85C9-DCF848A8624D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36" creationId="{A9455F62-D8F5-4376-B142-5C21222B2FFB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38" creationId="{B7CC3956-703F-4EBA-B187-B225AD4FB286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39" creationId="{8AC5FA67-116D-4FC0-838D-16423EAEA37F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40" creationId="{433F4DEF-B53A-434E-A49F-9541CC72CA63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41" creationId="{3D9864AF-0ED9-4310-B594-28967BD2BD22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42" creationId="{A277E694-5364-4EBB-896B-E307E23323F8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43" creationId="{E6AE48B7-6F0F-446F-B1D2-D6B1B2272F5D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44" creationId="{B2979E76-E775-4ECE-BA16-76802CC60BBB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45" creationId="{6121CF20-C443-4EDC-95B5-655513AFF84B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46" creationId="{F1EB4720-3166-48A2-9E21-0E291746D742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47" creationId="{5F5DBB77-CD41-4C6A-9190-51A83F8E0236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48" creationId="{052705A0-E6E2-4BF0-8E42-28D4112F20E8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49" creationId="{5A021F61-B7F4-489E-8C21-97035B415FFC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50" creationId="{57A2FF3B-42AA-48DF-8A69-920D211EC41A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51" creationId="{11A58DB9-2D4C-45CD-9C31-07FE7AF4BE44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52" creationId="{C2156308-03D6-42D2-9D28-F72FDF663C90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53" creationId="{085AA424-76FE-4B07-B24B-0E16DE3D54B1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54" creationId="{1B9EA161-2E1A-4A43-88B3-6CD7D5FD916B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55" creationId="{CC57707E-8D9E-439B-AC0D-E35113DD71F6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57" creationId="{A5042DA7-AE85-4D24-868D-C436080CCF15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58" creationId="{3E327C7E-1ED4-4F5E-B795-2133C0950CF4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59" creationId="{B71D6E33-AC92-4A53-AC4B-DFD634A48983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60" creationId="{B21E343D-BA3A-4850-8ED4-9F5673910F21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61" creationId="{8AA59AAB-7DC7-4B97-B77E-95D500AA5818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62" creationId="{B196993A-9DC8-49DC-93AB-235711BFB3E1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63" creationId="{DDF3EA98-0836-4847-B141-A7BBA58C0AAE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64" creationId="{678F8768-4A32-4EC8-80C1-CE22DBE8F43C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66" creationId="{1B27313A-9E60-47E0-AB42-A7DCC6523DE4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67" creationId="{3A7C8C50-C631-4BD0-A983-A87EC4A8B126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68" creationId="{F81ED22B-7DF0-4C57-8B8E-4F9E9DE2A5F7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69" creationId="{92BE8CA7-BBB0-40F7-BEE8-0A1992819E51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70" creationId="{4A19ADD1-5112-4CD6-83DF-E2AEFD1482D1}"/>
          </ac:spMkLst>
        </pc:spChg>
        <pc:spChg chg="add del mod">
          <ac:chgData name="ly kim lam" userId="928932341a5131bf" providerId="LiveId" clId="{75BF0509-7062-449C-8550-FA71759B8972}" dt="2021-10-06T16:25:49.177" v="2301" actId="478"/>
          <ac:spMkLst>
            <pc:docMk/>
            <pc:sldMk cId="1788347948" sldId="268"/>
            <ac:spMk id="371" creationId="{2161665F-A67E-4696-BCB8-5DAD09EF7E9F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73" creationId="{A01558EC-20DA-46E1-A5FE-A7FE6FA1B2F8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74" creationId="{B37021F2-D0B4-4212-BF96-EC41FF8FB52C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75" creationId="{7FC36624-9DA6-42F3-9144-B84FA9ACA433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76" creationId="{6208099A-20EA-4DD9-B8E5-5C777C99BFAB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78" creationId="{AECEB36F-AF0C-4EBA-BA61-3538D86E54E3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79" creationId="{78B58888-6862-4C72-8191-B81FD63DFA69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80" creationId="{D0AE12B4-27DD-451F-8974-2E2E69C3541D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81" creationId="{5E858CB2-8266-4AC8-A7BC-AA02CFBF8D2E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82" creationId="{9338EE81-C9BB-4509-B1ED-213A783DE786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83" creationId="{3C45B1C0-4259-4E02-B16A-AE9544EF3435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85" creationId="{DD477E09-64FA-45C6-9771-588CEAB25180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86" creationId="{496F4CB4-612E-4B98-90E9-E7301EE91FAC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87" creationId="{046BDECB-650B-4230-8A98-57129594E4AA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89" creationId="{A4495D84-D18E-4A7E-82B8-94E1A02DBB05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90" creationId="{F18F41BD-23E6-4E97-999B-B6B4063FA810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92" creationId="{496767C0-93B6-44BC-96F8-7F4A74AFE135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93" creationId="{03A86439-D416-46DB-81EA-63F0FBE87A78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94" creationId="{9587F367-A162-4EFC-8812-1C2A22A8DCD8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96" creationId="{830A8559-EC0F-4983-B83E-6123ADDFED2D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97" creationId="{09C31F5D-EBEF-4B02-8580-F258A9ED8D80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398" creationId="{AF6B3E60-1A03-47E8-B804-9FFEB7D7B1C1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400" creationId="{5F44A706-941D-4620-989A-EC2BB54612D7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401" creationId="{F79BFEAB-B7D2-48ED-8F58-5A9069DE8599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402" creationId="{5B3BA2E7-3ABA-4EA4-9497-3057CBAE172C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403" creationId="{75726EDA-BD09-414B-829C-61D93783C458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404" creationId="{18A5D28A-4906-4F57-A1ED-FC982DBAED2A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405" creationId="{D5E36FE6-708E-4DC0-A81E-B8DEEE75340A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407" creationId="{FB2259F6-3D49-43E8-9327-A8A2E58716F4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408" creationId="{9A7C7475-F66C-441C-9578-17F90998363C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409" creationId="{C5F5AF0D-745F-4726-9B0A-CF1DC080AB89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410" creationId="{A07E0D31-A9C2-4FD7-AA4C-68B0BC47FD62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411" creationId="{699764E3-DA2B-4738-BC32-90D053DE389D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413" creationId="{B5DEE7AE-F6A7-43F0-9041-94970F6A3444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414" creationId="{51785D90-DE10-43C2-ABEF-5EA3497E6B42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415" creationId="{A72E618C-092B-4620-8B4D-85A3EC8DCFAC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416" creationId="{1C0FA805-5555-41CD-9D4F-E5AD8E37BBF2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417" creationId="{CAF93B71-1B2E-465A-A19A-1F345B00ADF0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418" creationId="{CF77F548-1059-465C-BB0C-40602FC6861D}"/>
          </ac:spMkLst>
        </pc:spChg>
        <pc:spChg chg="mod">
          <ac:chgData name="ly kim lam" userId="928932341a5131bf" providerId="LiveId" clId="{75BF0509-7062-449C-8550-FA71759B8972}" dt="2021-10-06T16:24:17.062" v="2299"/>
          <ac:spMkLst>
            <pc:docMk/>
            <pc:sldMk cId="1788347948" sldId="268"/>
            <ac:spMk id="419" creationId="{8231AD0F-A63A-423F-B6EC-0D049F6267DE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22" creationId="{21F84734-4C79-4E96-8FB1-35580BE1A187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23" creationId="{24BA5A53-BBBF-4FF2-BE77-23A042F0D991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25" creationId="{0DD6CC6D-1EEE-45E7-A8B4-940546EBD942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26" creationId="{9A596A7A-40E2-4E50-8AF0-3A8174C0AE95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28" creationId="{6659E962-3BD4-4049-85C5-B3BBC9191A15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29" creationId="{1BCA5A54-D7EE-435A-A658-1CC73C55E69B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31" creationId="{F473FF7C-271D-4F42-A833-F3C62D64123E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32" creationId="{29994D6B-D152-422B-AC7D-9CE750FDF39A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33" creationId="{EC7F3834-6E41-4770-9ACB-0E1DEB762F3F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34" creationId="{1FC7C297-188B-4A1E-91B6-7FE4E5919151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35" creationId="{E36CEB80-23A0-4F4E-9B45-BAF7F20A931F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36" creationId="{F308223A-A08B-4512-AA12-2AE61555B336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41" creationId="{1E5F1E7E-B8B4-4D72-84A0-739C1F39AAD4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42" creationId="{03E20978-92EC-4215-A389-50C703BBCC8E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44" creationId="{71595FE0-4198-43DF-9626-3BABC18FD376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45" creationId="{AE329F03-340E-4D31-86E5-251DADA33E4A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46" creationId="{0DDBE15E-6B30-4D89-B405-FD3B8F15F7D4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47" creationId="{6376466C-A42C-47E3-A631-74B6AF7F7F51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51" creationId="{D2D95DBD-9C2D-4AFD-ACD6-34F66EA66CF8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52" creationId="{CB5FCBE5-1D82-44B9-BCD9-55ACBAA5B0C0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53" creationId="{A9FCDD75-0ADE-4C90-A8CD-E81358632B71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54" creationId="{9FFD7636-00E4-41F2-AA82-A81BB3813206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56" creationId="{85426123-88BB-44F3-97DA-05B761508958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57" creationId="{980205E0-C9AB-4186-841D-760B5E7AF87F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58" creationId="{85A26982-3973-47B5-842E-0AC29FF18026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60" creationId="{93B4A54D-610C-4BE3-98FF-B9EB8286B955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61" creationId="{B2CD0BEF-2C59-4C59-8094-3659D32FE095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63" creationId="{3FA3801E-5511-4888-A5F8-050DA9C2FF19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64" creationId="{C8CA799C-10EF-4538-A238-BFD029A2C99D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65" creationId="{FDEB4F96-0A00-4765-A71F-FE5D95B87851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66" creationId="{ECCBD114-52D2-495B-86D2-F4A6DBE69248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67" creationId="{3B31D3D1-9E7B-44E0-8D68-53D3DBF7CA91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68" creationId="{EFF8F49E-7D27-4B03-AA4F-859A086861B2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70" creationId="{524C14AC-67F9-4722-81F6-B8491B6A622B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71" creationId="{A6C5E07C-4EE9-4404-88CB-761FB4CF68AD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72" creationId="{CE1311F7-7432-4067-BC76-F3257762B8EC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73" creationId="{59CD7287-8799-495F-9D40-F3AF2A1D5FB9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74" creationId="{F1154A32-7521-4E3B-B73C-6BD9F7581A46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75" creationId="{2AB605E5-99B2-4B37-B832-ADD3D1F391C9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76" creationId="{96927D8D-1295-4656-A58E-230B1A09A76A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77" creationId="{2C5A8A13-7C94-4342-BA60-4755E42C38E6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78" creationId="{75DD44CD-2BBC-42DB-9E46-1B4F0DECF958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80" creationId="{E20A87C3-2675-403A-8590-80D1BC1DA4EC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81" creationId="{D8F29E85-3EBC-4947-B3B3-6E5EF966A96F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82" creationId="{349130C1-6EC8-4C35-94F3-DE63AACA7D33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83" creationId="{42EBA315-B6B8-4A92-A31D-1217C20F5BC5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84" creationId="{9D19080F-2350-4C6D-A2E7-16421C5FA65B}"/>
          </ac:spMkLst>
        </pc:spChg>
        <pc:spChg chg="mod">
          <ac:chgData name="ly kim lam" userId="928932341a5131bf" providerId="LiveId" clId="{75BF0509-7062-449C-8550-FA71759B8972}" dt="2021-10-06T16:25:49.849" v="2302"/>
          <ac:spMkLst>
            <pc:docMk/>
            <pc:sldMk cId="1788347948" sldId="268"/>
            <ac:spMk id="485" creationId="{DBA79F35-242C-4FBF-B597-C6727474FB2C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494" creationId="{15CEF147-30F2-4EED-B20D-5C225E7C5538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495" creationId="{4A4D1039-C05A-4B26-9373-AE9B216AA42E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496" creationId="{A1FFCD84-BE5D-48D5-B16F-910EDCFEC395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497" creationId="{A46DBA10-2FAF-478D-B206-4CC7D505C129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498" creationId="{5AA37641-6F80-428F-9DA7-4510C4E1F8EC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499" creationId="{D92DF36F-A0D6-41BA-9AEC-A87F6899D268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500" creationId="{B2801267-B121-4EBB-9E5A-08AF4F9E9E99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501" creationId="{B1130A28-E9EC-4812-A10E-69811F5E44B4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502" creationId="{16AA59BE-D6B0-40A4-A0C7-11E985A15773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503" creationId="{DEE69D97-BFA9-4C15-9009-2D3971CEF768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504" creationId="{D349464D-B78A-4632-8792-519993EC59D0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505" creationId="{C4011E70-AC6C-4E5E-9F2D-031ABC3B8D75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506" creationId="{8F932F8B-7EAA-4495-AE81-838D24B9EE34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507" creationId="{FED60E7E-9221-4D05-8764-6B98852AA6C2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508" creationId="{3E8BACF3-61F6-4B40-BDDB-9B006735442C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509" creationId="{ECB5077A-3962-4A51-8884-EF24D078CD88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510" creationId="{69155C47-84E9-4879-BE80-99F3BD0FBA82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511" creationId="{DFC29768-CEC2-4359-A7B3-7A84670C5927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512" creationId="{5E55A1DE-499C-4685-AC6A-7A273BC2B36F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513" creationId="{7C948790-FBC6-4200-9EAD-D058E12FD4B0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514" creationId="{D6CF3D09-D6FE-4DF1-B5BA-A77648B7AAAE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515" creationId="{898CBE0A-06A9-4A32-B9F8-DB1FF409B1E6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516" creationId="{8207DD7A-7BD5-402F-816C-8C829C3B0FA9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517" creationId="{894BF60B-8C34-4111-8845-B484856E2F7E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518" creationId="{800171DE-113B-483A-BFE8-4A1F55A502D2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519" creationId="{8925007F-D1D9-4822-8F5E-FE1D5805EC80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520" creationId="{CE686C9B-AAAF-4672-9897-EFBBF97141F3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521" creationId="{D4D63993-CF2A-4519-A75F-03BE36DB72ED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522" creationId="{B17E1366-44E5-4E72-BEDD-E9929672C1EB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523" creationId="{6FAE91FB-0D4C-4C32-9D4D-3E1FF0E00FE3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525" creationId="{7DDC88D9-32C1-4FA9-9499-1D520DD8FF82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526" creationId="{420BA90B-A667-40F8-B0D5-006A44D81A6C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528" creationId="{F5112A37-BBBF-4AC9-8758-DA3E0DA589DB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529" creationId="{351F7513-A05B-4A17-A48C-969866277238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531" creationId="{1B136269-13BF-4EF9-B77F-667A63FDEF05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532" creationId="{F21E1898-C12B-4986-9ADA-2853679710BA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534" creationId="{AAB901E6-B6DC-432E-9EDE-F5E7B9DA0ABC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535" creationId="{6251F3E3-132F-438B-B153-B78DEEFEE5EC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536" creationId="{C73A36EA-5C7E-4922-A6C3-A212F873467F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537" creationId="{02FEE172-E715-40A2-BB89-AC325665F975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538" creationId="{2BAF5A5B-C48D-43FD-980C-84822E7C5E2C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539" creationId="{14EF11EA-3D70-40E4-AFA8-57DAAD0B8A41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544" creationId="{98D62022-36BE-4EB0-BA59-C4897FA53108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545" creationId="{E2D64380-52B0-44F1-8C43-3B1FC756881B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547" creationId="{F76EE239-0C64-4A7A-A513-601B81CA9775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548" creationId="{36CE3AC5-52C8-41E0-8FA4-EF527C50C305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549" creationId="{4E37914E-E223-4CC7-AF92-0BAB238EFA18}"/>
          </ac:spMkLst>
        </pc:spChg>
        <pc:spChg chg="mod">
          <ac:chgData name="ly kim lam" userId="928932341a5131bf" providerId="LiveId" clId="{75BF0509-7062-449C-8550-FA71759B8972}" dt="2021-10-06T16:26:26.464" v="2304"/>
          <ac:spMkLst>
            <pc:docMk/>
            <pc:sldMk cId="1788347948" sldId="268"/>
            <ac:spMk id="550" creationId="{F0523BA0-756B-4B9A-913B-784132B0A79B}"/>
          </ac:spMkLst>
        </pc:spChg>
        <pc:spChg chg="add mod topLvl">
          <ac:chgData name="ly kim lam" userId="928932341a5131bf" providerId="LiveId" clId="{75BF0509-7062-449C-8550-FA71759B8972}" dt="2021-10-06T23:22:33.969" v="3950" actId="165"/>
          <ac:spMkLst>
            <pc:docMk/>
            <pc:sldMk cId="1788347948" sldId="268"/>
            <ac:spMk id="554" creationId="{4E52AB2A-6188-4437-8477-BD3928283678}"/>
          </ac:spMkLst>
        </pc:spChg>
        <pc:spChg chg="add mod topLvl">
          <ac:chgData name="ly kim lam" userId="928932341a5131bf" providerId="LiveId" clId="{75BF0509-7062-449C-8550-FA71759B8972}" dt="2021-10-06T23:22:33.969" v="3950" actId="165"/>
          <ac:spMkLst>
            <pc:docMk/>
            <pc:sldMk cId="1788347948" sldId="268"/>
            <ac:spMk id="555" creationId="{A40B605A-C652-4B26-A02F-995E7B39F55B}"/>
          </ac:spMkLst>
        </pc:spChg>
        <pc:spChg chg="add mod topLvl">
          <ac:chgData name="ly kim lam" userId="928932341a5131bf" providerId="LiveId" clId="{75BF0509-7062-449C-8550-FA71759B8972}" dt="2021-10-06T23:22:33.969" v="3950" actId="165"/>
          <ac:spMkLst>
            <pc:docMk/>
            <pc:sldMk cId="1788347948" sldId="268"/>
            <ac:spMk id="557" creationId="{83850B40-97AC-4580-B554-7B191DB86394}"/>
          </ac:spMkLst>
        </pc:spChg>
        <pc:spChg chg="add del mod ord topLvl">
          <ac:chgData name="ly kim lam" userId="928932341a5131bf" providerId="LiveId" clId="{75BF0509-7062-449C-8550-FA71759B8972}" dt="2021-10-06T23:22:33.969" v="3950" actId="165"/>
          <ac:spMkLst>
            <pc:docMk/>
            <pc:sldMk cId="1788347948" sldId="268"/>
            <ac:spMk id="558" creationId="{516990D8-3A5A-41A3-A21A-7C98FB0F2301}"/>
          </ac:spMkLst>
        </pc:spChg>
        <pc:spChg chg="add mod topLvl">
          <ac:chgData name="ly kim lam" userId="928932341a5131bf" providerId="LiveId" clId="{75BF0509-7062-449C-8550-FA71759B8972}" dt="2021-10-06T23:22:33.969" v="3950" actId="165"/>
          <ac:spMkLst>
            <pc:docMk/>
            <pc:sldMk cId="1788347948" sldId="268"/>
            <ac:spMk id="560" creationId="{17B2083A-8E96-47EB-B024-ADE64FD3505D}"/>
          </ac:spMkLst>
        </pc:spChg>
        <pc:spChg chg="add mod topLvl">
          <ac:chgData name="ly kim lam" userId="928932341a5131bf" providerId="LiveId" clId="{75BF0509-7062-449C-8550-FA71759B8972}" dt="2021-10-06T23:22:33.969" v="3950" actId="165"/>
          <ac:spMkLst>
            <pc:docMk/>
            <pc:sldMk cId="1788347948" sldId="268"/>
            <ac:spMk id="561" creationId="{E96078C8-ECB2-4B8F-9FEA-E0B1CDC00320}"/>
          </ac:spMkLst>
        </pc:spChg>
        <pc:spChg chg="add mod topLvl">
          <ac:chgData name="ly kim lam" userId="928932341a5131bf" providerId="LiveId" clId="{75BF0509-7062-449C-8550-FA71759B8972}" dt="2021-10-06T23:23:43.101" v="4007" actId="20577"/>
          <ac:spMkLst>
            <pc:docMk/>
            <pc:sldMk cId="1788347948" sldId="268"/>
            <ac:spMk id="563" creationId="{117628C3-985D-441B-A84A-FF078C0E526F}"/>
          </ac:spMkLst>
        </pc:spChg>
        <pc:spChg chg="add del mod topLvl">
          <ac:chgData name="ly kim lam" userId="928932341a5131bf" providerId="LiveId" clId="{75BF0509-7062-449C-8550-FA71759B8972}" dt="2021-10-06T23:22:33.969" v="3950" actId="165"/>
          <ac:spMkLst>
            <pc:docMk/>
            <pc:sldMk cId="1788347948" sldId="268"/>
            <ac:spMk id="564" creationId="{D2B26578-E91A-40F8-80BE-25C3EC90A35B}"/>
          </ac:spMkLst>
        </pc:spChg>
        <pc:spChg chg="add mod topLvl">
          <ac:chgData name="ly kim lam" userId="928932341a5131bf" providerId="LiveId" clId="{75BF0509-7062-449C-8550-FA71759B8972}" dt="2021-10-06T23:22:33.969" v="3950" actId="165"/>
          <ac:spMkLst>
            <pc:docMk/>
            <pc:sldMk cId="1788347948" sldId="268"/>
            <ac:spMk id="565" creationId="{D3EBCE19-4CD9-4690-9129-A9E79680F0DC}"/>
          </ac:spMkLst>
        </pc:spChg>
        <pc:spChg chg="add mod topLvl">
          <ac:chgData name="ly kim lam" userId="928932341a5131bf" providerId="LiveId" clId="{75BF0509-7062-449C-8550-FA71759B8972}" dt="2021-10-06T23:22:33.969" v="3950" actId="165"/>
          <ac:spMkLst>
            <pc:docMk/>
            <pc:sldMk cId="1788347948" sldId="268"/>
            <ac:spMk id="566" creationId="{56B27912-3B61-494F-86AA-63AC71B5FD2A}"/>
          </ac:spMkLst>
        </pc:spChg>
        <pc:spChg chg="add mod topLvl">
          <ac:chgData name="ly kim lam" userId="928932341a5131bf" providerId="LiveId" clId="{75BF0509-7062-449C-8550-FA71759B8972}" dt="2021-10-06T23:23:59.650" v="4010" actId="403"/>
          <ac:spMkLst>
            <pc:docMk/>
            <pc:sldMk cId="1788347948" sldId="268"/>
            <ac:spMk id="567" creationId="{CCFDD213-2697-4A8B-AFCD-1AB22F99CEE8}"/>
          </ac:spMkLst>
        </pc:spChg>
        <pc:spChg chg="add mod topLvl">
          <ac:chgData name="ly kim lam" userId="928932341a5131bf" providerId="LiveId" clId="{75BF0509-7062-449C-8550-FA71759B8972}" dt="2021-10-06T23:22:33.969" v="3950" actId="165"/>
          <ac:spMkLst>
            <pc:docMk/>
            <pc:sldMk cId="1788347948" sldId="268"/>
            <ac:spMk id="568" creationId="{08959084-917A-4EDC-9E84-B3A3DCBB9068}"/>
          </ac:spMkLst>
        </pc:spChg>
        <pc:spChg chg="mod">
          <ac:chgData name="ly kim lam" userId="928932341a5131bf" providerId="LiveId" clId="{75BF0509-7062-449C-8550-FA71759B8972}" dt="2021-10-06T16:28:54.516" v="2317" actId="368"/>
          <ac:spMkLst>
            <pc:docMk/>
            <pc:sldMk cId="1788347948" sldId="268"/>
            <ac:spMk id="573" creationId="{EC09E2D0-2585-4A3D-949C-498040280E15}"/>
          </ac:spMkLst>
        </pc:spChg>
        <pc:spChg chg="mod">
          <ac:chgData name="ly kim lam" userId="928932341a5131bf" providerId="LiveId" clId="{75BF0509-7062-449C-8550-FA71759B8972}" dt="2021-10-06T16:28:54.516" v="2317" actId="368"/>
          <ac:spMkLst>
            <pc:docMk/>
            <pc:sldMk cId="1788347948" sldId="268"/>
            <ac:spMk id="574" creationId="{B2628B0A-F00C-4C35-A146-0DB038701A10}"/>
          </ac:spMkLst>
        </pc:spChg>
        <pc:spChg chg="mod">
          <ac:chgData name="ly kim lam" userId="928932341a5131bf" providerId="LiveId" clId="{75BF0509-7062-449C-8550-FA71759B8972}" dt="2021-10-06T16:28:54.516" v="2317" actId="368"/>
          <ac:spMkLst>
            <pc:docMk/>
            <pc:sldMk cId="1788347948" sldId="268"/>
            <ac:spMk id="575" creationId="{9608589F-2B2D-42B9-AF9F-B2B40DCBC008}"/>
          </ac:spMkLst>
        </pc:spChg>
        <pc:spChg chg="mod">
          <ac:chgData name="ly kim lam" userId="928932341a5131bf" providerId="LiveId" clId="{75BF0509-7062-449C-8550-FA71759B8972}" dt="2021-10-06T16:28:54.516" v="2317" actId="368"/>
          <ac:spMkLst>
            <pc:docMk/>
            <pc:sldMk cId="1788347948" sldId="268"/>
            <ac:spMk id="576" creationId="{D933AF1B-4209-440F-8FE0-5E72DB1F3079}"/>
          </ac:spMkLst>
        </pc:spChg>
        <pc:spChg chg="mod">
          <ac:chgData name="ly kim lam" userId="928932341a5131bf" providerId="LiveId" clId="{75BF0509-7062-449C-8550-FA71759B8972}" dt="2021-10-06T16:30:03.832" v="2351" actId="165"/>
          <ac:spMkLst>
            <pc:docMk/>
            <pc:sldMk cId="1788347948" sldId="268"/>
            <ac:spMk id="578" creationId="{AA94506E-0E22-49F5-8005-AA1F33543513}"/>
          </ac:spMkLst>
        </pc:spChg>
        <pc:spChg chg="mod">
          <ac:chgData name="ly kim lam" userId="928932341a5131bf" providerId="LiveId" clId="{75BF0509-7062-449C-8550-FA71759B8972}" dt="2021-10-06T16:30:03.832" v="2351" actId="165"/>
          <ac:spMkLst>
            <pc:docMk/>
            <pc:sldMk cId="1788347948" sldId="268"/>
            <ac:spMk id="579" creationId="{70990F91-D7C2-47BE-A53B-7BD1DC0D04F4}"/>
          </ac:spMkLst>
        </pc:spChg>
        <pc:spChg chg="mod">
          <ac:chgData name="ly kim lam" userId="928932341a5131bf" providerId="LiveId" clId="{75BF0509-7062-449C-8550-FA71759B8972}" dt="2021-10-06T16:30:03.832" v="2351" actId="165"/>
          <ac:spMkLst>
            <pc:docMk/>
            <pc:sldMk cId="1788347948" sldId="268"/>
            <ac:spMk id="580" creationId="{7BC555D6-3597-4AEF-9345-FB6149E54DB2}"/>
          </ac:spMkLst>
        </pc:spChg>
        <pc:spChg chg="mod">
          <ac:chgData name="ly kim lam" userId="928932341a5131bf" providerId="LiveId" clId="{75BF0509-7062-449C-8550-FA71759B8972}" dt="2021-10-06T16:30:03.832" v="2351" actId="165"/>
          <ac:spMkLst>
            <pc:docMk/>
            <pc:sldMk cId="1788347948" sldId="268"/>
            <ac:spMk id="582" creationId="{834E3DAC-F63D-4949-8CB6-BC8F622EF149}"/>
          </ac:spMkLst>
        </pc:spChg>
        <pc:spChg chg="mod">
          <ac:chgData name="ly kim lam" userId="928932341a5131bf" providerId="LiveId" clId="{75BF0509-7062-449C-8550-FA71759B8972}" dt="2021-10-06T16:30:03.832" v="2351" actId="165"/>
          <ac:spMkLst>
            <pc:docMk/>
            <pc:sldMk cId="1788347948" sldId="268"/>
            <ac:spMk id="583" creationId="{15154F54-A51C-4FD8-BA2E-AE41028EB074}"/>
          </ac:spMkLst>
        </pc:spChg>
        <pc:spChg chg="mod">
          <ac:chgData name="ly kim lam" userId="928932341a5131bf" providerId="LiveId" clId="{75BF0509-7062-449C-8550-FA71759B8972}" dt="2021-10-06T16:30:03.832" v="2351" actId="165"/>
          <ac:spMkLst>
            <pc:docMk/>
            <pc:sldMk cId="1788347948" sldId="268"/>
            <ac:spMk id="585" creationId="{AD062C2B-8B34-4655-9648-207A9823C440}"/>
          </ac:spMkLst>
        </pc:spChg>
        <pc:spChg chg="mod">
          <ac:chgData name="ly kim lam" userId="928932341a5131bf" providerId="LiveId" clId="{75BF0509-7062-449C-8550-FA71759B8972}" dt="2021-10-06T16:30:03.832" v="2351" actId="165"/>
          <ac:spMkLst>
            <pc:docMk/>
            <pc:sldMk cId="1788347948" sldId="268"/>
            <ac:spMk id="586" creationId="{AA06EB21-23CF-49AC-9611-71468E402811}"/>
          </ac:spMkLst>
        </pc:spChg>
        <pc:spChg chg="mod">
          <ac:chgData name="ly kim lam" userId="928932341a5131bf" providerId="LiveId" clId="{75BF0509-7062-449C-8550-FA71759B8972}" dt="2021-10-06T16:30:03.832" v="2351" actId="165"/>
          <ac:spMkLst>
            <pc:docMk/>
            <pc:sldMk cId="1788347948" sldId="268"/>
            <ac:spMk id="587" creationId="{50A2C974-05BD-48AF-9089-8BCAEA9D86DA}"/>
          </ac:spMkLst>
        </pc:spChg>
        <pc:spChg chg="mod">
          <ac:chgData name="ly kim lam" userId="928932341a5131bf" providerId="LiveId" clId="{75BF0509-7062-449C-8550-FA71759B8972}" dt="2021-10-06T16:30:03.832" v="2351" actId="165"/>
          <ac:spMkLst>
            <pc:docMk/>
            <pc:sldMk cId="1788347948" sldId="268"/>
            <ac:spMk id="588" creationId="{AE956D81-94A1-42B2-9C0D-9449A5CBB8B1}"/>
          </ac:spMkLst>
        </pc:spChg>
        <pc:spChg chg="mod">
          <ac:chgData name="ly kim lam" userId="928932341a5131bf" providerId="LiveId" clId="{75BF0509-7062-449C-8550-FA71759B8972}" dt="2021-10-06T16:30:03.832" v="2351" actId="165"/>
          <ac:spMkLst>
            <pc:docMk/>
            <pc:sldMk cId="1788347948" sldId="268"/>
            <ac:spMk id="589" creationId="{A7FFB317-30E8-4194-BFC7-5D672643C58F}"/>
          </ac:spMkLst>
        </pc:spChg>
        <pc:spChg chg="mod">
          <ac:chgData name="ly kim lam" userId="928932341a5131bf" providerId="LiveId" clId="{75BF0509-7062-449C-8550-FA71759B8972}" dt="2021-10-06T16:30:03.832" v="2351" actId="165"/>
          <ac:spMkLst>
            <pc:docMk/>
            <pc:sldMk cId="1788347948" sldId="268"/>
            <ac:spMk id="590" creationId="{47042332-8D8B-4DF9-8214-FF9E2EC628AF}"/>
          </ac:spMkLst>
        </pc:spChg>
        <pc:spChg chg="add mod topLvl">
          <ac:chgData name="ly kim lam" userId="928932341a5131bf" providerId="LiveId" clId="{75BF0509-7062-449C-8550-FA71759B8972}" dt="2021-10-06T23:24:43.543" v="4022" actId="1076"/>
          <ac:spMkLst>
            <pc:docMk/>
            <pc:sldMk cId="1788347948" sldId="268"/>
            <ac:spMk id="603" creationId="{0BD13A90-D408-43D3-923E-40767EA14A88}"/>
          </ac:spMkLst>
        </pc:spChg>
        <pc:spChg chg="add mod topLvl">
          <ac:chgData name="ly kim lam" userId="928932341a5131bf" providerId="LiveId" clId="{75BF0509-7062-449C-8550-FA71759B8972}" dt="2021-10-06T23:24:43.543" v="4022" actId="1076"/>
          <ac:spMkLst>
            <pc:docMk/>
            <pc:sldMk cId="1788347948" sldId="268"/>
            <ac:spMk id="604" creationId="{E6D2C604-1CA8-4250-84D5-FAB1A2BE9F3A}"/>
          </ac:spMkLst>
        </pc:spChg>
        <pc:spChg chg="add del mod">
          <ac:chgData name="ly kim lam" userId="928932341a5131bf" providerId="LiveId" clId="{75BF0509-7062-449C-8550-FA71759B8972}" dt="2021-10-06T16:41:11.373" v="2805" actId="478"/>
          <ac:spMkLst>
            <pc:docMk/>
            <pc:sldMk cId="1788347948" sldId="268"/>
            <ac:spMk id="605" creationId="{58AE8B55-9D2B-404B-B316-ED3FE48739D8}"/>
          </ac:spMkLst>
        </pc:spChg>
        <pc:spChg chg="add del mod topLvl">
          <ac:chgData name="ly kim lam" userId="928932341a5131bf" providerId="LiveId" clId="{75BF0509-7062-449C-8550-FA71759B8972}" dt="2021-10-06T23:24:28.768" v="4018" actId="478"/>
          <ac:spMkLst>
            <pc:docMk/>
            <pc:sldMk cId="1788347948" sldId="268"/>
            <ac:spMk id="607" creationId="{8C510A07-D253-49DE-82A1-6503F1D6016F}"/>
          </ac:spMkLst>
        </pc:spChg>
        <pc:grpChg chg="add del mod">
          <ac:chgData name="ly kim lam" userId="928932341a5131bf" providerId="LiveId" clId="{75BF0509-7062-449C-8550-FA71759B8972}" dt="2021-10-06T16:16:29.354" v="2215" actId="478"/>
          <ac:grpSpMkLst>
            <pc:docMk/>
            <pc:sldMk cId="1788347948" sldId="268"/>
            <ac:grpSpMk id="8" creationId="{D316D925-8651-4F81-801C-48825338C9CA}"/>
          </ac:grpSpMkLst>
        </pc:grpChg>
        <pc:grpChg chg="add mod topLvl">
          <ac:chgData name="ly kim lam" userId="928932341a5131bf" providerId="LiveId" clId="{75BF0509-7062-449C-8550-FA71759B8972}" dt="2021-10-06T23:22:33.969" v="3950" actId="165"/>
          <ac:grpSpMkLst>
            <pc:docMk/>
            <pc:sldMk cId="1788347948" sldId="268"/>
            <ac:grpSpMk id="40" creationId="{34A6E1AE-42F4-4438-8D10-77E110E955FE}"/>
          </ac:grpSpMkLst>
        </pc:grpChg>
        <pc:grpChg chg="add del mod topLvl">
          <ac:chgData name="ly kim lam" userId="928932341a5131bf" providerId="LiveId" clId="{75BF0509-7062-449C-8550-FA71759B8972}" dt="2021-10-06T16:24:06.702" v="2298" actId="478"/>
          <ac:grpSpMkLst>
            <pc:docMk/>
            <pc:sldMk cId="1788347948" sldId="268"/>
            <ac:grpSpMk id="45" creationId="{22B7EE1F-2056-4F9D-955E-2F162047B1D9}"/>
          </ac:grpSpMkLst>
        </pc:grpChg>
        <pc:grpChg chg="add del mod">
          <ac:chgData name="ly kim lam" userId="928932341a5131bf" providerId="LiveId" clId="{75BF0509-7062-449C-8550-FA71759B8972}" dt="2021-10-06T23:22:33.969" v="3950" actId="165"/>
          <ac:grpSpMkLst>
            <pc:docMk/>
            <pc:sldMk cId="1788347948" sldId="268"/>
            <ac:grpSpMk id="48" creationId="{22011A8B-D61C-41EA-B25E-DB22236D0012}"/>
          </ac:grpSpMkLst>
        </pc:grpChg>
        <pc:grpChg chg="add del mod">
          <ac:chgData name="ly kim lam" userId="928932341a5131bf" providerId="LiveId" clId="{75BF0509-7062-449C-8550-FA71759B8972}" dt="2021-10-06T22:57:04.404" v="3192" actId="478"/>
          <ac:grpSpMkLst>
            <pc:docMk/>
            <pc:sldMk cId="1788347948" sldId="268"/>
            <ac:grpSpMk id="49" creationId="{0A378EFA-4E93-4B67-A2A1-401BC23DC8F0}"/>
          </ac:grpSpMkLst>
        </pc:grpChg>
        <pc:grpChg chg="add del mod topLvl">
          <ac:chgData name="ly kim lam" userId="928932341a5131bf" providerId="LiveId" clId="{75BF0509-7062-449C-8550-FA71759B8972}" dt="2021-10-06T16:24:06.702" v="2298" actId="478"/>
          <ac:grpSpMkLst>
            <pc:docMk/>
            <pc:sldMk cId="1788347948" sldId="268"/>
            <ac:grpSpMk id="54" creationId="{4C10363E-E1B5-4B8D-BE66-99210C0B7B9E}"/>
          </ac:grpSpMkLst>
        </pc:grpChg>
        <pc:grpChg chg="add del mod topLvl">
          <ac:chgData name="ly kim lam" userId="928932341a5131bf" providerId="LiveId" clId="{75BF0509-7062-449C-8550-FA71759B8972}" dt="2021-10-06T16:24:06.702" v="2298" actId="478"/>
          <ac:grpSpMkLst>
            <pc:docMk/>
            <pc:sldMk cId="1788347948" sldId="268"/>
            <ac:grpSpMk id="61" creationId="{945DB611-89FD-4627-AF27-D477BEF29DE3}"/>
          </ac:grpSpMkLst>
        </pc:grpChg>
        <pc:grpChg chg="add del mod topLvl">
          <ac:chgData name="ly kim lam" userId="928932341a5131bf" providerId="LiveId" clId="{75BF0509-7062-449C-8550-FA71759B8972}" dt="2021-10-06T16:24:06.702" v="2298" actId="478"/>
          <ac:grpSpMkLst>
            <pc:docMk/>
            <pc:sldMk cId="1788347948" sldId="268"/>
            <ac:grpSpMk id="66" creationId="{C8FA0227-DAC3-45B3-A275-57531290A177}"/>
          </ac:grpSpMkLst>
        </pc:grpChg>
        <pc:grpChg chg="add del mod topLvl">
          <ac:chgData name="ly kim lam" userId="928932341a5131bf" providerId="LiveId" clId="{75BF0509-7062-449C-8550-FA71759B8972}" dt="2021-10-06T16:24:06.702" v="2298" actId="478"/>
          <ac:grpSpMkLst>
            <pc:docMk/>
            <pc:sldMk cId="1788347948" sldId="268"/>
            <ac:grpSpMk id="73" creationId="{80D1ECF1-883E-43B1-AED3-4ED5BC124FBB}"/>
          </ac:grpSpMkLst>
        </pc:grpChg>
        <pc:grpChg chg="add del mod topLvl">
          <ac:chgData name="ly kim lam" userId="928932341a5131bf" providerId="LiveId" clId="{75BF0509-7062-449C-8550-FA71759B8972}" dt="2021-10-06T16:24:06.702" v="2298" actId="478"/>
          <ac:grpSpMkLst>
            <pc:docMk/>
            <pc:sldMk cId="1788347948" sldId="268"/>
            <ac:grpSpMk id="77" creationId="{295A01CB-DEB8-4900-8AA3-A1EEE6A67EDC}"/>
          </ac:grpSpMkLst>
        </pc:grpChg>
        <pc:grpChg chg="add del mod topLvl">
          <ac:chgData name="ly kim lam" userId="928932341a5131bf" providerId="LiveId" clId="{75BF0509-7062-449C-8550-FA71759B8972}" dt="2021-10-06T16:24:06.702" v="2298" actId="478"/>
          <ac:grpSpMkLst>
            <pc:docMk/>
            <pc:sldMk cId="1788347948" sldId="268"/>
            <ac:grpSpMk id="80" creationId="{A87005F0-67DE-4BD8-9D65-EC9C6B9D16DB}"/>
          </ac:grpSpMkLst>
        </pc:grpChg>
        <pc:grpChg chg="add del mod">
          <ac:chgData name="ly kim lam" userId="928932341a5131bf" providerId="LiveId" clId="{75BF0509-7062-449C-8550-FA71759B8972}" dt="2021-10-06T23:10:41.911" v="3639"/>
          <ac:grpSpMkLst>
            <pc:docMk/>
            <pc:sldMk cId="1788347948" sldId="268"/>
            <ac:grpSpMk id="81" creationId="{A3D42AF1-92FD-4B40-B226-9315B52ECC3D}"/>
          </ac:grpSpMkLst>
        </pc:grpChg>
        <pc:grpChg chg="add del mod">
          <ac:chgData name="ly kim lam" userId="928932341a5131bf" providerId="LiveId" clId="{75BF0509-7062-449C-8550-FA71759B8972}" dt="2021-10-06T16:18:31.518" v="2243" actId="478"/>
          <ac:grpSpMkLst>
            <pc:docMk/>
            <pc:sldMk cId="1788347948" sldId="268"/>
            <ac:grpSpMk id="84" creationId="{BEB1D30E-63C9-4C48-B4FA-9A252D4F2147}"/>
          </ac:grpSpMkLst>
        </pc:grpChg>
        <pc:grpChg chg="add mod topLvl">
          <ac:chgData name="ly kim lam" userId="928932341a5131bf" providerId="LiveId" clId="{75BF0509-7062-449C-8550-FA71759B8972}" dt="2021-10-06T23:24:37.634" v="4021" actId="1076"/>
          <ac:grpSpMkLst>
            <pc:docMk/>
            <pc:sldMk cId="1788347948" sldId="268"/>
            <ac:grpSpMk id="88" creationId="{035398EB-AAE0-48D2-B14B-AAE7F13C2725}"/>
          </ac:grpSpMkLst>
        </pc:grpChg>
        <pc:grpChg chg="add del mod">
          <ac:chgData name="ly kim lam" userId="928932341a5131bf" providerId="LiveId" clId="{75BF0509-7062-449C-8550-FA71759B8972}" dt="2021-10-06T16:18:31.518" v="2243" actId="478"/>
          <ac:grpSpMkLst>
            <pc:docMk/>
            <pc:sldMk cId="1788347948" sldId="268"/>
            <ac:grpSpMk id="88" creationId="{65293C07-DDDE-4399-A78E-C440C582F426}"/>
          </ac:grpSpMkLst>
        </pc:grpChg>
        <pc:grpChg chg="add del mod">
          <ac:chgData name="ly kim lam" userId="928932341a5131bf" providerId="LiveId" clId="{75BF0509-7062-449C-8550-FA71759B8972}" dt="2021-10-06T16:18:31.518" v="2243" actId="478"/>
          <ac:grpSpMkLst>
            <pc:docMk/>
            <pc:sldMk cId="1788347948" sldId="268"/>
            <ac:grpSpMk id="95" creationId="{3C4CDA58-12FB-4C95-BABA-3547A4397F88}"/>
          </ac:grpSpMkLst>
        </pc:grpChg>
        <pc:grpChg chg="add del mod topLvl">
          <ac:chgData name="ly kim lam" userId="928932341a5131bf" providerId="LiveId" clId="{75BF0509-7062-449C-8550-FA71759B8972}" dt="2021-10-06T16:24:06.702" v="2298" actId="478"/>
          <ac:grpSpMkLst>
            <pc:docMk/>
            <pc:sldMk cId="1788347948" sldId="268"/>
            <ac:grpSpMk id="101" creationId="{69E024CD-01C7-40E6-A2F5-89A4DBAF7BBF}"/>
          </ac:grpSpMkLst>
        </pc:grpChg>
        <pc:grpChg chg="add del mod">
          <ac:chgData name="ly kim lam" userId="928932341a5131bf" providerId="LiveId" clId="{75BF0509-7062-449C-8550-FA71759B8972}" dt="2021-10-06T16:16:40.233" v="2221"/>
          <ac:grpSpMkLst>
            <pc:docMk/>
            <pc:sldMk cId="1788347948" sldId="268"/>
            <ac:grpSpMk id="109" creationId="{91AEC0B5-0C9D-4775-BEE0-3BC2F5B7D99A}"/>
          </ac:grpSpMkLst>
        </pc:grpChg>
        <pc:grpChg chg="add del mod">
          <ac:chgData name="ly kim lam" userId="928932341a5131bf" providerId="LiveId" clId="{75BF0509-7062-449C-8550-FA71759B8972}" dt="2021-10-06T16:16:40.233" v="2221"/>
          <ac:grpSpMkLst>
            <pc:docMk/>
            <pc:sldMk cId="1788347948" sldId="268"/>
            <ac:grpSpMk id="143" creationId="{4233EF62-0D15-45DF-8423-CD66220DE07D}"/>
          </ac:grpSpMkLst>
        </pc:grpChg>
        <pc:grpChg chg="add del mod">
          <ac:chgData name="ly kim lam" userId="928932341a5131bf" providerId="LiveId" clId="{75BF0509-7062-449C-8550-FA71759B8972}" dt="2021-10-06T16:16:40.233" v="2221"/>
          <ac:grpSpMkLst>
            <pc:docMk/>
            <pc:sldMk cId="1788347948" sldId="268"/>
            <ac:grpSpMk id="152" creationId="{75F94E02-D4D5-452A-B810-7B5619AF642F}"/>
          </ac:grpSpMkLst>
        </pc:grpChg>
        <pc:grpChg chg="add del mod">
          <ac:chgData name="ly kim lam" userId="928932341a5131bf" providerId="LiveId" clId="{75BF0509-7062-449C-8550-FA71759B8972}" dt="2021-10-06T16:16:40.233" v="2221"/>
          <ac:grpSpMkLst>
            <pc:docMk/>
            <pc:sldMk cId="1788347948" sldId="268"/>
            <ac:grpSpMk id="159" creationId="{FC7484DE-BDAB-4654-9E2B-FA979CA6A8D4}"/>
          </ac:grpSpMkLst>
        </pc:grpChg>
        <pc:grpChg chg="add del mod">
          <ac:chgData name="ly kim lam" userId="928932341a5131bf" providerId="LiveId" clId="{75BF0509-7062-449C-8550-FA71759B8972}" dt="2021-10-06T16:16:40.233" v="2221"/>
          <ac:grpSpMkLst>
            <pc:docMk/>
            <pc:sldMk cId="1788347948" sldId="268"/>
            <ac:grpSpMk id="164" creationId="{1DBF8659-81D4-4EA6-9CB3-8439AE588450}"/>
          </ac:grpSpMkLst>
        </pc:grpChg>
        <pc:grpChg chg="add del mod">
          <ac:chgData name="ly kim lam" userId="928932341a5131bf" providerId="LiveId" clId="{75BF0509-7062-449C-8550-FA71759B8972}" dt="2021-10-06T16:16:40.233" v="2221"/>
          <ac:grpSpMkLst>
            <pc:docMk/>
            <pc:sldMk cId="1788347948" sldId="268"/>
            <ac:grpSpMk id="171" creationId="{A4919702-D7F9-4EF1-BD67-9AB85968ACEE}"/>
          </ac:grpSpMkLst>
        </pc:grpChg>
        <pc:grpChg chg="add del mod">
          <ac:chgData name="ly kim lam" userId="928932341a5131bf" providerId="LiveId" clId="{75BF0509-7062-449C-8550-FA71759B8972}" dt="2021-10-06T16:16:40.233" v="2221"/>
          <ac:grpSpMkLst>
            <pc:docMk/>
            <pc:sldMk cId="1788347948" sldId="268"/>
            <ac:grpSpMk id="175" creationId="{13FCED99-4D61-4190-82F4-42B923ACA5E7}"/>
          </ac:grpSpMkLst>
        </pc:grpChg>
        <pc:grpChg chg="add del mod">
          <ac:chgData name="ly kim lam" userId="928932341a5131bf" providerId="LiveId" clId="{75BF0509-7062-449C-8550-FA71759B8972}" dt="2021-10-06T16:16:40.233" v="2221"/>
          <ac:grpSpMkLst>
            <pc:docMk/>
            <pc:sldMk cId="1788347948" sldId="268"/>
            <ac:grpSpMk id="178" creationId="{D180010D-FA93-4E5E-A3F9-E12147F20934}"/>
          </ac:grpSpMkLst>
        </pc:grpChg>
        <pc:grpChg chg="add del mod">
          <ac:chgData name="ly kim lam" userId="928932341a5131bf" providerId="LiveId" clId="{75BF0509-7062-449C-8550-FA71759B8972}" dt="2021-10-06T16:16:40.233" v="2221"/>
          <ac:grpSpMkLst>
            <pc:docMk/>
            <pc:sldMk cId="1788347948" sldId="268"/>
            <ac:grpSpMk id="182" creationId="{02B17E73-8FE1-473A-B7FE-67DE888F863D}"/>
          </ac:grpSpMkLst>
        </pc:grpChg>
        <pc:grpChg chg="add del mod">
          <ac:chgData name="ly kim lam" userId="928932341a5131bf" providerId="LiveId" clId="{75BF0509-7062-449C-8550-FA71759B8972}" dt="2021-10-06T16:16:40.233" v="2221"/>
          <ac:grpSpMkLst>
            <pc:docMk/>
            <pc:sldMk cId="1788347948" sldId="268"/>
            <ac:grpSpMk id="186" creationId="{1FB94ECE-6D31-430F-8A81-14252524AB89}"/>
          </ac:grpSpMkLst>
        </pc:grpChg>
        <pc:grpChg chg="add del mod">
          <ac:chgData name="ly kim lam" userId="928932341a5131bf" providerId="LiveId" clId="{75BF0509-7062-449C-8550-FA71759B8972}" dt="2021-10-06T16:16:40.233" v="2221"/>
          <ac:grpSpMkLst>
            <pc:docMk/>
            <pc:sldMk cId="1788347948" sldId="268"/>
            <ac:grpSpMk id="193" creationId="{F76838FE-4FC8-4DB9-97B8-BC8C6CD81012}"/>
          </ac:grpSpMkLst>
        </pc:grpChg>
        <pc:grpChg chg="add del mod">
          <ac:chgData name="ly kim lam" userId="928932341a5131bf" providerId="LiveId" clId="{75BF0509-7062-449C-8550-FA71759B8972}" dt="2021-10-06T16:16:40.233" v="2221"/>
          <ac:grpSpMkLst>
            <pc:docMk/>
            <pc:sldMk cId="1788347948" sldId="268"/>
            <ac:grpSpMk id="199" creationId="{165D595E-6708-4BAE-AEAC-2205CAD14593}"/>
          </ac:grpSpMkLst>
        </pc:grpChg>
        <pc:grpChg chg="add del mod">
          <ac:chgData name="ly kim lam" userId="928932341a5131bf" providerId="LiveId" clId="{75BF0509-7062-449C-8550-FA71759B8972}" dt="2021-10-06T16:17:20.350" v="2228" actId="165"/>
          <ac:grpSpMkLst>
            <pc:docMk/>
            <pc:sldMk cId="1788347948" sldId="268"/>
            <ac:grpSpMk id="207" creationId="{66DBBFF6-7EB2-44D9-99F3-8670EEE92D76}"/>
          </ac:grpSpMkLst>
        </pc:grpChg>
        <pc:grpChg chg="add del mod topLvl">
          <ac:chgData name="ly kim lam" userId="928932341a5131bf" providerId="LiveId" clId="{75BF0509-7062-449C-8550-FA71759B8972}" dt="2021-10-06T16:19:55.906" v="2280" actId="478"/>
          <ac:grpSpMkLst>
            <pc:docMk/>
            <pc:sldMk cId="1788347948" sldId="268"/>
            <ac:grpSpMk id="241" creationId="{A7E87663-4A4C-4510-B822-B2DA2D8E2278}"/>
          </ac:grpSpMkLst>
        </pc:grpChg>
        <pc:grpChg chg="add del mod topLvl">
          <ac:chgData name="ly kim lam" userId="928932341a5131bf" providerId="LiveId" clId="{75BF0509-7062-449C-8550-FA71759B8972}" dt="2021-10-06T16:20:12.043" v="2285" actId="478"/>
          <ac:grpSpMkLst>
            <pc:docMk/>
            <pc:sldMk cId="1788347948" sldId="268"/>
            <ac:grpSpMk id="250" creationId="{1F93551A-F8A1-4460-B912-9D3507923075}"/>
          </ac:grpSpMkLst>
        </pc:grpChg>
        <pc:grpChg chg="add del mod topLvl">
          <ac:chgData name="ly kim lam" userId="928932341a5131bf" providerId="LiveId" clId="{75BF0509-7062-449C-8550-FA71759B8972}" dt="2021-10-06T16:21:16.932" v="2291" actId="478"/>
          <ac:grpSpMkLst>
            <pc:docMk/>
            <pc:sldMk cId="1788347948" sldId="268"/>
            <ac:grpSpMk id="257" creationId="{F18ED77A-5357-45B7-A252-F4B9D640FD92}"/>
          </ac:grpSpMkLst>
        </pc:grpChg>
        <pc:grpChg chg="add del mod topLvl">
          <ac:chgData name="ly kim lam" userId="928932341a5131bf" providerId="LiveId" clId="{75BF0509-7062-449C-8550-FA71759B8972}" dt="2021-10-06T16:24:06.702" v="2298" actId="478"/>
          <ac:grpSpMkLst>
            <pc:docMk/>
            <pc:sldMk cId="1788347948" sldId="268"/>
            <ac:grpSpMk id="262" creationId="{AA44D38A-C9ED-406E-AABC-3E82438A918E}"/>
          </ac:grpSpMkLst>
        </pc:grpChg>
        <pc:grpChg chg="add del mod topLvl">
          <ac:chgData name="ly kim lam" userId="928932341a5131bf" providerId="LiveId" clId="{75BF0509-7062-449C-8550-FA71759B8972}" dt="2021-10-06T16:24:06.702" v="2298" actId="478"/>
          <ac:grpSpMkLst>
            <pc:docMk/>
            <pc:sldMk cId="1788347948" sldId="268"/>
            <ac:grpSpMk id="269" creationId="{F9F06686-A86B-423E-862B-E3BDCE7BE298}"/>
          </ac:grpSpMkLst>
        </pc:grpChg>
        <pc:grpChg chg="add del mod topLvl">
          <ac:chgData name="ly kim lam" userId="928932341a5131bf" providerId="LiveId" clId="{75BF0509-7062-449C-8550-FA71759B8972}" dt="2021-10-06T16:24:06.702" v="2298" actId="478"/>
          <ac:grpSpMkLst>
            <pc:docMk/>
            <pc:sldMk cId="1788347948" sldId="268"/>
            <ac:grpSpMk id="273" creationId="{390953A8-A189-4300-9D32-47BDB1ACBAD8}"/>
          </ac:grpSpMkLst>
        </pc:grpChg>
        <pc:grpChg chg="add del mod topLvl">
          <ac:chgData name="ly kim lam" userId="928932341a5131bf" providerId="LiveId" clId="{75BF0509-7062-449C-8550-FA71759B8972}" dt="2021-10-06T16:24:06.702" v="2298" actId="478"/>
          <ac:grpSpMkLst>
            <pc:docMk/>
            <pc:sldMk cId="1788347948" sldId="268"/>
            <ac:grpSpMk id="276" creationId="{73EFFF4A-C7D3-4395-94B0-B8CA13CD4330}"/>
          </ac:grpSpMkLst>
        </pc:grpChg>
        <pc:grpChg chg="add del mod">
          <ac:chgData name="ly kim lam" userId="928932341a5131bf" providerId="LiveId" clId="{75BF0509-7062-449C-8550-FA71759B8972}" dt="2021-10-06T16:18:31.518" v="2243" actId="478"/>
          <ac:grpSpMkLst>
            <pc:docMk/>
            <pc:sldMk cId="1788347948" sldId="268"/>
            <ac:grpSpMk id="280" creationId="{C86C29D5-3A3B-4740-A746-37EECE91A0D2}"/>
          </ac:grpSpMkLst>
        </pc:grpChg>
        <pc:grpChg chg="add del mod">
          <ac:chgData name="ly kim lam" userId="928932341a5131bf" providerId="LiveId" clId="{75BF0509-7062-449C-8550-FA71759B8972}" dt="2021-10-06T16:18:31.518" v="2243" actId="478"/>
          <ac:grpSpMkLst>
            <pc:docMk/>
            <pc:sldMk cId="1788347948" sldId="268"/>
            <ac:grpSpMk id="284" creationId="{2A542CD6-49D1-4162-9B64-E3E00F0E5532}"/>
          </ac:grpSpMkLst>
        </pc:grpChg>
        <pc:grpChg chg="add del mod">
          <ac:chgData name="ly kim lam" userId="928932341a5131bf" providerId="LiveId" clId="{75BF0509-7062-449C-8550-FA71759B8972}" dt="2021-10-06T16:18:31.518" v="2243" actId="478"/>
          <ac:grpSpMkLst>
            <pc:docMk/>
            <pc:sldMk cId="1788347948" sldId="268"/>
            <ac:grpSpMk id="291" creationId="{A7AED14E-D751-4C5D-96F7-3310068A6C79}"/>
          </ac:grpSpMkLst>
        </pc:grpChg>
        <pc:grpChg chg="add del mod topLvl">
          <ac:chgData name="ly kim lam" userId="928932341a5131bf" providerId="LiveId" clId="{75BF0509-7062-449C-8550-FA71759B8972}" dt="2021-10-06T16:24:06.702" v="2298" actId="478"/>
          <ac:grpSpMkLst>
            <pc:docMk/>
            <pc:sldMk cId="1788347948" sldId="268"/>
            <ac:grpSpMk id="297" creationId="{DADC6224-2ABF-4B4B-A423-B9A8F61B4BC2}"/>
          </ac:grpSpMkLst>
        </pc:grpChg>
        <pc:grpChg chg="add del mod">
          <ac:chgData name="ly kim lam" userId="928932341a5131bf" providerId="LiveId" clId="{75BF0509-7062-449C-8550-FA71759B8972}" dt="2021-10-06T16:19:16.069" v="2257" actId="165"/>
          <ac:grpSpMkLst>
            <pc:docMk/>
            <pc:sldMk cId="1788347948" sldId="268"/>
            <ac:grpSpMk id="320" creationId="{0235D16E-B838-4D36-B8C0-D7A611FAB3E4}"/>
          </ac:grpSpMkLst>
        </pc:grpChg>
        <pc:grpChg chg="add del mod">
          <ac:chgData name="ly kim lam" userId="928932341a5131bf" providerId="LiveId" clId="{75BF0509-7062-449C-8550-FA71759B8972}" dt="2021-10-06T16:25:49.177" v="2301" actId="478"/>
          <ac:grpSpMkLst>
            <pc:docMk/>
            <pc:sldMk cId="1788347948" sldId="268"/>
            <ac:grpSpMk id="322" creationId="{D876DA01-F999-4F48-AC07-AAB3857F3B9A}"/>
          </ac:grpSpMkLst>
        </pc:grpChg>
        <pc:grpChg chg="add del mod">
          <ac:chgData name="ly kim lam" userId="928932341a5131bf" providerId="LiveId" clId="{75BF0509-7062-449C-8550-FA71759B8972}" dt="2021-10-06T16:25:49.177" v="2301" actId="478"/>
          <ac:grpSpMkLst>
            <pc:docMk/>
            <pc:sldMk cId="1788347948" sldId="268"/>
            <ac:grpSpMk id="356" creationId="{03246043-971D-4387-8649-D4D0CC475308}"/>
          </ac:grpSpMkLst>
        </pc:grpChg>
        <pc:grpChg chg="add del mod">
          <ac:chgData name="ly kim lam" userId="928932341a5131bf" providerId="LiveId" clId="{75BF0509-7062-449C-8550-FA71759B8972}" dt="2021-10-06T16:25:49.177" v="2301" actId="478"/>
          <ac:grpSpMkLst>
            <pc:docMk/>
            <pc:sldMk cId="1788347948" sldId="268"/>
            <ac:grpSpMk id="365" creationId="{CD865EB0-03C4-4031-80AD-078E143C3EBB}"/>
          </ac:grpSpMkLst>
        </pc:grpChg>
        <pc:grpChg chg="add del mod">
          <ac:chgData name="ly kim lam" userId="928932341a5131bf" providerId="LiveId" clId="{75BF0509-7062-449C-8550-FA71759B8972}" dt="2021-10-06T16:25:49.177" v="2301" actId="478"/>
          <ac:grpSpMkLst>
            <pc:docMk/>
            <pc:sldMk cId="1788347948" sldId="268"/>
            <ac:grpSpMk id="372" creationId="{0B6CB8A0-13DD-4FDF-9D0F-39470B261729}"/>
          </ac:grpSpMkLst>
        </pc:grpChg>
        <pc:grpChg chg="add del mod">
          <ac:chgData name="ly kim lam" userId="928932341a5131bf" providerId="LiveId" clId="{75BF0509-7062-449C-8550-FA71759B8972}" dt="2021-10-06T16:25:49.177" v="2301" actId="478"/>
          <ac:grpSpMkLst>
            <pc:docMk/>
            <pc:sldMk cId="1788347948" sldId="268"/>
            <ac:grpSpMk id="377" creationId="{0BD59A06-FCCF-4E75-BBA7-E1E211160C09}"/>
          </ac:grpSpMkLst>
        </pc:grpChg>
        <pc:grpChg chg="add del mod">
          <ac:chgData name="ly kim lam" userId="928932341a5131bf" providerId="LiveId" clId="{75BF0509-7062-449C-8550-FA71759B8972}" dt="2021-10-06T16:25:49.177" v="2301" actId="478"/>
          <ac:grpSpMkLst>
            <pc:docMk/>
            <pc:sldMk cId="1788347948" sldId="268"/>
            <ac:grpSpMk id="384" creationId="{A09C4616-C231-4BB9-9457-FC9BC349C507}"/>
          </ac:grpSpMkLst>
        </pc:grpChg>
        <pc:grpChg chg="add del mod">
          <ac:chgData name="ly kim lam" userId="928932341a5131bf" providerId="LiveId" clId="{75BF0509-7062-449C-8550-FA71759B8972}" dt="2021-10-06T16:25:49.177" v="2301" actId="478"/>
          <ac:grpSpMkLst>
            <pc:docMk/>
            <pc:sldMk cId="1788347948" sldId="268"/>
            <ac:grpSpMk id="388" creationId="{7D52910F-21A7-4D25-BF54-82321A95DD2B}"/>
          </ac:grpSpMkLst>
        </pc:grpChg>
        <pc:grpChg chg="add del mod">
          <ac:chgData name="ly kim lam" userId="928932341a5131bf" providerId="LiveId" clId="{75BF0509-7062-449C-8550-FA71759B8972}" dt="2021-10-06T16:25:49.177" v="2301" actId="478"/>
          <ac:grpSpMkLst>
            <pc:docMk/>
            <pc:sldMk cId="1788347948" sldId="268"/>
            <ac:grpSpMk id="391" creationId="{2E5A8EF1-FF1D-4914-B122-DF3DA1A5060A}"/>
          </ac:grpSpMkLst>
        </pc:grpChg>
        <pc:grpChg chg="add del mod">
          <ac:chgData name="ly kim lam" userId="928932341a5131bf" providerId="LiveId" clId="{75BF0509-7062-449C-8550-FA71759B8972}" dt="2021-10-06T16:25:49.177" v="2301" actId="478"/>
          <ac:grpSpMkLst>
            <pc:docMk/>
            <pc:sldMk cId="1788347948" sldId="268"/>
            <ac:grpSpMk id="395" creationId="{E799FBA2-21F9-41FB-8BE3-2EB8B244F389}"/>
          </ac:grpSpMkLst>
        </pc:grpChg>
        <pc:grpChg chg="add del mod">
          <ac:chgData name="ly kim lam" userId="928932341a5131bf" providerId="LiveId" clId="{75BF0509-7062-449C-8550-FA71759B8972}" dt="2021-10-06T16:25:49.177" v="2301" actId="478"/>
          <ac:grpSpMkLst>
            <pc:docMk/>
            <pc:sldMk cId="1788347948" sldId="268"/>
            <ac:grpSpMk id="399" creationId="{9E1F6E4C-FD83-4037-80A0-182A4326EC23}"/>
          </ac:grpSpMkLst>
        </pc:grpChg>
        <pc:grpChg chg="add del mod">
          <ac:chgData name="ly kim lam" userId="928932341a5131bf" providerId="LiveId" clId="{75BF0509-7062-449C-8550-FA71759B8972}" dt="2021-10-06T16:25:49.177" v="2301" actId="478"/>
          <ac:grpSpMkLst>
            <pc:docMk/>
            <pc:sldMk cId="1788347948" sldId="268"/>
            <ac:grpSpMk id="406" creationId="{6E333E68-71AE-4CC4-B669-6010BF875504}"/>
          </ac:grpSpMkLst>
        </pc:grpChg>
        <pc:grpChg chg="add del mod">
          <ac:chgData name="ly kim lam" userId="928932341a5131bf" providerId="LiveId" clId="{75BF0509-7062-449C-8550-FA71759B8972}" dt="2021-10-06T16:25:49.177" v="2301" actId="478"/>
          <ac:grpSpMkLst>
            <pc:docMk/>
            <pc:sldMk cId="1788347948" sldId="268"/>
            <ac:grpSpMk id="412" creationId="{6F46FC50-461F-4576-9CC4-ADA587B26242}"/>
          </ac:grpSpMkLst>
        </pc:grpChg>
        <pc:grpChg chg="add del mod">
          <ac:chgData name="ly kim lam" userId="928932341a5131bf" providerId="LiveId" clId="{75BF0509-7062-449C-8550-FA71759B8972}" dt="2021-10-06T16:25:53.469" v="2303"/>
          <ac:grpSpMkLst>
            <pc:docMk/>
            <pc:sldMk cId="1788347948" sldId="268"/>
            <ac:grpSpMk id="420" creationId="{68A568DC-6F29-4AFE-A121-97892A761F1F}"/>
          </ac:grpSpMkLst>
        </pc:grpChg>
        <pc:grpChg chg="add del mod">
          <ac:chgData name="ly kim lam" userId="928932341a5131bf" providerId="LiveId" clId="{75BF0509-7062-449C-8550-FA71759B8972}" dt="2021-10-06T16:25:53.469" v="2303"/>
          <ac:grpSpMkLst>
            <pc:docMk/>
            <pc:sldMk cId="1788347948" sldId="268"/>
            <ac:grpSpMk id="450" creationId="{BBBD075C-DEA2-4272-8C46-CFAEE007473A}"/>
          </ac:grpSpMkLst>
        </pc:grpChg>
        <pc:grpChg chg="add del mod">
          <ac:chgData name="ly kim lam" userId="928932341a5131bf" providerId="LiveId" clId="{75BF0509-7062-449C-8550-FA71759B8972}" dt="2021-10-06T16:25:53.469" v="2303"/>
          <ac:grpSpMkLst>
            <pc:docMk/>
            <pc:sldMk cId="1788347948" sldId="268"/>
            <ac:grpSpMk id="455" creationId="{E5B25C23-FAFA-4202-A9F5-5F65D16E49EC}"/>
          </ac:grpSpMkLst>
        </pc:grpChg>
        <pc:grpChg chg="add del mod">
          <ac:chgData name="ly kim lam" userId="928932341a5131bf" providerId="LiveId" clId="{75BF0509-7062-449C-8550-FA71759B8972}" dt="2021-10-06T16:25:53.469" v="2303"/>
          <ac:grpSpMkLst>
            <pc:docMk/>
            <pc:sldMk cId="1788347948" sldId="268"/>
            <ac:grpSpMk id="459" creationId="{E5D23001-568B-4922-9AF4-9279C772A8E1}"/>
          </ac:grpSpMkLst>
        </pc:grpChg>
        <pc:grpChg chg="add del mod">
          <ac:chgData name="ly kim lam" userId="928932341a5131bf" providerId="LiveId" clId="{75BF0509-7062-449C-8550-FA71759B8972}" dt="2021-10-06T16:25:53.469" v="2303"/>
          <ac:grpSpMkLst>
            <pc:docMk/>
            <pc:sldMk cId="1788347948" sldId="268"/>
            <ac:grpSpMk id="462" creationId="{416A1755-5D75-4E42-BB05-7623B1A88D01}"/>
          </ac:grpSpMkLst>
        </pc:grpChg>
        <pc:grpChg chg="add del mod">
          <ac:chgData name="ly kim lam" userId="928932341a5131bf" providerId="LiveId" clId="{75BF0509-7062-449C-8550-FA71759B8972}" dt="2021-10-06T16:25:53.469" v="2303"/>
          <ac:grpSpMkLst>
            <pc:docMk/>
            <pc:sldMk cId="1788347948" sldId="268"/>
            <ac:grpSpMk id="469" creationId="{EFE3D943-4D61-4E07-8503-01410303ED5B}"/>
          </ac:grpSpMkLst>
        </pc:grpChg>
        <pc:grpChg chg="add del mod">
          <ac:chgData name="ly kim lam" userId="928932341a5131bf" providerId="LiveId" clId="{75BF0509-7062-449C-8550-FA71759B8972}" dt="2021-10-06T16:25:53.469" v="2303"/>
          <ac:grpSpMkLst>
            <pc:docMk/>
            <pc:sldMk cId="1788347948" sldId="268"/>
            <ac:grpSpMk id="479" creationId="{ACF70F63-4D30-4D8F-83E3-809E5761F7EE}"/>
          </ac:grpSpMkLst>
        </pc:grpChg>
        <pc:grpChg chg="add del mod">
          <ac:chgData name="ly kim lam" userId="928932341a5131bf" providerId="LiveId" clId="{75BF0509-7062-449C-8550-FA71759B8972}" dt="2021-10-06T16:27:42.772" v="2308" actId="478"/>
          <ac:grpSpMkLst>
            <pc:docMk/>
            <pc:sldMk cId="1788347948" sldId="268"/>
            <ac:grpSpMk id="486" creationId="{46409552-FB40-4019-8CEF-9CD4F59EA73E}"/>
          </ac:grpSpMkLst>
        </pc:grpChg>
        <pc:grpChg chg="mod">
          <ac:chgData name="ly kim lam" userId="928932341a5131bf" providerId="LiveId" clId="{75BF0509-7062-449C-8550-FA71759B8972}" dt="2021-10-06T16:26:26.464" v="2304"/>
          <ac:grpSpMkLst>
            <pc:docMk/>
            <pc:sldMk cId="1788347948" sldId="268"/>
            <ac:grpSpMk id="487" creationId="{170FAD39-28DB-4296-A8B6-2666349787B7}"/>
          </ac:grpSpMkLst>
        </pc:grpChg>
        <pc:grpChg chg="mod">
          <ac:chgData name="ly kim lam" userId="928932341a5131bf" providerId="LiveId" clId="{75BF0509-7062-449C-8550-FA71759B8972}" dt="2021-10-06T16:26:26.464" v="2304"/>
          <ac:grpSpMkLst>
            <pc:docMk/>
            <pc:sldMk cId="1788347948" sldId="268"/>
            <ac:grpSpMk id="488" creationId="{06E79F90-025E-4CFF-A3B8-BCDC72491049}"/>
          </ac:grpSpMkLst>
        </pc:grpChg>
        <pc:grpChg chg="mod">
          <ac:chgData name="ly kim lam" userId="928932341a5131bf" providerId="LiveId" clId="{75BF0509-7062-449C-8550-FA71759B8972}" dt="2021-10-06T16:26:26.464" v="2304"/>
          <ac:grpSpMkLst>
            <pc:docMk/>
            <pc:sldMk cId="1788347948" sldId="268"/>
            <ac:grpSpMk id="489" creationId="{10CFBF87-4A75-4CB0-8BB8-22FA128B6E6F}"/>
          </ac:grpSpMkLst>
        </pc:grpChg>
        <pc:grpChg chg="mod">
          <ac:chgData name="ly kim lam" userId="928932341a5131bf" providerId="LiveId" clId="{75BF0509-7062-449C-8550-FA71759B8972}" dt="2021-10-06T16:26:26.464" v="2304"/>
          <ac:grpSpMkLst>
            <pc:docMk/>
            <pc:sldMk cId="1788347948" sldId="268"/>
            <ac:grpSpMk id="490" creationId="{E992AF95-0E4C-4C7E-B758-BF8D7A459583}"/>
          </ac:grpSpMkLst>
        </pc:grpChg>
        <pc:grpChg chg="mod">
          <ac:chgData name="ly kim lam" userId="928932341a5131bf" providerId="LiveId" clId="{75BF0509-7062-449C-8550-FA71759B8972}" dt="2021-10-06T16:26:26.464" v="2304"/>
          <ac:grpSpMkLst>
            <pc:docMk/>
            <pc:sldMk cId="1788347948" sldId="268"/>
            <ac:grpSpMk id="491" creationId="{1A1BBC28-5648-4D70-BA7D-3A00A01F5D40}"/>
          </ac:grpSpMkLst>
        </pc:grpChg>
        <pc:grpChg chg="mod">
          <ac:chgData name="ly kim lam" userId="928932341a5131bf" providerId="LiveId" clId="{75BF0509-7062-449C-8550-FA71759B8972}" dt="2021-10-06T16:26:26.464" v="2304"/>
          <ac:grpSpMkLst>
            <pc:docMk/>
            <pc:sldMk cId="1788347948" sldId="268"/>
            <ac:grpSpMk id="492" creationId="{A79657ED-7989-49DD-9C0D-823E46BE116D}"/>
          </ac:grpSpMkLst>
        </pc:grpChg>
        <pc:grpChg chg="mod">
          <ac:chgData name="ly kim lam" userId="928932341a5131bf" providerId="LiveId" clId="{75BF0509-7062-449C-8550-FA71759B8972}" dt="2021-10-06T16:26:26.464" v="2304"/>
          <ac:grpSpMkLst>
            <pc:docMk/>
            <pc:sldMk cId="1788347948" sldId="268"/>
            <ac:grpSpMk id="493" creationId="{50139F5F-60EB-4E21-930B-30EC4E17D628}"/>
          </ac:grpSpMkLst>
        </pc:grpChg>
        <pc:grpChg chg="add del mod topLvl">
          <ac:chgData name="ly kim lam" userId="928932341a5131bf" providerId="LiveId" clId="{75BF0509-7062-449C-8550-FA71759B8972}" dt="2021-10-06T16:29:00.908" v="2320" actId="478"/>
          <ac:grpSpMkLst>
            <pc:docMk/>
            <pc:sldMk cId="1788347948" sldId="268"/>
            <ac:grpSpMk id="572" creationId="{A5D623D0-0325-4FD8-8D72-4B85A5687B84}"/>
          </ac:grpSpMkLst>
        </pc:grpChg>
        <pc:grpChg chg="add del mod topLvl">
          <ac:chgData name="ly kim lam" userId="928932341a5131bf" providerId="LiveId" clId="{75BF0509-7062-449C-8550-FA71759B8972}" dt="2021-10-06T16:30:11.202" v="2354" actId="478"/>
          <ac:grpSpMkLst>
            <pc:docMk/>
            <pc:sldMk cId="1788347948" sldId="268"/>
            <ac:grpSpMk id="577" creationId="{4EDC2E9B-D263-4C8C-87C3-3D1940205E27}"/>
          </ac:grpSpMkLst>
        </pc:grpChg>
        <pc:grpChg chg="add del mod topLvl">
          <ac:chgData name="ly kim lam" userId="928932341a5131bf" providerId="LiveId" clId="{75BF0509-7062-449C-8550-FA71759B8972}" dt="2021-10-06T16:30:15.093" v="2355" actId="478"/>
          <ac:grpSpMkLst>
            <pc:docMk/>
            <pc:sldMk cId="1788347948" sldId="268"/>
            <ac:grpSpMk id="581" creationId="{8BE6309D-EF7F-4A97-9996-DAFEBE77A4ED}"/>
          </ac:grpSpMkLst>
        </pc:grpChg>
        <pc:grpChg chg="add del mod topLvl">
          <ac:chgData name="ly kim lam" userId="928932341a5131bf" providerId="LiveId" clId="{75BF0509-7062-449C-8550-FA71759B8972}" dt="2021-10-06T23:06:20.965" v="3440" actId="478"/>
          <ac:grpSpMkLst>
            <pc:docMk/>
            <pc:sldMk cId="1788347948" sldId="268"/>
            <ac:grpSpMk id="584" creationId="{DA8D5CA7-4076-4040-B5B9-DE0B36714422}"/>
          </ac:grpSpMkLst>
        </pc:grpChg>
        <pc:grpChg chg="add del mod">
          <ac:chgData name="ly kim lam" userId="928932341a5131bf" providerId="LiveId" clId="{75BF0509-7062-449C-8550-FA71759B8972}" dt="2021-10-06T16:28:34.932" v="2314" actId="165"/>
          <ac:grpSpMkLst>
            <pc:docMk/>
            <pc:sldMk cId="1788347948" sldId="268"/>
            <ac:grpSpMk id="591" creationId="{55BBBB7B-302D-49A3-8691-C8CAC822F290}"/>
          </ac:grpSpMkLst>
        </pc:grpChg>
        <pc:grpChg chg="add del mod">
          <ac:chgData name="ly kim lam" userId="928932341a5131bf" providerId="LiveId" clId="{75BF0509-7062-449C-8550-FA71759B8972}" dt="2021-10-06T16:30:03.832" v="2351" actId="165"/>
          <ac:grpSpMkLst>
            <pc:docMk/>
            <pc:sldMk cId="1788347948" sldId="268"/>
            <ac:grpSpMk id="592" creationId="{39D4754D-B969-4FFB-A0B4-389930581ABA}"/>
          </ac:grpSpMkLst>
        </pc:grpChg>
        <pc:picChg chg="add del mod">
          <ac:chgData name="ly kim lam" userId="928932341a5131bf" providerId="LiveId" clId="{75BF0509-7062-449C-8550-FA71759B8972}" dt="2021-10-06T22:52:08.151" v="3181" actId="478"/>
          <ac:picMkLst>
            <pc:docMk/>
            <pc:sldMk cId="1788347948" sldId="268"/>
            <ac:picMk id="10" creationId="{FEF56CB2-7178-48DC-9107-22248134CB5B}"/>
          </ac:picMkLst>
        </pc:picChg>
        <pc:picChg chg="add del mod">
          <ac:chgData name="ly kim lam" userId="928932341a5131bf" providerId="LiveId" clId="{75BF0509-7062-449C-8550-FA71759B8972}" dt="2021-10-06T23:03:23.308" v="3232" actId="478"/>
          <ac:picMkLst>
            <pc:docMk/>
            <pc:sldMk cId="1788347948" sldId="268"/>
            <ac:picMk id="12" creationId="{05EF0C7D-67AB-42FD-BF1A-9D80EA1189E6}"/>
          </ac:picMkLst>
        </pc:picChg>
        <pc:picChg chg="add mod topLvl">
          <ac:chgData name="ly kim lam" userId="928932341a5131bf" providerId="LiveId" clId="{75BF0509-7062-449C-8550-FA71759B8972}" dt="2021-10-06T23:22:33.969" v="3950" actId="165"/>
          <ac:picMkLst>
            <pc:docMk/>
            <pc:sldMk cId="1788347948" sldId="268"/>
            <ac:picMk id="24" creationId="{3FD511B3-8A32-4B0B-AAFF-D103B843DAA5}"/>
          </ac:picMkLst>
        </pc:picChg>
        <pc:picChg chg="add del mod topLvl">
          <ac:chgData name="ly kim lam" userId="928932341a5131bf" providerId="LiveId" clId="{75BF0509-7062-449C-8550-FA71759B8972}" dt="2021-10-06T23:23:11.544" v="3963" actId="478"/>
          <ac:picMkLst>
            <pc:docMk/>
            <pc:sldMk cId="1788347948" sldId="268"/>
            <ac:picMk id="26" creationId="{70726A64-CF84-472E-AB1F-899A6768AE1F}"/>
          </ac:picMkLst>
        </pc:picChg>
        <pc:picChg chg="add mod topLvl">
          <ac:chgData name="ly kim lam" userId="928932341a5131bf" providerId="LiveId" clId="{75BF0509-7062-449C-8550-FA71759B8972}" dt="2021-10-06T23:22:33.969" v="3950" actId="165"/>
          <ac:picMkLst>
            <pc:docMk/>
            <pc:sldMk cId="1788347948" sldId="268"/>
            <ac:picMk id="28" creationId="{A50B6133-38DC-4E12-BDCF-F3EB4CF154CB}"/>
          </ac:picMkLst>
        </pc:picChg>
        <pc:picChg chg="add del mod">
          <ac:chgData name="ly kim lam" userId="928932341a5131bf" providerId="LiveId" clId="{75BF0509-7062-449C-8550-FA71759B8972}" dt="2021-10-06T23:23:08.059" v="3962"/>
          <ac:picMkLst>
            <pc:docMk/>
            <pc:sldMk cId="1788347948" sldId="268"/>
            <ac:picMk id="117" creationId="{3008EF36-81EF-4295-9A79-538BFA7C66A5}"/>
          </ac:picMkLst>
        </pc:picChg>
        <pc:cxnChg chg="mod">
          <ac:chgData name="ly kim lam" userId="928932341a5131bf" providerId="LiveId" clId="{75BF0509-7062-449C-8550-FA71759B8972}" dt="2021-10-06T16:16:01.674" v="2213"/>
          <ac:cxnSpMkLst>
            <pc:docMk/>
            <pc:sldMk cId="1788347948" sldId="268"/>
            <ac:cxnSpMk id="9" creationId="{33D066A5-451E-4952-AB89-BA86D8A11C08}"/>
          </ac:cxnSpMkLst>
        </pc:cxnChg>
        <pc:cxnChg chg="mod">
          <ac:chgData name="ly kim lam" userId="928932341a5131bf" providerId="LiveId" clId="{75BF0509-7062-449C-8550-FA71759B8972}" dt="2021-10-06T16:16:01.674" v="2213"/>
          <ac:cxnSpMkLst>
            <pc:docMk/>
            <pc:sldMk cId="1788347948" sldId="268"/>
            <ac:cxnSpMk id="13" creationId="{A503FEAE-34EC-4573-9904-1EFAD38E57BD}"/>
          </ac:cxnSpMkLst>
        </pc:cxnChg>
        <pc:cxnChg chg="mod">
          <ac:chgData name="ly kim lam" userId="928932341a5131bf" providerId="LiveId" clId="{75BF0509-7062-449C-8550-FA71759B8972}" dt="2021-10-06T16:16:01.674" v="2213"/>
          <ac:cxnSpMkLst>
            <pc:docMk/>
            <pc:sldMk cId="1788347948" sldId="268"/>
            <ac:cxnSpMk id="14" creationId="{1790DDCF-D7BA-463C-AE45-E943A305BC27}"/>
          </ac:cxnSpMkLst>
        </pc:cxnChg>
        <pc:cxnChg chg="mod">
          <ac:chgData name="ly kim lam" userId="928932341a5131bf" providerId="LiveId" clId="{75BF0509-7062-449C-8550-FA71759B8972}" dt="2021-10-06T16:16:01.674" v="2213"/>
          <ac:cxnSpMkLst>
            <pc:docMk/>
            <pc:sldMk cId="1788347948" sldId="268"/>
            <ac:cxnSpMk id="15" creationId="{22C0E446-30E1-4771-9879-9812685FC302}"/>
          </ac:cxnSpMkLst>
        </pc:cxnChg>
        <pc:cxnChg chg="mod">
          <ac:chgData name="ly kim lam" userId="928932341a5131bf" providerId="LiveId" clId="{75BF0509-7062-449C-8550-FA71759B8972}" dt="2021-10-06T16:16:01.674" v="2213"/>
          <ac:cxnSpMkLst>
            <pc:docMk/>
            <pc:sldMk cId="1788347948" sldId="268"/>
            <ac:cxnSpMk id="16" creationId="{7EB7CDEB-8CBB-4308-A3E6-61F14A2B6035}"/>
          </ac:cxnSpMkLst>
        </pc:cxnChg>
        <pc:cxnChg chg="mod">
          <ac:chgData name="ly kim lam" userId="928932341a5131bf" providerId="LiveId" clId="{75BF0509-7062-449C-8550-FA71759B8972}" dt="2021-10-06T16:16:01.674" v="2213"/>
          <ac:cxnSpMkLst>
            <pc:docMk/>
            <pc:sldMk cId="1788347948" sldId="268"/>
            <ac:cxnSpMk id="17" creationId="{2A022B85-F4F2-484F-AACD-DA296FBF2B5B}"/>
          </ac:cxnSpMkLst>
        </pc:cxnChg>
        <pc:cxnChg chg="mod">
          <ac:chgData name="ly kim lam" userId="928932341a5131bf" providerId="LiveId" clId="{75BF0509-7062-449C-8550-FA71759B8972}" dt="2021-10-06T16:16:01.674" v="2213"/>
          <ac:cxnSpMkLst>
            <pc:docMk/>
            <pc:sldMk cId="1788347948" sldId="268"/>
            <ac:cxnSpMk id="18" creationId="{8653E42A-E497-493D-8C7A-4E18948C32CE}"/>
          </ac:cxnSpMkLst>
        </pc:cxnChg>
        <pc:cxnChg chg="mod">
          <ac:chgData name="ly kim lam" userId="928932341a5131bf" providerId="LiveId" clId="{75BF0509-7062-449C-8550-FA71759B8972}" dt="2021-10-06T16:16:29.354" v="2215" actId="478"/>
          <ac:cxnSpMkLst>
            <pc:docMk/>
            <pc:sldMk cId="1788347948" sldId="268"/>
            <ac:cxnSpMk id="24" creationId="{A9A60F6A-B3D1-4F17-8635-964B3CA91ED1}"/>
          </ac:cxnSpMkLst>
        </pc:cxnChg>
        <pc:cxnChg chg="mod">
          <ac:chgData name="ly kim lam" userId="928932341a5131bf" providerId="LiveId" clId="{75BF0509-7062-449C-8550-FA71759B8972}" dt="2021-10-06T16:16:29.354" v="2215" actId="478"/>
          <ac:cxnSpMkLst>
            <pc:docMk/>
            <pc:sldMk cId="1788347948" sldId="268"/>
            <ac:cxnSpMk id="26" creationId="{C3A82D99-ADCD-48E8-AA26-0632218F07B1}"/>
          </ac:cxnSpMkLst>
        </pc:cxnChg>
        <pc:cxnChg chg="mod">
          <ac:chgData name="ly kim lam" userId="928932341a5131bf" providerId="LiveId" clId="{75BF0509-7062-449C-8550-FA71759B8972}" dt="2021-10-06T16:16:30.077" v="2216"/>
          <ac:cxnSpMkLst>
            <pc:docMk/>
            <pc:sldMk cId="1788347948" sldId="268"/>
            <ac:cxnSpMk id="110" creationId="{9D851DFF-B415-4341-87EA-5BDF027E2408}"/>
          </ac:cxnSpMkLst>
        </pc:cxnChg>
        <pc:cxnChg chg="mod">
          <ac:chgData name="ly kim lam" userId="928932341a5131bf" providerId="LiveId" clId="{75BF0509-7062-449C-8550-FA71759B8972}" dt="2021-10-06T16:16:30.077" v="2216"/>
          <ac:cxnSpMkLst>
            <pc:docMk/>
            <pc:sldMk cId="1788347948" sldId="268"/>
            <ac:cxnSpMk id="111" creationId="{3D16A1CD-50FA-4C1C-9D22-B6FFCD6FB71D}"/>
          </ac:cxnSpMkLst>
        </pc:cxnChg>
        <pc:cxnChg chg="mod">
          <ac:chgData name="ly kim lam" userId="928932341a5131bf" providerId="LiveId" clId="{75BF0509-7062-449C-8550-FA71759B8972}" dt="2021-10-06T16:16:30.077" v="2216"/>
          <ac:cxnSpMkLst>
            <pc:docMk/>
            <pc:sldMk cId="1788347948" sldId="268"/>
            <ac:cxnSpMk id="112" creationId="{1C6DA93E-1944-4CD8-9EB8-73D9C575D0EE}"/>
          </ac:cxnSpMkLst>
        </pc:cxnChg>
        <pc:cxnChg chg="add del mod">
          <ac:chgData name="ly kim lam" userId="928932341a5131bf" providerId="LiveId" clId="{75BF0509-7062-449C-8550-FA71759B8972}" dt="2021-10-06T23:23:08.059" v="3962"/>
          <ac:cxnSpMkLst>
            <pc:docMk/>
            <pc:sldMk cId="1788347948" sldId="268"/>
            <ac:cxnSpMk id="113" creationId="{7236613E-BE29-43B1-8608-3CF0D122A054}"/>
          </ac:cxnSpMkLst>
        </pc:cxnChg>
        <pc:cxnChg chg="mod">
          <ac:chgData name="ly kim lam" userId="928932341a5131bf" providerId="LiveId" clId="{75BF0509-7062-449C-8550-FA71759B8972}" dt="2021-10-06T16:16:30.077" v="2216"/>
          <ac:cxnSpMkLst>
            <pc:docMk/>
            <pc:sldMk cId="1788347948" sldId="268"/>
            <ac:cxnSpMk id="113" creationId="{CE2B7B07-009B-470A-92EA-65CD01F573FF}"/>
          </ac:cxnSpMkLst>
        </pc:cxnChg>
        <pc:cxnChg chg="mod">
          <ac:chgData name="ly kim lam" userId="928932341a5131bf" providerId="LiveId" clId="{75BF0509-7062-449C-8550-FA71759B8972}" dt="2021-10-06T16:16:30.077" v="2216"/>
          <ac:cxnSpMkLst>
            <pc:docMk/>
            <pc:sldMk cId="1788347948" sldId="268"/>
            <ac:cxnSpMk id="114" creationId="{484124DE-6B6C-4EE5-9664-BFDCD26E1A15}"/>
          </ac:cxnSpMkLst>
        </pc:cxnChg>
        <pc:cxnChg chg="mod">
          <ac:chgData name="ly kim lam" userId="928932341a5131bf" providerId="LiveId" clId="{75BF0509-7062-449C-8550-FA71759B8972}" dt="2021-10-06T16:16:30.077" v="2216"/>
          <ac:cxnSpMkLst>
            <pc:docMk/>
            <pc:sldMk cId="1788347948" sldId="268"/>
            <ac:cxnSpMk id="115" creationId="{98A9B2F2-BB95-4AA4-B291-573CFBCA3F40}"/>
          </ac:cxnSpMkLst>
        </pc:cxnChg>
        <pc:cxnChg chg="mod">
          <ac:chgData name="ly kim lam" userId="928932341a5131bf" providerId="LiveId" clId="{75BF0509-7062-449C-8550-FA71759B8972}" dt="2021-10-06T16:16:30.077" v="2216"/>
          <ac:cxnSpMkLst>
            <pc:docMk/>
            <pc:sldMk cId="1788347948" sldId="268"/>
            <ac:cxnSpMk id="116" creationId="{9BFC48F3-8B64-4CE0-9FF0-810838DEBC4B}"/>
          </ac:cxnSpMkLst>
        </pc:cxnChg>
        <pc:cxnChg chg="mod">
          <ac:chgData name="ly kim lam" userId="928932341a5131bf" providerId="LiveId" clId="{75BF0509-7062-449C-8550-FA71759B8972}" dt="2021-10-06T16:16:30.077" v="2216"/>
          <ac:cxnSpMkLst>
            <pc:docMk/>
            <pc:sldMk cId="1788347948" sldId="268"/>
            <ac:cxnSpMk id="122" creationId="{C042BEB4-9EF1-45F1-9FBD-E7607E9076BD}"/>
          </ac:cxnSpMkLst>
        </pc:cxnChg>
        <pc:cxnChg chg="mod">
          <ac:chgData name="ly kim lam" userId="928932341a5131bf" providerId="LiveId" clId="{75BF0509-7062-449C-8550-FA71759B8972}" dt="2021-10-06T16:16:30.077" v="2216"/>
          <ac:cxnSpMkLst>
            <pc:docMk/>
            <pc:sldMk cId="1788347948" sldId="268"/>
            <ac:cxnSpMk id="124" creationId="{C7B7DB7E-7BD7-4111-A4E6-3732DE776023}"/>
          </ac:cxnSpMkLst>
        </pc:cxnChg>
        <pc:cxnChg chg="del mod topLvl">
          <ac:chgData name="ly kim lam" userId="928932341a5131bf" providerId="LiveId" clId="{75BF0509-7062-449C-8550-FA71759B8972}" dt="2021-10-06T16:24:06.702" v="2298" actId="478"/>
          <ac:cxnSpMkLst>
            <pc:docMk/>
            <pc:sldMk cId="1788347948" sldId="268"/>
            <ac:cxnSpMk id="208" creationId="{5D1780A5-9C9A-404C-817C-CB69F1C83829}"/>
          </ac:cxnSpMkLst>
        </pc:cxnChg>
        <pc:cxnChg chg="del mod topLvl">
          <ac:chgData name="ly kim lam" userId="928932341a5131bf" providerId="LiveId" clId="{75BF0509-7062-449C-8550-FA71759B8972}" dt="2021-10-06T16:18:13.251" v="2240" actId="478"/>
          <ac:cxnSpMkLst>
            <pc:docMk/>
            <pc:sldMk cId="1788347948" sldId="268"/>
            <ac:cxnSpMk id="209" creationId="{224E090F-6190-4366-ACBA-F5DCD0C53228}"/>
          </ac:cxnSpMkLst>
        </pc:cxnChg>
        <pc:cxnChg chg="del mod topLvl">
          <ac:chgData name="ly kim lam" userId="928932341a5131bf" providerId="LiveId" clId="{75BF0509-7062-449C-8550-FA71759B8972}" dt="2021-10-06T16:24:06.702" v="2298" actId="478"/>
          <ac:cxnSpMkLst>
            <pc:docMk/>
            <pc:sldMk cId="1788347948" sldId="268"/>
            <ac:cxnSpMk id="210" creationId="{4828B36B-F767-45FF-9F29-EFCFD702EA9E}"/>
          </ac:cxnSpMkLst>
        </pc:cxnChg>
        <pc:cxnChg chg="del mod topLvl">
          <ac:chgData name="ly kim lam" userId="928932341a5131bf" providerId="LiveId" clId="{75BF0509-7062-449C-8550-FA71759B8972}" dt="2021-10-06T16:24:06.702" v="2298" actId="478"/>
          <ac:cxnSpMkLst>
            <pc:docMk/>
            <pc:sldMk cId="1788347948" sldId="268"/>
            <ac:cxnSpMk id="211" creationId="{697E41A1-0F9E-4B4C-A3E4-90EE5123A4E0}"/>
          </ac:cxnSpMkLst>
        </pc:cxnChg>
        <pc:cxnChg chg="add del mod topLvl">
          <ac:chgData name="ly kim lam" userId="928932341a5131bf" providerId="LiveId" clId="{75BF0509-7062-449C-8550-FA71759B8972}" dt="2021-10-06T16:24:06.702" v="2298" actId="478"/>
          <ac:cxnSpMkLst>
            <pc:docMk/>
            <pc:sldMk cId="1788347948" sldId="268"/>
            <ac:cxnSpMk id="212" creationId="{1E93DF41-3B43-4000-BF3F-2A575373B751}"/>
          </ac:cxnSpMkLst>
        </pc:cxnChg>
        <pc:cxnChg chg="del mod topLvl">
          <ac:chgData name="ly kim lam" userId="928932341a5131bf" providerId="LiveId" clId="{75BF0509-7062-449C-8550-FA71759B8972}" dt="2021-10-06T16:18:05.741" v="2238" actId="478"/>
          <ac:cxnSpMkLst>
            <pc:docMk/>
            <pc:sldMk cId="1788347948" sldId="268"/>
            <ac:cxnSpMk id="213" creationId="{E51AE976-78A5-4429-905B-7BF4F1555DD3}"/>
          </ac:cxnSpMkLst>
        </pc:cxnChg>
        <pc:cxnChg chg="del mod topLvl">
          <ac:chgData name="ly kim lam" userId="928932341a5131bf" providerId="LiveId" clId="{75BF0509-7062-449C-8550-FA71759B8972}" dt="2021-10-06T16:24:06.702" v="2298" actId="478"/>
          <ac:cxnSpMkLst>
            <pc:docMk/>
            <pc:sldMk cId="1788347948" sldId="268"/>
            <ac:cxnSpMk id="214" creationId="{CD39B356-6A8A-403B-A174-F975D9466DCD}"/>
          </ac:cxnSpMkLst>
        </pc:cxnChg>
        <pc:cxnChg chg="del mod topLvl">
          <ac:chgData name="ly kim lam" userId="928932341a5131bf" providerId="LiveId" clId="{75BF0509-7062-449C-8550-FA71759B8972}" dt="2021-10-06T16:24:06.702" v="2298" actId="478"/>
          <ac:cxnSpMkLst>
            <pc:docMk/>
            <pc:sldMk cId="1788347948" sldId="268"/>
            <ac:cxnSpMk id="220" creationId="{B211FAF7-DB4C-4C3C-8D12-756B353D4D97}"/>
          </ac:cxnSpMkLst>
        </pc:cxnChg>
        <pc:cxnChg chg="del mod topLvl">
          <ac:chgData name="ly kim lam" userId="928932341a5131bf" providerId="LiveId" clId="{75BF0509-7062-449C-8550-FA71759B8972}" dt="2021-10-06T16:17:22.337" v="2229" actId="478"/>
          <ac:cxnSpMkLst>
            <pc:docMk/>
            <pc:sldMk cId="1788347948" sldId="268"/>
            <ac:cxnSpMk id="222" creationId="{BEE14CE1-7824-431A-A3D3-79DD7E3F27FC}"/>
          </ac:cxnSpMkLst>
        </pc:cxnChg>
        <pc:cxnChg chg="add del mod topLvl">
          <ac:chgData name="ly kim lam" userId="928932341a5131bf" providerId="LiveId" clId="{75BF0509-7062-449C-8550-FA71759B8972}" dt="2021-10-06T16:24:06.702" v="2298" actId="478"/>
          <ac:cxnSpMkLst>
            <pc:docMk/>
            <pc:sldMk cId="1788347948" sldId="268"/>
            <ac:cxnSpMk id="305" creationId="{83EC5B27-53A0-46E3-AEAA-EDB225804EBD}"/>
          </ac:cxnSpMkLst>
        </pc:cxnChg>
        <pc:cxnChg chg="mod">
          <ac:chgData name="ly kim lam" userId="928932341a5131bf" providerId="LiveId" clId="{75BF0509-7062-449C-8550-FA71759B8972}" dt="2021-10-06T16:24:17.062" v="2299"/>
          <ac:cxnSpMkLst>
            <pc:docMk/>
            <pc:sldMk cId="1788347948" sldId="268"/>
            <ac:cxnSpMk id="323" creationId="{B01B6917-FFAB-4BA2-91A7-9ABC87F4F865}"/>
          </ac:cxnSpMkLst>
        </pc:cxnChg>
        <pc:cxnChg chg="mod">
          <ac:chgData name="ly kim lam" userId="928932341a5131bf" providerId="LiveId" clId="{75BF0509-7062-449C-8550-FA71759B8972}" dt="2021-10-06T16:24:17.062" v="2299"/>
          <ac:cxnSpMkLst>
            <pc:docMk/>
            <pc:sldMk cId="1788347948" sldId="268"/>
            <ac:cxnSpMk id="324" creationId="{BBFA2FBE-961C-4237-9159-9BF6F517C524}"/>
          </ac:cxnSpMkLst>
        </pc:cxnChg>
        <pc:cxnChg chg="mod">
          <ac:chgData name="ly kim lam" userId="928932341a5131bf" providerId="LiveId" clId="{75BF0509-7062-449C-8550-FA71759B8972}" dt="2021-10-06T16:24:17.062" v="2299"/>
          <ac:cxnSpMkLst>
            <pc:docMk/>
            <pc:sldMk cId="1788347948" sldId="268"/>
            <ac:cxnSpMk id="325" creationId="{F36CA0FE-CE3C-43F3-A0A7-B16260195D46}"/>
          </ac:cxnSpMkLst>
        </pc:cxnChg>
        <pc:cxnChg chg="mod">
          <ac:chgData name="ly kim lam" userId="928932341a5131bf" providerId="LiveId" clId="{75BF0509-7062-449C-8550-FA71759B8972}" dt="2021-10-06T16:24:17.062" v="2299"/>
          <ac:cxnSpMkLst>
            <pc:docMk/>
            <pc:sldMk cId="1788347948" sldId="268"/>
            <ac:cxnSpMk id="326" creationId="{44AFD0B5-6235-409C-9F8B-7A4F7121EF5A}"/>
          </ac:cxnSpMkLst>
        </pc:cxnChg>
        <pc:cxnChg chg="mod">
          <ac:chgData name="ly kim lam" userId="928932341a5131bf" providerId="LiveId" clId="{75BF0509-7062-449C-8550-FA71759B8972}" dt="2021-10-06T16:24:17.062" v="2299"/>
          <ac:cxnSpMkLst>
            <pc:docMk/>
            <pc:sldMk cId="1788347948" sldId="268"/>
            <ac:cxnSpMk id="327" creationId="{3E05CF11-BBF1-4B7C-B108-F91A72674F0A}"/>
          </ac:cxnSpMkLst>
        </pc:cxnChg>
        <pc:cxnChg chg="mod">
          <ac:chgData name="ly kim lam" userId="928932341a5131bf" providerId="LiveId" clId="{75BF0509-7062-449C-8550-FA71759B8972}" dt="2021-10-06T16:24:17.062" v="2299"/>
          <ac:cxnSpMkLst>
            <pc:docMk/>
            <pc:sldMk cId="1788347948" sldId="268"/>
            <ac:cxnSpMk id="328" creationId="{E87F9878-4B5E-4140-BCD2-C4D4AD386BD0}"/>
          </ac:cxnSpMkLst>
        </pc:cxnChg>
        <pc:cxnChg chg="mod">
          <ac:chgData name="ly kim lam" userId="928932341a5131bf" providerId="LiveId" clId="{75BF0509-7062-449C-8550-FA71759B8972}" dt="2021-10-06T16:24:17.062" v="2299"/>
          <ac:cxnSpMkLst>
            <pc:docMk/>
            <pc:sldMk cId="1788347948" sldId="268"/>
            <ac:cxnSpMk id="329" creationId="{A395E2BC-3AEA-4BFA-9482-3AB95C17658F}"/>
          </ac:cxnSpMkLst>
        </pc:cxnChg>
        <pc:cxnChg chg="mod">
          <ac:chgData name="ly kim lam" userId="928932341a5131bf" providerId="LiveId" clId="{75BF0509-7062-449C-8550-FA71759B8972}" dt="2021-10-06T16:25:49.177" v="2301" actId="478"/>
          <ac:cxnSpMkLst>
            <pc:docMk/>
            <pc:sldMk cId="1788347948" sldId="268"/>
            <ac:cxnSpMk id="335" creationId="{9B2AAADA-8D05-43F7-8557-766349B855F6}"/>
          </ac:cxnSpMkLst>
        </pc:cxnChg>
        <pc:cxnChg chg="mod">
          <ac:chgData name="ly kim lam" userId="928932341a5131bf" providerId="LiveId" clId="{75BF0509-7062-449C-8550-FA71759B8972}" dt="2021-10-06T16:25:49.177" v="2301" actId="478"/>
          <ac:cxnSpMkLst>
            <pc:docMk/>
            <pc:sldMk cId="1788347948" sldId="268"/>
            <ac:cxnSpMk id="337" creationId="{8F568FC4-5325-461C-81A8-0883A87417AA}"/>
          </ac:cxnSpMkLst>
        </pc:cxnChg>
        <pc:cxnChg chg="mod">
          <ac:chgData name="ly kim lam" userId="928932341a5131bf" providerId="LiveId" clId="{75BF0509-7062-449C-8550-FA71759B8972}" dt="2021-10-06T16:25:49.849" v="2302"/>
          <ac:cxnSpMkLst>
            <pc:docMk/>
            <pc:sldMk cId="1788347948" sldId="268"/>
            <ac:cxnSpMk id="421" creationId="{8960A21F-2ED6-4943-BF99-E817CE1FA36D}"/>
          </ac:cxnSpMkLst>
        </pc:cxnChg>
        <pc:cxnChg chg="mod">
          <ac:chgData name="ly kim lam" userId="928932341a5131bf" providerId="LiveId" clId="{75BF0509-7062-449C-8550-FA71759B8972}" dt="2021-10-06T16:25:49.849" v="2302"/>
          <ac:cxnSpMkLst>
            <pc:docMk/>
            <pc:sldMk cId="1788347948" sldId="268"/>
            <ac:cxnSpMk id="424" creationId="{22228F38-96CA-40C2-BB7D-770565A4CA29}"/>
          </ac:cxnSpMkLst>
        </pc:cxnChg>
        <pc:cxnChg chg="mod">
          <ac:chgData name="ly kim lam" userId="928932341a5131bf" providerId="LiveId" clId="{75BF0509-7062-449C-8550-FA71759B8972}" dt="2021-10-06T16:25:49.849" v="2302"/>
          <ac:cxnSpMkLst>
            <pc:docMk/>
            <pc:sldMk cId="1788347948" sldId="268"/>
            <ac:cxnSpMk id="427" creationId="{1B3426E2-152F-4CBC-99A5-6D29460EFCD8}"/>
          </ac:cxnSpMkLst>
        </pc:cxnChg>
        <pc:cxnChg chg="mod">
          <ac:chgData name="ly kim lam" userId="928932341a5131bf" providerId="LiveId" clId="{75BF0509-7062-449C-8550-FA71759B8972}" dt="2021-10-06T16:25:49.849" v="2302"/>
          <ac:cxnSpMkLst>
            <pc:docMk/>
            <pc:sldMk cId="1788347948" sldId="268"/>
            <ac:cxnSpMk id="430" creationId="{668E0B12-9990-42D8-B067-9C696470C947}"/>
          </ac:cxnSpMkLst>
        </pc:cxnChg>
        <pc:cxnChg chg="mod">
          <ac:chgData name="ly kim lam" userId="928932341a5131bf" providerId="LiveId" clId="{75BF0509-7062-449C-8550-FA71759B8972}" dt="2021-10-06T16:25:49.849" v="2302"/>
          <ac:cxnSpMkLst>
            <pc:docMk/>
            <pc:sldMk cId="1788347948" sldId="268"/>
            <ac:cxnSpMk id="437" creationId="{B3573892-2341-412A-9C26-9F38A1F64E29}"/>
          </ac:cxnSpMkLst>
        </pc:cxnChg>
        <pc:cxnChg chg="mod">
          <ac:chgData name="ly kim lam" userId="928932341a5131bf" providerId="LiveId" clId="{75BF0509-7062-449C-8550-FA71759B8972}" dt="2021-10-06T16:25:49.849" v="2302"/>
          <ac:cxnSpMkLst>
            <pc:docMk/>
            <pc:sldMk cId="1788347948" sldId="268"/>
            <ac:cxnSpMk id="438" creationId="{810789AB-B92F-43E6-96B9-9E5C1543A999}"/>
          </ac:cxnSpMkLst>
        </pc:cxnChg>
        <pc:cxnChg chg="mod">
          <ac:chgData name="ly kim lam" userId="928932341a5131bf" providerId="LiveId" clId="{75BF0509-7062-449C-8550-FA71759B8972}" dt="2021-10-06T16:25:49.849" v="2302"/>
          <ac:cxnSpMkLst>
            <pc:docMk/>
            <pc:sldMk cId="1788347948" sldId="268"/>
            <ac:cxnSpMk id="439" creationId="{740DDBB9-46AA-4A4D-8989-6E1A1014E9AC}"/>
          </ac:cxnSpMkLst>
        </pc:cxnChg>
        <pc:cxnChg chg="mod">
          <ac:chgData name="ly kim lam" userId="928932341a5131bf" providerId="LiveId" clId="{75BF0509-7062-449C-8550-FA71759B8972}" dt="2021-10-06T16:25:49.849" v="2302"/>
          <ac:cxnSpMkLst>
            <pc:docMk/>
            <pc:sldMk cId="1788347948" sldId="268"/>
            <ac:cxnSpMk id="440" creationId="{D7162DFD-6B35-4DCB-8898-A0666662D384}"/>
          </ac:cxnSpMkLst>
        </pc:cxnChg>
        <pc:cxnChg chg="mod">
          <ac:chgData name="ly kim lam" userId="928932341a5131bf" providerId="LiveId" clId="{75BF0509-7062-449C-8550-FA71759B8972}" dt="2021-10-06T16:25:49.849" v="2302"/>
          <ac:cxnSpMkLst>
            <pc:docMk/>
            <pc:sldMk cId="1788347948" sldId="268"/>
            <ac:cxnSpMk id="443" creationId="{44D33BAA-256F-4B9E-B0EE-5FBE59F5C7FE}"/>
          </ac:cxnSpMkLst>
        </pc:cxnChg>
        <pc:cxnChg chg="mod">
          <ac:chgData name="ly kim lam" userId="928932341a5131bf" providerId="LiveId" clId="{75BF0509-7062-449C-8550-FA71759B8972}" dt="2021-10-06T16:25:49.849" v="2302"/>
          <ac:cxnSpMkLst>
            <pc:docMk/>
            <pc:sldMk cId="1788347948" sldId="268"/>
            <ac:cxnSpMk id="448" creationId="{D5FA60BA-2BD3-4AC3-9D46-44683AC230C2}"/>
          </ac:cxnSpMkLst>
        </pc:cxnChg>
        <pc:cxnChg chg="mod">
          <ac:chgData name="ly kim lam" userId="928932341a5131bf" providerId="LiveId" clId="{75BF0509-7062-449C-8550-FA71759B8972}" dt="2021-10-06T16:25:49.849" v="2302"/>
          <ac:cxnSpMkLst>
            <pc:docMk/>
            <pc:sldMk cId="1788347948" sldId="268"/>
            <ac:cxnSpMk id="449" creationId="{E4DDE616-720C-47AE-B186-4DC9F310ADE3}"/>
          </ac:cxnSpMkLst>
        </pc:cxnChg>
        <pc:cxnChg chg="mod">
          <ac:chgData name="ly kim lam" userId="928932341a5131bf" providerId="LiveId" clId="{75BF0509-7062-449C-8550-FA71759B8972}" dt="2021-10-06T16:26:26.464" v="2304"/>
          <ac:cxnSpMkLst>
            <pc:docMk/>
            <pc:sldMk cId="1788347948" sldId="268"/>
            <ac:cxnSpMk id="524" creationId="{88E74648-77BB-4D9C-89A5-B24CD96FA416}"/>
          </ac:cxnSpMkLst>
        </pc:cxnChg>
        <pc:cxnChg chg="mod">
          <ac:chgData name="ly kim lam" userId="928932341a5131bf" providerId="LiveId" clId="{75BF0509-7062-449C-8550-FA71759B8972}" dt="2021-10-06T16:26:26.464" v="2304"/>
          <ac:cxnSpMkLst>
            <pc:docMk/>
            <pc:sldMk cId="1788347948" sldId="268"/>
            <ac:cxnSpMk id="527" creationId="{81E64557-B645-41F5-B3D1-2CFA45BA4F2A}"/>
          </ac:cxnSpMkLst>
        </pc:cxnChg>
        <pc:cxnChg chg="mod">
          <ac:chgData name="ly kim lam" userId="928932341a5131bf" providerId="LiveId" clId="{75BF0509-7062-449C-8550-FA71759B8972}" dt="2021-10-06T16:26:26.464" v="2304"/>
          <ac:cxnSpMkLst>
            <pc:docMk/>
            <pc:sldMk cId="1788347948" sldId="268"/>
            <ac:cxnSpMk id="530" creationId="{45DB5535-3B10-4665-93AA-EA063F0BDCB2}"/>
          </ac:cxnSpMkLst>
        </pc:cxnChg>
        <pc:cxnChg chg="mod">
          <ac:chgData name="ly kim lam" userId="928932341a5131bf" providerId="LiveId" clId="{75BF0509-7062-449C-8550-FA71759B8972}" dt="2021-10-06T16:26:26.464" v="2304"/>
          <ac:cxnSpMkLst>
            <pc:docMk/>
            <pc:sldMk cId="1788347948" sldId="268"/>
            <ac:cxnSpMk id="533" creationId="{DE551EE5-02CB-49A8-8AF7-B744D0893F31}"/>
          </ac:cxnSpMkLst>
        </pc:cxnChg>
        <pc:cxnChg chg="mod">
          <ac:chgData name="ly kim lam" userId="928932341a5131bf" providerId="LiveId" clId="{75BF0509-7062-449C-8550-FA71759B8972}" dt="2021-10-06T16:27:42.772" v="2308" actId="478"/>
          <ac:cxnSpMkLst>
            <pc:docMk/>
            <pc:sldMk cId="1788347948" sldId="268"/>
            <ac:cxnSpMk id="540" creationId="{0391894D-7F6F-43FF-A951-AEEBC3AEB6B8}"/>
          </ac:cxnSpMkLst>
        </pc:cxnChg>
        <pc:cxnChg chg="mod">
          <ac:chgData name="ly kim lam" userId="928932341a5131bf" providerId="LiveId" clId="{75BF0509-7062-449C-8550-FA71759B8972}" dt="2021-10-06T16:27:42.772" v="2308" actId="478"/>
          <ac:cxnSpMkLst>
            <pc:docMk/>
            <pc:sldMk cId="1788347948" sldId="268"/>
            <ac:cxnSpMk id="541" creationId="{BE725D57-3816-441A-974B-581FE947D9D0}"/>
          </ac:cxnSpMkLst>
        </pc:cxnChg>
        <pc:cxnChg chg="mod">
          <ac:chgData name="ly kim lam" userId="928932341a5131bf" providerId="LiveId" clId="{75BF0509-7062-449C-8550-FA71759B8972}" dt="2021-10-06T16:27:42.772" v="2308" actId="478"/>
          <ac:cxnSpMkLst>
            <pc:docMk/>
            <pc:sldMk cId="1788347948" sldId="268"/>
            <ac:cxnSpMk id="542" creationId="{2D7F9713-D6AE-4150-8926-1AF3EC621590}"/>
          </ac:cxnSpMkLst>
        </pc:cxnChg>
        <pc:cxnChg chg="mod">
          <ac:chgData name="ly kim lam" userId="928932341a5131bf" providerId="LiveId" clId="{75BF0509-7062-449C-8550-FA71759B8972}" dt="2021-10-06T16:26:26.464" v="2304"/>
          <ac:cxnSpMkLst>
            <pc:docMk/>
            <pc:sldMk cId="1788347948" sldId="268"/>
            <ac:cxnSpMk id="543" creationId="{BE11D495-A3B7-4A4A-837B-7410351BD0C2}"/>
          </ac:cxnSpMkLst>
        </pc:cxnChg>
        <pc:cxnChg chg="mod">
          <ac:chgData name="ly kim lam" userId="928932341a5131bf" providerId="LiveId" clId="{75BF0509-7062-449C-8550-FA71759B8972}" dt="2021-10-06T16:26:26.464" v="2304"/>
          <ac:cxnSpMkLst>
            <pc:docMk/>
            <pc:sldMk cId="1788347948" sldId="268"/>
            <ac:cxnSpMk id="546" creationId="{C4F49370-7D4A-4C0E-A7CF-6BC06380A942}"/>
          </ac:cxnSpMkLst>
        </pc:cxnChg>
        <pc:cxnChg chg="mod">
          <ac:chgData name="ly kim lam" userId="928932341a5131bf" providerId="LiveId" clId="{75BF0509-7062-449C-8550-FA71759B8972}" dt="2021-10-06T16:27:42.772" v="2308" actId="478"/>
          <ac:cxnSpMkLst>
            <pc:docMk/>
            <pc:sldMk cId="1788347948" sldId="268"/>
            <ac:cxnSpMk id="551" creationId="{D6170715-ACB9-4B3A-A587-2BDCF06824C8}"/>
          </ac:cxnSpMkLst>
        </pc:cxnChg>
        <pc:cxnChg chg="mod">
          <ac:chgData name="ly kim lam" userId="928932341a5131bf" providerId="LiveId" clId="{75BF0509-7062-449C-8550-FA71759B8972}" dt="2021-10-06T16:27:42.772" v="2308" actId="478"/>
          <ac:cxnSpMkLst>
            <pc:docMk/>
            <pc:sldMk cId="1788347948" sldId="268"/>
            <ac:cxnSpMk id="552" creationId="{35F2B6E5-17CA-4282-A2B6-41D4C17E29FE}"/>
          </ac:cxnSpMkLst>
        </pc:cxnChg>
        <pc:cxnChg chg="add mod topLvl">
          <ac:chgData name="ly kim lam" userId="928932341a5131bf" providerId="LiveId" clId="{75BF0509-7062-449C-8550-FA71759B8972}" dt="2021-10-06T23:22:33.969" v="3950" actId="165"/>
          <ac:cxnSpMkLst>
            <pc:docMk/>
            <pc:sldMk cId="1788347948" sldId="268"/>
            <ac:cxnSpMk id="553" creationId="{1CCC5028-D399-4D62-B4E7-80EA69019DC7}"/>
          </ac:cxnSpMkLst>
        </pc:cxnChg>
        <pc:cxnChg chg="add mod topLvl">
          <ac:chgData name="ly kim lam" userId="928932341a5131bf" providerId="LiveId" clId="{75BF0509-7062-449C-8550-FA71759B8972}" dt="2021-10-06T23:22:33.969" v="3950" actId="165"/>
          <ac:cxnSpMkLst>
            <pc:docMk/>
            <pc:sldMk cId="1788347948" sldId="268"/>
            <ac:cxnSpMk id="556" creationId="{E75D6736-2F99-437D-830F-44551CF040BD}"/>
          </ac:cxnSpMkLst>
        </pc:cxnChg>
        <pc:cxnChg chg="add mod topLvl">
          <ac:chgData name="ly kim lam" userId="928932341a5131bf" providerId="LiveId" clId="{75BF0509-7062-449C-8550-FA71759B8972}" dt="2021-10-06T23:22:33.969" v="3950" actId="165"/>
          <ac:cxnSpMkLst>
            <pc:docMk/>
            <pc:sldMk cId="1788347948" sldId="268"/>
            <ac:cxnSpMk id="559" creationId="{C2C170C0-A92A-414C-A381-C4F9D411474D}"/>
          </ac:cxnSpMkLst>
        </pc:cxnChg>
        <pc:cxnChg chg="add mod topLvl">
          <ac:chgData name="ly kim lam" userId="928932341a5131bf" providerId="LiveId" clId="{75BF0509-7062-449C-8550-FA71759B8972}" dt="2021-10-06T23:22:33.969" v="3950" actId="165"/>
          <ac:cxnSpMkLst>
            <pc:docMk/>
            <pc:sldMk cId="1788347948" sldId="268"/>
            <ac:cxnSpMk id="562" creationId="{52233DF4-F948-4989-B55D-A619C8A69B7C}"/>
          </ac:cxnSpMkLst>
        </pc:cxnChg>
        <pc:cxnChg chg="add mod topLvl">
          <ac:chgData name="ly kim lam" userId="928932341a5131bf" providerId="LiveId" clId="{75BF0509-7062-449C-8550-FA71759B8972}" dt="2021-10-06T23:22:33.969" v="3950" actId="165"/>
          <ac:cxnSpMkLst>
            <pc:docMk/>
            <pc:sldMk cId="1788347948" sldId="268"/>
            <ac:cxnSpMk id="569" creationId="{1F052573-D485-447E-99CF-0DEB13B8245E}"/>
          </ac:cxnSpMkLst>
        </pc:cxnChg>
        <pc:cxnChg chg="add mod topLvl">
          <ac:chgData name="ly kim lam" userId="928932341a5131bf" providerId="LiveId" clId="{75BF0509-7062-449C-8550-FA71759B8972}" dt="2021-10-06T23:22:33.969" v="3950" actId="165"/>
          <ac:cxnSpMkLst>
            <pc:docMk/>
            <pc:sldMk cId="1788347948" sldId="268"/>
            <ac:cxnSpMk id="570" creationId="{59D8C429-BE2E-4334-BEC0-E108AFA1F50D}"/>
          </ac:cxnSpMkLst>
        </pc:cxnChg>
        <pc:cxnChg chg="add mod topLvl">
          <ac:chgData name="ly kim lam" userId="928932341a5131bf" providerId="LiveId" clId="{75BF0509-7062-449C-8550-FA71759B8972}" dt="2021-10-06T23:22:33.969" v="3950" actId="165"/>
          <ac:cxnSpMkLst>
            <pc:docMk/>
            <pc:sldMk cId="1788347948" sldId="268"/>
            <ac:cxnSpMk id="571" creationId="{BE8C8C95-6269-4DCA-B5EC-2B8C9C8BAF0F}"/>
          </ac:cxnSpMkLst>
        </pc:cxnChg>
        <pc:cxnChg chg="add del mod topLvl">
          <ac:chgData name="ly kim lam" userId="928932341a5131bf" providerId="LiveId" clId="{75BF0509-7062-449C-8550-FA71759B8972}" dt="2021-10-06T23:25:05.548" v="4025" actId="478"/>
          <ac:cxnSpMkLst>
            <pc:docMk/>
            <pc:sldMk cId="1788347948" sldId="268"/>
            <ac:cxnSpMk id="602" creationId="{F2C4FF30-5E26-4C0E-B163-628DB4EE350C}"/>
          </ac:cxnSpMkLst>
        </pc:cxnChg>
        <pc:cxnChg chg="add mod topLvl">
          <ac:chgData name="ly kim lam" userId="928932341a5131bf" providerId="LiveId" clId="{75BF0509-7062-449C-8550-FA71759B8972}" dt="2021-10-06T23:24:43.543" v="4022" actId="1076"/>
          <ac:cxnSpMkLst>
            <pc:docMk/>
            <pc:sldMk cId="1788347948" sldId="268"/>
            <ac:cxnSpMk id="606" creationId="{F09A5DE0-9C15-45AA-9601-FD2556859E1E}"/>
          </ac:cxnSpMkLst>
        </pc:cxnChg>
      </pc:sldChg>
      <pc:sldChg chg="addSp delSp modSp add del mod">
        <pc:chgData name="ly kim lam" userId="928932341a5131bf" providerId="LiveId" clId="{75BF0509-7062-449C-8550-FA71759B8972}" dt="2021-10-07T11:53:46.828" v="9138" actId="47"/>
        <pc:sldMkLst>
          <pc:docMk/>
          <pc:sldMk cId="2705824990" sldId="269"/>
        </pc:sldMkLst>
        <pc:spChg chg="add del mod">
          <ac:chgData name="ly kim lam" userId="928932341a5131bf" providerId="LiveId" clId="{75BF0509-7062-449C-8550-FA71759B8972}" dt="2021-10-07T01:32:33.787" v="5972"/>
          <ac:spMkLst>
            <pc:docMk/>
            <pc:sldMk cId="2705824990" sldId="269"/>
            <ac:spMk id="4" creationId="{6E177FE4-BE81-4422-B6CF-54ECB92042AA}"/>
          </ac:spMkLst>
        </pc:spChg>
        <pc:spChg chg="mod">
          <ac:chgData name="ly kim lam" userId="928932341a5131bf" providerId="LiveId" clId="{75BF0509-7062-449C-8550-FA71759B8972}" dt="2021-10-06T00:56:52.645" v="1254" actId="207"/>
          <ac:spMkLst>
            <pc:docMk/>
            <pc:sldMk cId="2705824990" sldId="269"/>
            <ac:spMk id="5" creationId="{05FB278B-2CC2-44E2-BBBE-C2A717508D51}"/>
          </ac:spMkLst>
        </pc:spChg>
        <pc:spChg chg="add mod">
          <ac:chgData name="ly kim lam" userId="928932341a5131bf" providerId="LiveId" clId="{75BF0509-7062-449C-8550-FA71759B8972}" dt="2021-10-07T11:31:40.987" v="8983" actId="1076"/>
          <ac:spMkLst>
            <pc:docMk/>
            <pc:sldMk cId="2705824990" sldId="269"/>
            <ac:spMk id="6" creationId="{866436E8-F1DA-4EF8-9BF8-7AECA901E395}"/>
          </ac:spMkLst>
        </pc:spChg>
        <pc:spChg chg="add del mod">
          <ac:chgData name="ly kim lam" userId="928932341a5131bf" providerId="LiveId" clId="{75BF0509-7062-449C-8550-FA71759B8972}" dt="2021-10-07T01:32:33.787" v="5972"/>
          <ac:spMkLst>
            <pc:docMk/>
            <pc:sldMk cId="2705824990" sldId="269"/>
            <ac:spMk id="7" creationId="{DE844A22-FEDC-46EF-B1F8-77265DAEF4E9}"/>
          </ac:spMkLst>
        </pc:spChg>
        <pc:spChg chg="del">
          <ac:chgData name="ly kim lam" userId="928932341a5131bf" providerId="LiveId" clId="{75BF0509-7062-449C-8550-FA71759B8972}" dt="2021-10-04T15:07:47.133" v="306" actId="478"/>
          <ac:spMkLst>
            <pc:docMk/>
            <pc:sldMk cId="2705824990" sldId="269"/>
            <ac:spMk id="10" creationId="{B8EB684B-A7D7-4BB9-8831-E1A5FED72903}"/>
          </ac:spMkLst>
        </pc:spChg>
        <pc:spChg chg="del">
          <ac:chgData name="ly kim lam" userId="928932341a5131bf" providerId="LiveId" clId="{75BF0509-7062-449C-8550-FA71759B8972}" dt="2021-10-04T15:08:24.940" v="316" actId="478"/>
          <ac:spMkLst>
            <pc:docMk/>
            <pc:sldMk cId="2705824990" sldId="269"/>
            <ac:spMk id="11" creationId="{338C7044-237D-4E85-873D-672EB4C16377}"/>
          </ac:spMkLst>
        </pc:spChg>
        <pc:spChg chg="del">
          <ac:chgData name="ly kim lam" userId="928932341a5131bf" providerId="LiveId" clId="{75BF0509-7062-449C-8550-FA71759B8972}" dt="2021-10-04T15:07:48.598" v="307" actId="478"/>
          <ac:spMkLst>
            <pc:docMk/>
            <pc:sldMk cId="2705824990" sldId="269"/>
            <ac:spMk id="12" creationId="{EB06C218-4FFE-41CD-8CA8-15B64EC637CD}"/>
          </ac:spMkLst>
        </pc:spChg>
      </pc:sldChg>
      <pc:sldChg chg="add del">
        <pc:chgData name="ly kim lam" userId="928932341a5131bf" providerId="LiveId" clId="{75BF0509-7062-449C-8550-FA71759B8972}" dt="2021-10-04T15:07:50.917" v="309"/>
        <pc:sldMkLst>
          <pc:docMk/>
          <pc:sldMk cId="2819777643" sldId="270"/>
        </pc:sldMkLst>
      </pc:sldChg>
      <pc:sldChg chg="addSp delSp modSp add del mod ord">
        <pc:chgData name="ly kim lam" userId="928932341a5131bf" providerId="LiveId" clId="{75BF0509-7062-449C-8550-FA71759B8972}" dt="2021-10-07T02:36:31.047" v="6118" actId="47"/>
        <pc:sldMkLst>
          <pc:docMk/>
          <pc:sldMk cId="4062724126" sldId="270"/>
        </pc:sldMkLst>
        <pc:spChg chg="mod">
          <ac:chgData name="ly kim lam" userId="928932341a5131bf" providerId="LiveId" clId="{75BF0509-7062-449C-8550-FA71759B8972}" dt="2021-10-06T15:37:31.340" v="1545" actId="1076"/>
          <ac:spMkLst>
            <pc:docMk/>
            <pc:sldMk cId="4062724126" sldId="270"/>
            <ac:spMk id="2" creationId="{7C8EEABD-2CFA-476B-BB2B-0C65797E3602}"/>
          </ac:spMkLst>
        </pc:spChg>
        <pc:spChg chg="del">
          <ac:chgData name="ly kim lam" userId="928932341a5131bf" providerId="LiveId" clId="{75BF0509-7062-449C-8550-FA71759B8972}" dt="2021-10-04T23:48:17.392" v="391" actId="478"/>
          <ac:spMkLst>
            <pc:docMk/>
            <pc:sldMk cId="4062724126" sldId="270"/>
            <ac:spMk id="3" creationId="{5F7B5CB9-F1EA-4052-835C-1CB8E5781E9C}"/>
          </ac:spMkLst>
        </pc:spChg>
        <pc:spChg chg="add del mod">
          <ac:chgData name="ly kim lam" userId="928932341a5131bf" providerId="LiveId" clId="{75BF0509-7062-449C-8550-FA71759B8972}" dt="2021-10-04T23:48:19.255" v="392" actId="478"/>
          <ac:spMkLst>
            <pc:docMk/>
            <pc:sldMk cId="4062724126" sldId="270"/>
            <ac:spMk id="5" creationId="{505E166A-1BF2-4F70-8966-044420A2285C}"/>
          </ac:spMkLst>
        </pc:spChg>
        <pc:spChg chg="add mod">
          <ac:chgData name="ly kim lam" userId="928932341a5131bf" providerId="LiveId" clId="{75BF0509-7062-449C-8550-FA71759B8972}" dt="2021-10-06T15:50:20.936" v="1827" actId="20577"/>
          <ac:spMkLst>
            <pc:docMk/>
            <pc:sldMk cId="4062724126" sldId="270"/>
            <ac:spMk id="7" creationId="{9C4FDD79-10B5-4280-B43D-CFD6925EE188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22" creationId="{E0636914-C67D-44F2-8A69-45C227920369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24" creationId="{9CBC1BBE-2754-41F6-B5F1-226BF8788845}"/>
          </ac:spMkLst>
        </pc:spChg>
        <pc:spChg chg="add mod">
          <ac:chgData name="ly kim lam" userId="928932341a5131bf" providerId="LiveId" clId="{75BF0509-7062-449C-8550-FA71759B8972}" dt="2021-10-06T15:49:11.601" v="1812" actId="164"/>
          <ac:spMkLst>
            <pc:docMk/>
            <pc:sldMk cId="4062724126" sldId="270"/>
            <ac:spMk id="25" creationId="{60E9C913-BEDA-45EB-9046-3F7ADD8A27FB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27" creationId="{C92188DD-0E39-46E1-BC99-83FFE4C35A6C}"/>
          </ac:spMkLst>
        </pc:spChg>
        <pc:spChg chg="add mod">
          <ac:chgData name="ly kim lam" userId="928932341a5131bf" providerId="LiveId" clId="{75BF0509-7062-449C-8550-FA71759B8972}" dt="2021-10-06T15:49:14.302" v="1813" actId="164"/>
          <ac:spMkLst>
            <pc:docMk/>
            <pc:sldMk cId="4062724126" sldId="270"/>
            <ac:spMk id="28" creationId="{2D62DF1A-D063-4844-8261-68E65494FCE0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29" creationId="{B23BB74D-3486-4B75-93F8-E28AE893A57B}"/>
          </ac:spMkLst>
        </pc:spChg>
        <pc:spChg chg="add mod">
          <ac:chgData name="ly kim lam" userId="928932341a5131bf" providerId="LiveId" clId="{75BF0509-7062-449C-8550-FA71759B8972}" dt="2021-10-06T15:49:21.197" v="1816" actId="164"/>
          <ac:spMkLst>
            <pc:docMk/>
            <pc:sldMk cId="4062724126" sldId="270"/>
            <ac:spMk id="31" creationId="{82B9BA55-CD69-45DD-83DF-7A5B1050DE5D}"/>
          </ac:spMkLst>
        </pc:spChg>
        <pc:spChg chg="add mod">
          <ac:chgData name="ly kim lam" userId="928932341a5131bf" providerId="LiveId" clId="{75BF0509-7062-449C-8550-FA71759B8972}" dt="2021-10-06T15:48:06.618" v="1806" actId="164"/>
          <ac:spMkLst>
            <pc:docMk/>
            <pc:sldMk cId="4062724126" sldId="270"/>
            <ac:spMk id="32" creationId="{A653514E-63DE-4808-88A2-CA5A3CB2274C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38" creationId="{D49ACCF6-E77F-4DFC-9E97-32E16A79C82D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39" creationId="{1F20898E-DA2A-4663-BFE4-7F5F4500C6D7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40" creationId="{7FA0B164-F0EA-46CC-B259-13B88C78D315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41" creationId="{0C5C6D15-641C-4F9D-A553-88457A7C51B1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42" creationId="{275E390C-44B5-45C4-B64D-1068ACDAD718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43" creationId="{9B75BBE6-D5DC-4B1D-9EBD-27A3311D5D9D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44" creationId="{6C75C86A-87AB-42D2-BA2A-E3976C3FB686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45" creationId="{B80BBF93-0EC2-4294-A29F-CA690639962B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46" creationId="{9DB1365F-6E2C-412C-A7BB-4F8A362268A0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47" creationId="{76C3C852-435E-42D8-911A-24BD4EFDC0A2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48" creationId="{388F7CB3-A7C0-44C9-8B47-2AF1046DA5B5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49" creationId="{E4560DC5-56A5-4523-8ED5-0F625ABEC48B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50" creationId="{6E955099-CA80-4946-A64E-204FF27D120F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51" creationId="{54B14B67-BA66-44BC-AAF7-19CF9DDD843C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52" creationId="{BD050AF3-06D0-403E-B908-8E8A96A647D6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53" creationId="{402D3C76-2553-4BCA-BD77-4D90662F9510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54" creationId="{78DD5F7E-0741-40C2-A0FB-AAE1981E6046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55" creationId="{ADBB571C-17B6-475F-B052-2DB2C3C3EAF5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56" creationId="{7DE00406-9653-487B-AAC9-9BA0FBDBDF62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57" creationId="{48AD3A3E-A854-4996-9214-D144D16F9151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58" creationId="{0B11DC0E-02D8-4CD3-9F88-2506AFED564B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59" creationId="{477CAB20-2898-4229-983F-B78FB45FF86A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60" creationId="{58AB1EE6-D15C-4145-A384-72E7046CC42E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74" creationId="{F83C0292-B2CB-48D6-97C1-EEED4C4E3B2F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75" creationId="{546F698D-D980-47EC-9FC8-761F6019BA97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76" creationId="{87C5056D-6E68-46F3-9287-64A492DB0D65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77" creationId="{60996CCF-7BA5-4AF9-95AA-CA1AE4D0586A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78" creationId="{5ECD62B3-5CFF-4828-9EDC-A0EFB523E60B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79" creationId="{A62393A7-A900-4584-ACDB-7519A273513D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80" creationId="{AB38E25A-2D3E-4577-B221-FAF09E8BD3DC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81" creationId="{F07B1109-57E5-4673-A9D1-201DF0D6AFAC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82" creationId="{5D91333E-6F47-4449-B4E0-77BE4D0EA20B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83" creationId="{15A77D37-5E66-41A3-ABCF-8B28A3BEB161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84" creationId="{52A01B95-2516-4B97-A272-5D5C5A3ADEE1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85" creationId="{0DD76919-94BE-4904-A199-E11C9C05E6A5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86" creationId="{B37F2144-9075-468A-AE02-A98D96BCF1FA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87" creationId="{2AC7270A-1D18-478C-911E-91B7D0EE13A1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88" creationId="{C702092A-6C0D-4985-B188-7CCF2E8180E0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89" creationId="{E121BDBF-7652-465E-B054-9904D09BAC56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90" creationId="{8FF9BF80-B82D-4223-89A4-CCADA5E98689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91" creationId="{47FADA09-5672-45FB-8771-781EEC96BB99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92" creationId="{922A079B-E026-4306-897B-173CDC3D9F16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93" creationId="{54A409F8-884D-4C18-BC21-B0369D76AB88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94" creationId="{D3463A77-E3D8-47E3-8501-F2F867EAB353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95" creationId="{6996C653-76AC-4865-BABE-23343EBA9AAC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96" creationId="{AC43F069-1359-477C-BA48-352392927861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97" creationId="{4E4F6062-38FF-4AE3-A3A6-F55FF7222547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98" creationId="{FA33414F-78E5-4770-823E-38130B489018}"/>
          </ac:spMkLst>
        </pc:spChg>
        <pc:spChg chg="mod">
          <ac:chgData name="ly kim lam" userId="928932341a5131bf" providerId="LiveId" clId="{75BF0509-7062-449C-8550-FA71759B8972}" dt="2021-10-07T01:12:36.872" v="5392"/>
          <ac:spMkLst>
            <pc:docMk/>
            <pc:sldMk cId="4062724126" sldId="270"/>
            <ac:spMk id="99" creationId="{08C1EB8B-A434-40F6-B6CB-441FE97CE89D}"/>
          </ac:spMkLst>
        </pc:spChg>
        <pc:grpChg chg="add del mod">
          <ac:chgData name="ly kim lam" userId="928932341a5131bf" providerId="LiveId" clId="{75BF0509-7062-449C-8550-FA71759B8972}" dt="2021-10-07T01:12:38.868" v="5393"/>
          <ac:grpSpMkLst>
            <pc:docMk/>
            <pc:sldMk cId="4062724126" sldId="270"/>
            <ac:grpSpMk id="21" creationId="{C375BE8A-C2E6-4895-AA02-2F4955E8E89E}"/>
          </ac:grpSpMkLst>
        </pc:grpChg>
        <pc:grpChg chg="add mod">
          <ac:chgData name="ly kim lam" userId="928932341a5131bf" providerId="LiveId" clId="{75BF0509-7062-449C-8550-FA71759B8972}" dt="2021-10-06T15:49:14.302" v="1813" actId="164"/>
          <ac:grpSpMkLst>
            <pc:docMk/>
            <pc:sldMk cId="4062724126" sldId="270"/>
            <ac:grpSpMk id="26" creationId="{055A3B9F-12E0-4EA8-8676-8E5B9911B7A3}"/>
          </ac:grpSpMkLst>
        </pc:grpChg>
        <pc:grpChg chg="add del mod">
          <ac:chgData name="ly kim lam" userId="928932341a5131bf" providerId="LiveId" clId="{75BF0509-7062-449C-8550-FA71759B8972}" dt="2021-10-06T15:44:48.152" v="1691" actId="165"/>
          <ac:grpSpMkLst>
            <pc:docMk/>
            <pc:sldMk cId="4062724126" sldId="270"/>
            <ac:grpSpMk id="29" creationId="{6C4F7085-4847-4035-9AE8-D4E333A8C01B}"/>
          </ac:grpSpMkLst>
        </pc:grpChg>
        <pc:grpChg chg="add mod">
          <ac:chgData name="ly kim lam" userId="928932341a5131bf" providerId="LiveId" clId="{75BF0509-7062-449C-8550-FA71759B8972}" dt="2021-10-06T15:49:21.197" v="1816" actId="164"/>
          <ac:grpSpMkLst>
            <pc:docMk/>
            <pc:sldMk cId="4062724126" sldId="270"/>
            <ac:grpSpMk id="30" creationId="{7C20CE40-BE9E-46BC-8A89-FB4170E5B423}"/>
          </ac:grpSpMkLst>
        </pc:grpChg>
        <pc:grpChg chg="add mod ord">
          <ac:chgData name="ly kim lam" userId="928932341a5131bf" providerId="LiveId" clId="{75BF0509-7062-449C-8550-FA71759B8972}" dt="2021-10-06T15:49:26.577" v="1818" actId="164"/>
          <ac:grpSpMkLst>
            <pc:docMk/>
            <pc:sldMk cId="4062724126" sldId="270"/>
            <ac:grpSpMk id="33" creationId="{16E4C334-43E9-4FD5-A881-5B46FCF1B60E}"/>
          </ac:grpSpMkLst>
        </pc:grpChg>
        <pc:grpChg chg="add mod">
          <ac:chgData name="ly kim lam" userId="928932341a5131bf" providerId="LiveId" clId="{75BF0509-7062-449C-8550-FA71759B8972}" dt="2021-10-07T00:45:03.305" v="5309" actId="1076"/>
          <ac:grpSpMkLst>
            <pc:docMk/>
            <pc:sldMk cId="4062724126" sldId="270"/>
            <ac:grpSpMk id="34" creationId="{0D71E3E8-19D4-4109-A9E0-B0758C0156D4}"/>
          </ac:grpSpMkLst>
        </pc:grpChg>
        <pc:grpChg chg="add mod">
          <ac:chgData name="ly kim lam" userId="928932341a5131bf" providerId="LiveId" clId="{75BF0509-7062-449C-8550-FA71759B8972}" dt="2021-10-07T00:45:06.401" v="5310" actId="1076"/>
          <ac:grpSpMkLst>
            <pc:docMk/>
            <pc:sldMk cId="4062724126" sldId="270"/>
            <ac:grpSpMk id="35" creationId="{324867AE-CDDF-411E-B719-6FCE3D27AF4E}"/>
          </ac:grpSpMkLst>
        </pc:grpChg>
        <pc:grpChg chg="add mod">
          <ac:chgData name="ly kim lam" userId="928932341a5131bf" providerId="LiveId" clId="{75BF0509-7062-449C-8550-FA71759B8972}" dt="2021-10-07T00:45:10.953" v="5311" actId="1076"/>
          <ac:grpSpMkLst>
            <pc:docMk/>
            <pc:sldMk cId="4062724126" sldId="270"/>
            <ac:grpSpMk id="36" creationId="{DA30CA2B-00A7-4D79-B1DB-D3871169605D}"/>
          </ac:grpSpMkLst>
        </pc:grpChg>
        <pc:grpChg chg="add mod">
          <ac:chgData name="ly kim lam" userId="928932341a5131bf" providerId="LiveId" clId="{75BF0509-7062-449C-8550-FA71759B8972}" dt="2021-10-06T15:50:17.773" v="1826" actId="1076"/>
          <ac:grpSpMkLst>
            <pc:docMk/>
            <pc:sldMk cId="4062724126" sldId="270"/>
            <ac:grpSpMk id="37" creationId="{D64209E6-D6B2-46A0-9648-C24D851364CD}"/>
          </ac:grpSpMkLst>
        </pc:grpChg>
        <pc:grpChg chg="mod">
          <ac:chgData name="ly kim lam" userId="928932341a5131bf" providerId="LiveId" clId="{75BF0509-7062-449C-8550-FA71759B8972}" dt="2021-10-07T01:12:36.872" v="5392"/>
          <ac:grpSpMkLst>
            <pc:docMk/>
            <pc:sldMk cId="4062724126" sldId="270"/>
            <ac:grpSpMk id="61" creationId="{61A6AB40-3070-419F-849D-2F2FDE0B0F93}"/>
          </ac:grpSpMkLst>
        </pc:grpChg>
        <pc:grpChg chg="mod">
          <ac:chgData name="ly kim lam" userId="928932341a5131bf" providerId="LiveId" clId="{75BF0509-7062-449C-8550-FA71759B8972}" dt="2021-10-07T01:12:36.872" v="5392"/>
          <ac:grpSpMkLst>
            <pc:docMk/>
            <pc:sldMk cId="4062724126" sldId="270"/>
            <ac:grpSpMk id="62" creationId="{0F38F636-1BFE-4EB0-B65E-9FC308B44017}"/>
          </ac:grpSpMkLst>
        </pc:grpChg>
        <pc:grpChg chg="mod">
          <ac:chgData name="ly kim lam" userId="928932341a5131bf" providerId="LiveId" clId="{75BF0509-7062-449C-8550-FA71759B8972}" dt="2021-10-07T01:12:36.872" v="5392"/>
          <ac:grpSpMkLst>
            <pc:docMk/>
            <pc:sldMk cId="4062724126" sldId="270"/>
            <ac:grpSpMk id="63" creationId="{8F2DE3A1-CE13-44EB-8042-C47C8D5ED07F}"/>
          </ac:grpSpMkLst>
        </pc:grpChg>
        <pc:grpChg chg="mod">
          <ac:chgData name="ly kim lam" userId="928932341a5131bf" providerId="LiveId" clId="{75BF0509-7062-449C-8550-FA71759B8972}" dt="2021-10-07T01:12:36.872" v="5392"/>
          <ac:grpSpMkLst>
            <pc:docMk/>
            <pc:sldMk cId="4062724126" sldId="270"/>
            <ac:grpSpMk id="64" creationId="{95603D8B-28CB-464C-B534-A86DA4837B62}"/>
          </ac:grpSpMkLst>
        </pc:grpChg>
        <pc:grpChg chg="mod">
          <ac:chgData name="ly kim lam" userId="928932341a5131bf" providerId="LiveId" clId="{75BF0509-7062-449C-8550-FA71759B8972}" dt="2021-10-07T01:12:36.872" v="5392"/>
          <ac:grpSpMkLst>
            <pc:docMk/>
            <pc:sldMk cId="4062724126" sldId="270"/>
            <ac:grpSpMk id="65" creationId="{DE85D473-0F06-439B-B182-46F199A8F360}"/>
          </ac:grpSpMkLst>
        </pc:grpChg>
        <pc:grpChg chg="mod">
          <ac:chgData name="ly kim lam" userId="928932341a5131bf" providerId="LiveId" clId="{75BF0509-7062-449C-8550-FA71759B8972}" dt="2021-10-07T01:12:36.872" v="5392"/>
          <ac:grpSpMkLst>
            <pc:docMk/>
            <pc:sldMk cId="4062724126" sldId="270"/>
            <ac:grpSpMk id="66" creationId="{9107300A-42ED-4070-96CB-C87EA8A93232}"/>
          </ac:grpSpMkLst>
        </pc:grpChg>
        <pc:grpChg chg="mod">
          <ac:chgData name="ly kim lam" userId="928932341a5131bf" providerId="LiveId" clId="{75BF0509-7062-449C-8550-FA71759B8972}" dt="2021-10-07T01:12:36.872" v="5392"/>
          <ac:grpSpMkLst>
            <pc:docMk/>
            <pc:sldMk cId="4062724126" sldId="270"/>
            <ac:grpSpMk id="67" creationId="{3A0E7C6C-35C9-4DBA-8C43-D790B1363C70}"/>
          </ac:grpSpMkLst>
        </pc:grpChg>
        <pc:grpChg chg="mod">
          <ac:chgData name="ly kim lam" userId="928932341a5131bf" providerId="LiveId" clId="{75BF0509-7062-449C-8550-FA71759B8972}" dt="2021-10-07T01:12:36.872" v="5392"/>
          <ac:grpSpMkLst>
            <pc:docMk/>
            <pc:sldMk cId="4062724126" sldId="270"/>
            <ac:grpSpMk id="68" creationId="{34EA527C-B7A4-4236-9DCD-7CEB24CC3848}"/>
          </ac:grpSpMkLst>
        </pc:grpChg>
        <pc:grpChg chg="mod">
          <ac:chgData name="ly kim lam" userId="928932341a5131bf" providerId="LiveId" clId="{75BF0509-7062-449C-8550-FA71759B8972}" dt="2021-10-07T01:12:36.872" v="5392"/>
          <ac:grpSpMkLst>
            <pc:docMk/>
            <pc:sldMk cId="4062724126" sldId="270"/>
            <ac:grpSpMk id="69" creationId="{6A9ABA4C-CB3E-45BF-8245-3B6E2B381375}"/>
          </ac:grpSpMkLst>
        </pc:grpChg>
        <pc:grpChg chg="mod">
          <ac:chgData name="ly kim lam" userId="928932341a5131bf" providerId="LiveId" clId="{75BF0509-7062-449C-8550-FA71759B8972}" dt="2021-10-07T01:12:36.872" v="5392"/>
          <ac:grpSpMkLst>
            <pc:docMk/>
            <pc:sldMk cId="4062724126" sldId="270"/>
            <ac:grpSpMk id="70" creationId="{AD839965-B11C-4D75-93F3-E5B5FE0AB569}"/>
          </ac:grpSpMkLst>
        </pc:grpChg>
        <pc:grpChg chg="mod">
          <ac:chgData name="ly kim lam" userId="928932341a5131bf" providerId="LiveId" clId="{75BF0509-7062-449C-8550-FA71759B8972}" dt="2021-10-07T01:12:36.872" v="5392"/>
          <ac:grpSpMkLst>
            <pc:docMk/>
            <pc:sldMk cId="4062724126" sldId="270"/>
            <ac:grpSpMk id="71" creationId="{257BCDC4-1AC6-4939-B594-C2EFE415FDC3}"/>
          </ac:grpSpMkLst>
        </pc:grpChg>
        <pc:grpChg chg="mod">
          <ac:chgData name="ly kim lam" userId="928932341a5131bf" providerId="LiveId" clId="{75BF0509-7062-449C-8550-FA71759B8972}" dt="2021-10-07T01:12:36.872" v="5392"/>
          <ac:grpSpMkLst>
            <pc:docMk/>
            <pc:sldMk cId="4062724126" sldId="270"/>
            <ac:grpSpMk id="72" creationId="{E34A4710-15D1-4B1B-AF1A-5FA5AB5661CC}"/>
          </ac:grpSpMkLst>
        </pc:grpChg>
        <pc:grpChg chg="mod">
          <ac:chgData name="ly kim lam" userId="928932341a5131bf" providerId="LiveId" clId="{75BF0509-7062-449C-8550-FA71759B8972}" dt="2021-10-07T01:12:36.872" v="5392"/>
          <ac:grpSpMkLst>
            <pc:docMk/>
            <pc:sldMk cId="4062724126" sldId="270"/>
            <ac:grpSpMk id="73" creationId="{F0800200-2444-4605-9994-0A4832DC1FB1}"/>
          </ac:grpSpMkLst>
        </pc:grpChg>
        <pc:picChg chg="add mod topLvl">
          <ac:chgData name="ly kim lam" userId="928932341a5131bf" providerId="LiveId" clId="{75BF0509-7062-449C-8550-FA71759B8972}" dt="2021-10-06T15:44:59.619" v="1694" actId="164"/>
          <ac:picMkLst>
            <pc:docMk/>
            <pc:sldMk cId="4062724126" sldId="270"/>
            <ac:picMk id="4" creationId="{3A4254F4-BD88-4922-ABCF-0A2B63616481}"/>
          </ac:picMkLst>
        </pc:picChg>
        <pc:picChg chg="add del mod">
          <ac:chgData name="ly kim lam" userId="928932341a5131bf" providerId="LiveId" clId="{75BF0509-7062-449C-8550-FA71759B8972}" dt="2021-10-06T13:37:13.335" v="1317" actId="478"/>
          <ac:picMkLst>
            <pc:docMk/>
            <pc:sldMk cId="4062724126" sldId="270"/>
            <ac:picMk id="6" creationId="{DB1A179B-121C-4F7C-AD39-1B6C50D2F632}"/>
          </ac:picMkLst>
        </pc:picChg>
        <pc:picChg chg="add mod">
          <ac:chgData name="ly kim lam" userId="928932341a5131bf" providerId="LiveId" clId="{75BF0509-7062-449C-8550-FA71759B8972}" dt="2021-10-06T15:49:11.601" v="1812" actId="164"/>
          <ac:picMkLst>
            <pc:docMk/>
            <pc:sldMk cId="4062724126" sldId="270"/>
            <ac:picMk id="9" creationId="{34C6BD21-CEB8-49CF-99C7-A40837D595F9}"/>
          </ac:picMkLst>
        </pc:picChg>
        <pc:picChg chg="add mod ord modCrop">
          <ac:chgData name="ly kim lam" userId="928932341a5131bf" providerId="LiveId" clId="{75BF0509-7062-449C-8550-FA71759B8972}" dt="2021-10-06T15:48:06.618" v="1806" actId="164"/>
          <ac:picMkLst>
            <pc:docMk/>
            <pc:sldMk cId="4062724126" sldId="270"/>
            <ac:picMk id="11" creationId="{E505C450-5171-4E64-AD6F-9E934675C955}"/>
          </ac:picMkLst>
        </pc:picChg>
        <pc:picChg chg="add mod">
          <ac:chgData name="ly kim lam" userId="928932341a5131bf" providerId="LiveId" clId="{75BF0509-7062-449C-8550-FA71759B8972}" dt="2021-10-06T15:40:47.230" v="1579" actId="164"/>
          <ac:picMkLst>
            <pc:docMk/>
            <pc:sldMk cId="4062724126" sldId="270"/>
            <ac:picMk id="13" creationId="{348A9B07-7C4A-4A33-B126-AF9C6D485181}"/>
          </ac:picMkLst>
        </pc:picChg>
        <pc:picChg chg="add mod ord">
          <ac:chgData name="ly kim lam" userId="928932341a5131bf" providerId="LiveId" clId="{75BF0509-7062-449C-8550-FA71759B8972}" dt="2021-10-06T15:40:47.230" v="1579" actId="164"/>
          <ac:picMkLst>
            <pc:docMk/>
            <pc:sldMk cId="4062724126" sldId="270"/>
            <ac:picMk id="15" creationId="{4819EECD-88CD-468E-AEC6-702378E075CE}"/>
          </ac:picMkLst>
        </pc:picChg>
        <pc:picChg chg="add del mod">
          <ac:chgData name="ly kim lam" userId="928932341a5131bf" providerId="LiveId" clId="{75BF0509-7062-449C-8550-FA71759B8972}" dt="2021-10-06T13:46:18.574" v="1364" actId="478"/>
          <ac:picMkLst>
            <pc:docMk/>
            <pc:sldMk cId="4062724126" sldId="270"/>
            <ac:picMk id="17" creationId="{AED5F253-E319-427B-8E4E-DF400E315681}"/>
          </ac:picMkLst>
        </pc:picChg>
        <pc:picChg chg="add del mod">
          <ac:chgData name="ly kim lam" userId="928932341a5131bf" providerId="LiveId" clId="{75BF0509-7062-449C-8550-FA71759B8972}" dt="2021-10-06T13:47:45.017" v="1366" actId="478"/>
          <ac:picMkLst>
            <pc:docMk/>
            <pc:sldMk cId="4062724126" sldId="270"/>
            <ac:picMk id="19" creationId="{D7B1D357-AFFD-485D-BDA1-85AF8DB57526}"/>
          </ac:picMkLst>
        </pc:picChg>
        <pc:picChg chg="add del mod">
          <ac:chgData name="ly kim lam" userId="928932341a5131bf" providerId="LiveId" clId="{75BF0509-7062-449C-8550-FA71759B8972}" dt="2021-10-06T13:47:48.718" v="1368" actId="478"/>
          <ac:picMkLst>
            <pc:docMk/>
            <pc:sldMk cId="4062724126" sldId="270"/>
            <ac:picMk id="21" creationId="{D332946F-24A4-48DE-8264-F3D46DD8922F}"/>
          </ac:picMkLst>
        </pc:picChg>
        <pc:picChg chg="add mod topLvl">
          <ac:chgData name="ly kim lam" userId="928932341a5131bf" providerId="LiveId" clId="{75BF0509-7062-449C-8550-FA71759B8972}" dt="2021-10-06T15:44:59.619" v="1694" actId="164"/>
          <ac:picMkLst>
            <pc:docMk/>
            <pc:sldMk cId="4062724126" sldId="270"/>
            <ac:picMk id="23" creationId="{5D764256-8B27-4D49-A0CF-30F8EF96616F}"/>
          </ac:picMkLst>
        </pc:picChg>
      </pc:sldChg>
      <pc:sldChg chg="addSp delSp modSp add del mod ord">
        <pc:chgData name="ly kim lam" userId="928932341a5131bf" providerId="LiveId" clId="{75BF0509-7062-449C-8550-FA71759B8972}" dt="2021-10-07T03:10:36.196" v="6260" actId="47"/>
        <pc:sldMkLst>
          <pc:docMk/>
          <pc:sldMk cId="682971126" sldId="271"/>
        </pc:sldMkLst>
        <pc:spChg chg="add del mod">
          <ac:chgData name="ly kim lam" userId="928932341a5131bf" providerId="LiveId" clId="{75BF0509-7062-449C-8550-FA71759B8972}" dt="2021-10-05T02:08:11.028" v="719"/>
          <ac:spMkLst>
            <pc:docMk/>
            <pc:sldMk cId="682971126" sldId="271"/>
            <ac:spMk id="6" creationId="{31E82E7F-2761-437B-962E-0E4310B5ECF1}"/>
          </ac:spMkLst>
        </pc:spChg>
        <pc:spChg chg="del mod">
          <ac:chgData name="ly kim lam" userId="928932341a5131bf" providerId="LiveId" clId="{75BF0509-7062-449C-8550-FA71759B8972}" dt="2021-10-05T02:03:05.769" v="707" actId="478"/>
          <ac:spMkLst>
            <pc:docMk/>
            <pc:sldMk cId="682971126" sldId="271"/>
            <ac:spMk id="10" creationId="{B8EB684B-A7D7-4BB9-8831-E1A5FED72903}"/>
          </ac:spMkLst>
        </pc:spChg>
        <pc:spChg chg="del mod">
          <ac:chgData name="ly kim lam" userId="928932341a5131bf" providerId="LiveId" clId="{75BF0509-7062-449C-8550-FA71759B8972}" dt="2021-10-05T02:02:55.366" v="704" actId="478"/>
          <ac:spMkLst>
            <pc:docMk/>
            <pc:sldMk cId="682971126" sldId="271"/>
            <ac:spMk id="11" creationId="{338C7044-237D-4E85-873D-672EB4C16377}"/>
          </ac:spMkLst>
        </pc:spChg>
        <pc:spChg chg="mod">
          <ac:chgData name="ly kim lam" userId="928932341a5131bf" providerId="LiveId" clId="{75BF0509-7062-449C-8550-FA71759B8972}" dt="2021-10-05T02:03:09.062" v="708" actId="1076"/>
          <ac:spMkLst>
            <pc:docMk/>
            <pc:sldMk cId="682971126" sldId="271"/>
            <ac:spMk id="12" creationId="{EB06C218-4FFE-41CD-8CA8-15B64EC637CD}"/>
          </ac:spMkLst>
        </pc:spChg>
      </pc:sldChg>
      <pc:sldChg chg="addSp delSp modSp add del mod ord">
        <pc:chgData name="ly kim lam" userId="928932341a5131bf" providerId="LiveId" clId="{75BF0509-7062-449C-8550-FA71759B8972}" dt="2021-10-07T11:57:20.399" v="9287" actId="47"/>
        <pc:sldMkLst>
          <pc:docMk/>
          <pc:sldMk cId="3686346518" sldId="272"/>
        </pc:sldMkLst>
        <pc:spChg chg="mod">
          <ac:chgData name="ly kim lam" userId="928932341a5131bf" providerId="LiveId" clId="{75BF0509-7062-449C-8550-FA71759B8972}" dt="2021-10-06T07:37:08.899" v="1263" actId="14100"/>
          <ac:spMkLst>
            <pc:docMk/>
            <pc:sldMk cId="3686346518" sldId="272"/>
            <ac:spMk id="5" creationId="{05FB278B-2CC2-44E2-BBBE-C2A717508D51}"/>
          </ac:spMkLst>
        </pc:spChg>
        <pc:spChg chg="add del mod">
          <ac:chgData name="ly kim lam" userId="928932341a5131bf" providerId="LiveId" clId="{75BF0509-7062-449C-8550-FA71759B8972}" dt="2021-10-06T07:19:51.745" v="1259" actId="478"/>
          <ac:spMkLst>
            <pc:docMk/>
            <pc:sldMk cId="3686346518" sldId="272"/>
            <ac:spMk id="6" creationId="{AA44C01F-143E-4266-871E-04617C416263}"/>
          </ac:spMkLst>
        </pc:spChg>
        <pc:spChg chg="add mod">
          <ac:chgData name="ly kim lam" userId="928932341a5131bf" providerId="LiveId" clId="{75BF0509-7062-449C-8550-FA71759B8972}" dt="2021-10-06T13:55:42.979" v="1396" actId="13926"/>
          <ac:spMkLst>
            <pc:docMk/>
            <pc:sldMk cId="3686346518" sldId="272"/>
            <ac:spMk id="7" creationId="{C17739CA-3EF6-405D-A206-ECA492FDB4EE}"/>
          </ac:spMkLst>
        </pc:spChg>
        <pc:spChg chg="del mod">
          <ac:chgData name="ly kim lam" userId="928932341a5131bf" providerId="LiveId" clId="{75BF0509-7062-449C-8550-FA71759B8972}" dt="2021-10-06T07:19:51.745" v="1259" actId="478"/>
          <ac:spMkLst>
            <pc:docMk/>
            <pc:sldMk cId="3686346518" sldId="272"/>
            <ac:spMk id="10" creationId="{B8EB684B-A7D7-4BB9-8831-E1A5FED72903}"/>
          </ac:spMkLst>
        </pc:spChg>
        <pc:spChg chg="del">
          <ac:chgData name="ly kim lam" userId="928932341a5131bf" providerId="LiveId" clId="{75BF0509-7062-449C-8550-FA71759B8972}" dt="2021-10-05T02:03:13.740" v="711" actId="478"/>
          <ac:spMkLst>
            <pc:docMk/>
            <pc:sldMk cId="3686346518" sldId="272"/>
            <ac:spMk id="12" creationId="{EB06C218-4FFE-41CD-8CA8-15B64EC637CD}"/>
          </ac:spMkLst>
        </pc:spChg>
      </pc:sldChg>
      <pc:sldChg chg="addSp delSp modSp add mod">
        <pc:chgData name="ly kim lam" userId="928932341a5131bf" providerId="LiveId" clId="{75BF0509-7062-449C-8550-FA71759B8972}" dt="2021-10-07T05:46:39.680" v="7848" actId="1076"/>
        <pc:sldMkLst>
          <pc:docMk/>
          <pc:sldMk cId="1555227868" sldId="273"/>
        </pc:sldMkLst>
        <pc:spChg chg="mod">
          <ac:chgData name="ly kim lam" userId="928932341a5131bf" providerId="LiveId" clId="{75BF0509-7062-449C-8550-FA71759B8972}" dt="2021-10-07T01:09:07.914" v="5388" actId="1076"/>
          <ac:spMkLst>
            <pc:docMk/>
            <pc:sldMk cId="1555227868" sldId="273"/>
            <ac:spMk id="2" creationId="{D80E8E82-08E0-4A11-8E6A-669BF5F1B481}"/>
          </ac:spMkLst>
        </pc:spChg>
        <pc:spChg chg="mod">
          <ac:chgData name="ly kim lam" userId="928932341a5131bf" providerId="LiveId" clId="{75BF0509-7062-449C-8550-FA71759B8972}" dt="2021-10-07T01:09:07.914" v="5388" actId="1076"/>
          <ac:spMkLst>
            <pc:docMk/>
            <pc:sldMk cId="1555227868" sldId="273"/>
            <ac:spMk id="3" creationId="{48BEF433-3177-4B44-99D2-58374A3D83E0}"/>
          </ac:spMkLst>
        </pc:spChg>
        <pc:spChg chg="add del mod ord">
          <ac:chgData name="ly kim lam" userId="928932341a5131bf" providerId="LiveId" clId="{75BF0509-7062-449C-8550-FA71759B8972}" dt="2021-10-06T15:10:58.598" v="1473" actId="478"/>
          <ac:spMkLst>
            <pc:docMk/>
            <pc:sldMk cId="1555227868" sldId="273"/>
            <ac:spMk id="4" creationId="{BB90C9C7-0060-477A-B81E-C567F4B58CF7}"/>
          </ac:spMkLst>
        </pc:spChg>
        <pc:spChg chg="mod">
          <ac:chgData name="ly kim lam" userId="928932341a5131bf" providerId="LiveId" clId="{75BF0509-7062-449C-8550-FA71759B8972}" dt="2021-10-07T01:09:17.533" v="5389" actId="1076"/>
          <ac:spMkLst>
            <pc:docMk/>
            <pc:sldMk cId="1555227868" sldId="273"/>
            <ac:spMk id="5" creationId="{A7150A0C-9A98-4E98-8CAF-01980DA4C692}"/>
          </ac:spMkLst>
        </pc:spChg>
        <pc:spChg chg="add del mod ord">
          <ac:chgData name="ly kim lam" userId="928932341a5131bf" providerId="LiveId" clId="{75BF0509-7062-449C-8550-FA71759B8972}" dt="2021-10-06T15:14:22.855" v="1518" actId="478"/>
          <ac:spMkLst>
            <pc:docMk/>
            <pc:sldMk cId="1555227868" sldId="273"/>
            <ac:spMk id="6" creationId="{569BFB5B-4170-4D19-B5A2-09621808A995}"/>
          </ac:spMkLst>
        </pc:spChg>
        <pc:spChg chg="mod">
          <ac:chgData name="ly kim lam" userId="928932341a5131bf" providerId="LiveId" clId="{75BF0509-7062-449C-8550-FA71759B8972}" dt="2021-10-06T15:03:54.399" v="1470" actId="1076"/>
          <ac:spMkLst>
            <pc:docMk/>
            <pc:sldMk cId="1555227868" sldId="273"/>
            <ac:spMk id="7" creationId="{EFA1FC25-CCC9-4359-BE13-B9A1714BBCA5}"/>
          </ac:spMkLst>
        </pc:spChg>
        <pc:spChg chg="mod">
          <ac:chgData name="ly kim lam" userId="928932341a5131bf" providerId="LiveId" clId="{75BF0509-7062-449C-8550-FA71759B8972}" dt="2021-10-06T15:03:46.043" v="1469" actId="1076"/>
          <ac:spMkLst>
            <pc:docMk/>
            <pc:sldMk cId="1555227868" sldId="273"/>
            <ac:spMk id="9" creationId="{57D6077F-0313-4030-9C6C-EE63D2707750}"/>
          </ac:spMkLst>
        </pc:spChg>
        <pc:picChg chg="mod">
          <ac:chgData name="ly kim lam" userId="928932341a5131bf" providerId="LiveId" clId="{75BF0509-7062-449C-8550-FA71759B8972}" dt="2021-10-07T05:46:39.680" v="7848" actId="1076"/>
          <ac:picMkLst>
            <pc:docMk/>
            <pc:sldMk cId="1555227868" sldId="273"/>
            <ac:picMk id="12" creationId="{8505122C-EBE3-4B4E-83DF-42514409B7A9}"/>
          </ac:picMkLst>
        </pc:picChg>
      </pc:sldChg>
      <pc:sldChg chg="add del">
        <pc:chgData name="ly kim lam" userId="928932341a5131bf" providerId="LiveId" clId="{75BF0509-7062-449C-8550-FA71759B8972}" dt="2021-10-06T13:55:18.069" v="1395" actId="47"/>
        <pc:sldMkLst>
          <pc:docMk/>
          <pc:sldMk cId="4251230801" sldId="273"/>
        </pc:sldMkLst>
      </pc:sldChg>
      <pc:sldChg chg="addSp delSp modSp add mod ord">
        <pc:chgData name="ly kim lam" userId="928932341a5131bf" providerId="LiveId" clId="{75BF0509-7062-449C-8550-FA71759B8972}" dt="2021-10-07T11:53:57.346" v="9139" actId="1076"/>
        <pc:sldMkLst>
          <pc:docMk/>
          <pc:sldMk cId="3338357411" sldId="274"/>
        </pc:sldMkLst>
        <pc:spChg chg="add mod">
          <ac:chgData name="ly kim lam" userId="928932341a5131bf" providerId="LiveId" clId="{75BF0509-7062-449C-8550-FA71759B8972}" dt="2021-10-06T15:51:20.068" v="1834" actId="14100"/>
          <ac:spMkLst>
            <pc:docMk/>
            <pc:sldMk cId="3338357411" sldId="274"/>
            <ac:spMk id="2" creationId="{0E5469EE-07D3-4BB1-B4DA-49699598A003}"/>
          </ac:spMkLst>
        </pc:spChg>
        <pc:spChg chg="del mod">
          <ac:chgData name="ly kim lam" userId="928932341a5131bf" providerId="LiveId" clId="{75BF0509-7062-449C-8550-FA71759B8972}" dt="2021-10-06T15:51:02.403" v="1831" actId="478"/>
          <ac:spMkLst>
            <pc:docMk/>
            <pc:sldMk cId="3338357411" sldId="274"/>
            <ac:spMk id="6" creationId="{866436E8-F1DA-4EF8-9BF8-7AECA901E395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7" creationId="{2F527628-B6DA-4B56-9B46-FD38BB4BA0A3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8" creationId="{F34697B5-0E41-438D-A696-76150F277DB8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9" creationId="{93304A18-6E68-4ACB-B9E8-5ED966A77D25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0" creationId="{05783C1F-F93C-4820-A0E7-0379AF3C0568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1" creationId="{6827C054-9FBA-4D0C-A775-B4FFCE8B6991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2" creationId="{75945C93-C9A4-43DB-9939-5E66F34B2EF6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3" creationId="{DB2B8892-BA54-45AE-B3BC-8E80BA06082F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4" creationId="{DBA27E8F-A89C-457D-AF92-2E0A529873F2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5" creationId="{6762A83F-8E5F-490A-B873-3650C7A41846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6" creationId="{DA73B176-B85B-46DA-B0B8-8578B3111E0D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7" creationId="{8F77BF2D-ED9A-4300-9BCA-391A7DEBF577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8" creationId="{426CD5D3-FA77-40FE-8AC3-18DC5CA46C57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9" creationId="{B642C2FA-A385-4896-97CC-F0FFB5B07C81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0" creationId="{D7FC261A-EBF0-4EE8-B451-D5C46BD7EC1D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1" creationId="{A31C3204-4D37-4BC2-BC92-638C2EBA61F3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2" creationId="{CE0E4D68-A923-474A-B09C-6C8F73B9918C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4" creationId="{7384E004-452F-416A-AB4B-3DEFB1918AC6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5" creationId="{FFEFE970-695C-4DD6-9784-F92AA0409571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6" creationId="{62CEF945-F5EB-4B77-B8FC-505E1C80FBB2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7" creationId="{A92F47B0-0A70-439E-B7CD-DE7047F1EC61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8" creationId="{A56CD8A5-9215-41AD-85EF-F3B9B80F5C24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9" creationId="{C6744642-C001-4D5E-9B7F-9FB98E65B0D0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30" creationId="{114B52E3-4AFF-4A78-8FBC-03B07B8330C2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31" creationId="{F6EEAF51-D936-4F9A-926A-63E10C4277F9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32" creationId="{BD624C96-9180-4858-989B-0FE260CDC2BE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33" creationId="{6A770652-C871-473B-8FA3-AB32800E0A95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34" creationId="{2EC8076F-7B70-4E41-BED2-10680790181C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35" creationId="{63A39EFF-3E58-4E44-B647-CF4C1409D6D7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36" creationId="{700AC547-38D5-4FC7-97DC-2F7306C767AA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37" creationId="{F21BECC8-2754-4EC0-A63B-9A95AAAF24AF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38" creationId="{42ED9360-CB02-41BD-B7AE-15A3F828B11F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39" creationId="{67969427-6779-4A8E-9E45-D2CE3F5FC693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40" creationId="{3874471C-F549-42E7-858B-095A3744FE61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41" creationId="{74EC0C19-F257-4396-90AD-0259011DCA9B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42" creationId="{F7289FBF-ED1A-44F5-891B-79B5F3DDCAD5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43" creationId="{7B24F6A6-1E36-458E-998C-E5620E3D28E1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44" creationId="{59776A74-9D2B-46A1-AC64-EA1D5768D1F8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45" creationId="{48A82093-43DA-458C-ACB0-36B3ED9F6808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46" creationId="{65D9293F-37BD-4616-8D79-45FA58CD6798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47" creationId="{09B57117-0164-4727-AF02-9EB3CFFC3303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48" creationId="{B23B7651-CEE5-40BA-A53C-25917B232CD6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49" creationId="{6FB009AD-63FE-4B63-BADD-DBB52F608153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50" creationId="{14C50263-A203-4616-B377-722AEAE200E8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51" creationId="{2BCA0B6C-1899-4DBC-8260-D61FB80C5A13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52" creationId="{9513F07C-DC2B-4F9A-B03D-BD3881535335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53" creationId="{7F0F030E-F52A-4066-8F7D-7224844E0B79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54" creationId="{1AA28FA6-1EDA-4C07-808C-0C36A62003B2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55" creationId="{DDF5142C-4A0D-4B1B-AEE1-75BD8FE1A603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56" creationId="{E60CB20D-9E73-4D59-9246-04445B991717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57" creationId="{D56634C8-8E95-4328-AFF6-3EDD3CDF0921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58" creationId="{5F213F37-B9E6-4DE9-ABA1-28D3320EE773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59" creationId="{65B2112D-66D9-435A-BC98-F0BD0BD946B7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60" creationId="{2A1DF95B-D2D0-49A4-9334-B07E2940419B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61" creationId="{085575AF-1675-408C-BD00-FC821FB75E3F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62" creationId="{C8E2ED43-EBF5-49D7-81A5-90AE61457165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63" creationId="{E662E9B4-AF2F-448B-8C05-E01CB9C1CB3A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64" creationId="{3B6DAA55-1BDE-4A90-A5B4-7C976E1DB89D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65" creationId="{326DC622-C03C-41C1-8C2E-CED9FD892E66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66" creationId="{B4877EA4-C0C2-444E-BA63-19A76383C291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67" creationId="{D77D81D9-E816-4E31-B74C-9FADF17BE4E2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68" creationId="{52AFFE2A-8920-4528-9BA5-5FAD0240AD77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69" creationId="{628A6481-6302-4D21-8436-363E0032E6A0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70" creationId="{37EEEDDB-85E8-4000-88F4-D81C47CDAD7E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71" creationId="{65E2B566-A466-4EEE-B0E5-548F82891392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72" creationId="{96C08941-CA09-4F45-8007-8DB083C9C488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73" creationId="{00E18047-1A6C-4ACD-8F3A-D865207087CB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74" creationId="{8941BDE7-C109-4C8E-A661-43C02AF51A51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75" creationId="{C78ED028-F5BC-474F-949C-50DC27024FC8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76" creationId="{6893D4D8-2496-4FFF-87A9-06CAA315DAAD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77" creationId="{9BE5441C-5C63-4430-A9EA-1653EE78EED2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78" creationId="{9AE96C43-1DA6-49B7-B310-2C46092BE65D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79" creationId="{44CE1539-2A5E-49A0-A1D2-2BDB2E88BC48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80" creationId="{136859BF-D929-43A3-B511-765732B0A08D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81" creationId="{99F58A5B-7828-4611-AE3A-E7AB2D1C038B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82" creationId="{42416473-ADAE-4878-8060-FAAA5AD368AA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83" creationId="{26E90701-56D3-4CFC-BD3C-6CE6A8231F1C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84" creationId="{B40B488C-456F-4419-8979-82DFF0E84C16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85" creationId="{EAD8F3F8-3172-4C0C-B8AB-5AD1FB70B8BF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86" creationId="{C58EE766-A386-4AE9-BCFE-6FE7E448F863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87" creationId="{1F8D4014-78A5-46EE-A0D5-353C2639065D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88" creationId="{57257FCD-0A34-4D72-82F3-0BA09F2C4BE7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89" creationId="{D771758E-92EC-49E8-AE26-1D4B496A5801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90" creationId="{763E8165-2720-4363-9CD0-23B3AE7E529B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91" creationId="{D2A4A62C-E15B-423C-BA08-FF4318F3E339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92" creationId="{FF30C8D7-52F3-43C5-90AB-32ADD74F193E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93" creationId="{74391725-863F-483D-A30A-52EA27369C4D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94" creationId="{3284D865-9D5D-4B39-8630-F56B2A8ED7D3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95" creationId="{95E00DAE-5C4A-4FAB-BB66-E3A486BAED1D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96" creationId="{AA1CB5DC-4A95-4906-93D7-B1F236B10CCC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97" creationId="{A52DE247-FFAA-4283-9BF0-EA9066E1D5A3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98" creationId="{1E752332-08A3-4C56-B661-A8896244F960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99" creationId="{F67F4BB1-BC30-41CC-A9B0-0900F2F84AEF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00" creationId="{25FA1C3A-1A0E-4B12-AD6C-652B2A8EB2A4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01" creationId="{4B50DA8D-2841-408F-8683-B624EFCFAC8F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02" creationId="{D9477B0F-3FDB-4D3C-9E45-28932FB82EDE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03" creationId="{BC4D5ED4-581A-403B-8B4D-E8996A3A0A8F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04" creationId="{C7BF08B7-0A94-45B5-880C-A9828AB9678E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05" creationId="{DC304B20-1A90-4E67-AEC7-AFA90C73DCEE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06" creationId="{82E58CDB-EF1E-401E-8057-273F13648946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07" creationId="{9877DC91-C624-41A8-ACC1-C03CEC66E41B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08" creationId="{3487D9B1-99C2-4A6C-860F-F81FB320E8BF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09" creationId="{AB9F850A-8A7E-4121-BA78-EE131087E293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10" creationId="{4A17E173-141F-4791-A2DE-CDAC27F41C9F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11" creationId="{602167BF-BED2-4EEF-993C-B4BBACFA3AEF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12" creationId="{37401560-5FCC-422E-A032-5F505403462E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13" creationId="{314D3F06-3878-4E4E-B66C-8D9EAC6F84E1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14" creationId="{9354EEEA-B2FD-4349-B310-7C8C8F7B0267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15" creationId="{980F8D90-6AF6-4A56-9178-18504F876218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16" creationId="{092BBD46-9390-4F1D-B612-0436F5F4A6AC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17" creationId="{F28A377C-11A9-426D-BFA5-A2C338A0A743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18" creationId="{E64CF15E-5895-4B46-917C-6781B4772329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19" creationId="{C60A68A3-C068-4C06-A6AB-A3F0909AA635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20" creationId="{459AE590-E7C1-495E-B172-05BD9D3D9DE9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21" creationId="{9678B00F-C628-40A6-9E6E-5D3CF860CC93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22" creationId="{2D57682C-446B-43C2-8AC7-F1BF8EDBAC74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23" creationId="{881DF0F2-1700-4E98-B795-86D215E2D76B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24" creationId="{65D533E5-FA9D-4779-87E1-53D21E210E1E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25" creationId="{04B1BFD6-A80B-441C-AB23-2F7DD864BE4B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26" creationId="{509A5C73-F879-421F-A4AE-8A1733DCD524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27" creationId="{60E0E4E5-78B1-4117-8166-F6FA0B556FEC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28" creationId="{41062700-E702-4719-B86B-F390098A79A3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29" creationId="{FC0882CB-A518-410D-BC74-79EE9DBE86E8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30" creationId="{B9344FAE-AF38-400D-BEBD-54D395E6FDC0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31" creationId="{1DC8ED86-4F16-4866-89C6-D297F9D6B029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32" creationId="{EDBB7BC5-ECEA-4F27-87A8-FE918524B152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33" creationId="{7D3A2845-6393-4359-B422-1F3F859740C5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34" creationId="{FEED990B-43B6-40AD-962A-D617245709C3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35" creationId="{5ED6501D-6663-47C4-9817-FFA353217A63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36" creationId="{E672C175-E21E-48E6-82F8-A16B5FB97DB4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37" creationId="{BD220176-D0D2-43D0-912A-433AE7CFBD8A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38" creationId="{B248026B-CC9B-4BB2-A950-79F5EC87F289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39" creationId="{A3A75583-3DC5-4299-8791-38C6092B5A41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40" creationId="{CB1091C8-25D8-4653-8BA2-3137BF9D9777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41" creationId="{B07BEF7F-B02A-4E79-BB6E-FD422C7EAAA3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42" creationId="{6EC7D3C4-7AEF-4B81-AC47-67A0B3CECC74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43" creationId="{282456D1-F684-4E94-A7C0-330BF44F0162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44" creationId="{99C3E932-E651-42CC-9566-194A8224FC54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45" creationId="{67097CFD-B989-4AA1-B352-3FDFEB2907ED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46" creationId="{A44315B8-2F51-4A91-9AA1-A0E3D8663A48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47" creationId="{9CAF7198-16CF-43B6-ADA5-478112DF6BAC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48" creationId="{573E7566-DE58-4F57-805C-7A6BAF0EFB58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49" creationId="{3C451B85-66DE-4A56-8038-FE869D06A762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50" creationId="{58ACC5AA-B3B4-4D85-814D-F202720B1101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51" creationId="{1D6B1777-B6B7-4B17-B818-C412EEFADF1C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52" creationId="{AE7D2D72-EF89-4B08-ADC7-5CE37DA6F33F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53" creationId="{F3B26B0A-AE1B-40D2-92B8-B376FE35D549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54" creationId="{2D8AFD9D-3318-468D-9C79-62A3FE9DFCCD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55" creationId="{95FFC266-4AA5-4332-8E39-A3B19B7B5DF0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56" creationId="{ABCFE438-65E7-468F-B80D-366B3467066F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57" creationId="{6E5B9306-3055-41A4-931A-ABD899F12F0D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58" creationId="{72AB1242-D602-4C45-83BC-0618DE7D72F6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59" creationId="{F11939E4-A7E7-4FDC-B5BC-8427A48B1B09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60" creationId="{B3167227-0194-4CC5-8CEF-20770ED8DBFB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61" creationId="{80EAC8AA-4CD3-49EC-8980-2C189035C0DD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62" creationId="{8B5C20FE-1254-4358-ABB5-83EF0E31477E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63" creationId="{43E19FFA-4D06-44E8-B782-C6942BA53138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64" creationId="{EED1FC1D-6BE5-4C42-9AAF-62D692F9E63E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65" creationId="{345B87F4-988B-4A7C-BBA8-7D7E8A04D3BC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66" creationId="{D191CC74-04F7-42AB-B107-F54E215B943B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67" creationId="{C4C649B9-D0FB-4345-9813-374319E4E3F6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68" creationId="{013EAE2E-CC23-4CCC-A969-D3317761A981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69" creationId="{FE0C437D-9650-4682-AF48-6EA877E5C13A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70" creationId="{4B4346B1-D4AC-43C1-9342-BAFA55DC8D54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71" creationId="{477748E6-7CE5-4920-AE19-3B2E6499C34B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72" creationId="{FF347B91-6B18-4573-99E4-64EB361C0C12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73" creationId="{F4D2E212-4F4B-4353-AE22-62B49F78DF94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74" creationId="{2F02D366-C07F-433D-8157-7C80AF4D19B9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75" creationId="{9C816140-9335-4C0D-B0EC-25436E0596DA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76" creationId="{F4B5DD6E-E45C-4F4B-B07B-1E4089510CD8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77" creationId="{E2EDCE24-28A9-4099-8642-C67469DD004C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78" creationId="{CA27DFBA-BA90-4E4C-89D4-E63F6282BFAB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79" creationId="{8BD052D3-977B-4DD6-874E-90C5CFF8BA1A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80" creationId="{EA9302E5-FD77-426E-A76D-FF29E18B7629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81" creationId="{C5CF3E4D-CE18-44B4-8245-3B8EC4C922CC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82" creationId="{F26F15C4-0CC4-4F9A-9123-707F2F5CD15E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83" creationId="{BE221F02-E30F-4646-BA0B-E1A97C59EB5D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84" creationId="{B0DF9EBB-08DE-4CF7-B805-0B75307C4CAC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85" creationId="{B963500A-B271-4CE3-910F-FE8DDE8ECD13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86" creationId="{DFD8CE86-74C9-41AB-ABAC-CDE874F3286B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87" creationId="{242602AB-B4DB-485F-933B-02521F48684C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88" creationId="{8FB49C9F-CBCF-4C13-B40B-4E28A101954C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89" creationId="{65A359FE-F316-4A99-AF09-5E85DF9AF9C3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90" creationId="{0B75D3D0-DDAD-4356-BB07-77F8FA0760BF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91" creationId="{42ACDECA-ADE7-4719-A1EF-639F042525BF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92" creationId="{44A70F97-2541-4C03-9D55-4FADD38068ED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93" creationId="{6A4F51F9-0874-4705-ABAD-3FBF7A32622A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94" creationId="{5887E997-DE46-435E-9CAE-6E1C03EBF21D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95" creationId="{8088ED01-FD74-455F-9C0C-BAE035899FB9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96" creationId="{4782A77D-210C-47BD-8DFD-98E3BB27045F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97" creationId="{5AF27780-3207-4AC5-9B16-8AA4863490D4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98" creationId="{035FC3E3-1B66-4453-9EAE-8386051F9D8D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199" creationId="{3C47DF2E-EC38-4B6C-B2D5-2076CC8E1D4A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00" creationId="{4129BAD6-4D23-4091-9081-4C5E07BC31E6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01" creationId="{D3C2E210-4136-403E-95AF-2577A3786D97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02" creationId="{6438E986-2DBD-4ACE-BC12-197AC1A17E6E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03" creationId="{F0EF8B5F-3ABF-4B18-B43E-F78C484F0EC0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04" creationId="{E44B75EF-9D17-4040-894A-15E47C2D0273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05" creationId="{A6FA2F89-7558-4B5F-98FD-0FE84F93AD4D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06" creationId="{0B43D2E8-B024-4E81-BDD0-399797B9E4FF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07" creationId="{EB743FA9-8AA3-4034-93DE-CF0FE759DE77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08" creationId="{B1EEF88A-CBD9-419F-B310-564CD4D22F20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09" creationId="{954C40B4-89A3-4D5D-80E5-C16C8AE7818D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10" creationId="{5BAA90CD-8C77-4CCA-9170-DA03FB2FE7C0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11" creationId="{ED9E0FCB-9DAF-486D-B15A-102AA1C0038C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12" creationId="{FF702802-4B04-4146-A545-DCB5000F8B3C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13" creationId="{20021A1A-5B65-458E-A31F-8A2BA6E5F83E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14" creationId="{E0F1BF21-E966-470F-81C4-2057B66D924B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15" creationId="{E00F414D-C185-4236-8278-AC033F600C4E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16" creationId="{4423B95B-7A4C-48AE-A9D6-D9527C940936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17" creationId="{13DB0A03-34C8-4D77-B3CB-10DB8CFD807A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18" creationId="{5AFC8BC9-E6FA-4838-9AC2-872DB68E99B5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19" creationId="{E417797E-E03A-43FA-ABE3-0756DE317BBF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20" creationId="{092B7AE6-9E6C-4EAE-8818-F3AC359190BA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21" creationId="{1F6596C5-6326-4FC0-8219-2D63CFBBBEAE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22" creationId="{01F231CF-EBD5-41E2-919D-DB8B9916BEBA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23" creationId="{CAC9B7AC-AC2E-4E93-849A-20BDF230863A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24" creationId="{A01EC03B-6DE2-41F7-93B4-DEB210FBA55E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25" creationId="{4DC57262-C72D-4078-874C-A57B8F656E35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26" creationId="{13182423-BD3F-4BD5-A824-30D8932CF56A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27" creationId="{94A549F0-25D7-412C-9777-C65928131B3D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28" creationId="{B98F0792-F5C3-4E02-B59E-211E7C04183A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29" creationId="{516CD7F9-9FA2-4100-B08F-43423E2405AE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30" creationId="{E26C0E4E-A901-437B-93D8-2F8631BD76EF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31" creationId="{FA84CC8B-7CBC-44C3-9973-BF9EDD01CA42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32" creationId="{EE14B1DD-3CAF-4F1B-8169-566DA6AAF7F1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33" creationId="{4B4A39F8-832A-46A2-863B-41068B9F136A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34" creationId="{6F84DA91-28FC-48FA-A02D-74ACDFC51AFE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35" creationId="{6018991B-3117-433F-8743-DF99A30C5682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36" creationId="{92E58155-9CBE-4175-B878-CA045F3BC786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37" creationId="{13FAC34E-7873-4F41-A90D-D76D64ECD5F9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38" creationId="{68704291-76BC-4F65-BD2F-CF85C5F41BA6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39" creationId="{04047D4F-4743-453D-8248-D2ED3BBCA392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40" creationId="{EF61BED6-E5C8-4C78-9E84-BED435F42DDC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41" creationId="{4A2096CF-8752-4002-83FF-2CB633E146DF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42" creationId="{75282E9A-E0D9-4D76-B0A5-182F40C8E0E4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43" creationId="{17BAF82D-45A3-46C3-9733-824E3C89FCC4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44" creationId="{7F999120-7655-4F65-9187-6E8DFA131112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45" creationId="{7FDCD4BA-AC0D-453D-8EA7-5A7FC098D1F2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46" creationId="{4E842225-ACF4-4A35-94E0-DFD40AC1B0DE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47" creationId="{0A1791C7-AEC5-4F90-B9F2-FF83162AAF30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48" creationId="{9E2351FF-E208-4106-9251-3443503EAE06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49" creationId="{03395055-6278-48F0-A871-8E4FA30013A9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50" creationId="{E5AFFEED-FF29-4848-B0CC-208B748A14AD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53" creationId="{5818C421-5E24-4D82-917A-494F992B4D96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54" creationId="{0040AEC2-AD4D-4CBB-91F1-6A1E78C65B2C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55" creationId="{602B4760-DD72-47B6-83A0-14AC9906E07D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56" creationId="{711E81FA-1ADF-4C8D-A993-328BF06D0704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57" creationId="{29541AE3-B1FC-4A44-AA7B-94637E44DBA8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58" creationId="{018724E2-73CD-4A6F-AA77-1456E827CAE2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59" creationId="{A1A01985-94BB-4EFE-85C5-515AD6F3B1E4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60" creationId="{B20940BD-12BF-43BE-91B8-A6138C899E41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61" creationId="{2866D356-EA05-4FAB-AA05-82EF5B7CB7AE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62" creationId="{CDA0470C-B02F-48FF-80F6-E86D9B5FB6D9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63" creationId="{D07F5640-388D-4E2B-9B85-310A9C9CAC9E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64" creationId="{DF0FB96A-6FED-48EF-AACB-A2FD36B2D911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65" creationId="{D2072499-012D-4268-9EAF-B09211659E74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66" creationId="{39798DEA-5F29-4E73-8461-06A79C9C3154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67" creationId="{54FD1711-C7AF-4FAB-9587-D5223A931294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68" creationId="{F6508E7F-1483-4025-A5F2-05ABD3B05EC9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69" creationId="{6BA4D906-7EAB-49E2-8488-83DF7B439C94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70" creationId="{05EBE170-081A-4361-8497-3D0756615BA3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71" creationId="{812B12E2-C6A3-462D-B1AD-F7F0ECB70731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72" creationId="{5807125E-1D00-44B0-A03D-EBC5439389E3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73" creationId="{CDBE1EB2-7AED-4E74-A134-356B5D625522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74" creationId="{E392C6AA-C7F2-4CC1-B018-9DAC62522AE6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75" creationId="{9AAED37F-78DA-482B-9293-77EC8CF9693D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76" creationId="{A8BB2342-3E11-43A3-BF7D-9AD9B7832385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77" creationId="{4F64E991-1B1B-4D90-A2F5-60FB0E682D16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78" creationId="{09076490-E29E-42BA-955F-3F32048B11AD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79" creationId="{0D085FC8-77E8-45AA-8153-9922E122C4A6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80" creationId="{4666FB97-93CD-4083-9790-DEE3CDD4783D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81" creationId="{C6EFF047-5CDE-4884-BAB1-0F02F0287378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82" creationId="{740CD930-7DC9-480F-8E2E-219B388C429B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83" creationId="{4DD3A654-D5E1-4304-A8EE-9531FD6B3B83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84" creationId="{BDC65DD9-C624-4857-982F-B44D11C30B47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85" creationId="{2AF9ABDE-6CB8-4AF2-AB95-2FD16859B834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86" creationId="{6803DBA1-C5C6-4BC3-A594-6681DD163B2F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87" creationId="{6255801E-8ECB-444D-B384-E343285BA6FF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88" creationId="{9F78A98C-F6B3-4B58-9AAF-AEA050F3FF2D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89" creationId="{C3AB8CFD-7C15-49DA-9DF1-27C877BBE974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90" creationId="{27D17415-557E-4066-9803-39E92197A17D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91" creationId="{62C11D8D-44B3-4A18-8BB7-7B42FC356F03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92" creationId="{66673DCF-1AFA-4747-8B9B-6D0CB853EBFF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93" creationId="{167F126F-880D-4B37-9559-34FA21129423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94" creationId="{59E76E5F-1919-483C-8956-19E643A10C40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95" creationId="{3A6557BB-AAB8-4EF3-BFEE-904F1DEBB6E3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96" creationId="{AD0BD0CE-E8D3-415E-BDCC-EE7DB2E8397D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97" creationId="{D44C4FD2-7494-4E0A-A3AB-1041CF4CB5F9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98" creationId="{7EC748CD-7947-41C6-BCD4-291360AD33B9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299" creationId="{33D53EAE-79F1-40C7-B861-52E9F3596014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300" creationId="{8538B007-27A6-4DD7-8915-59201255DFA4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301" creationId="{5A09C4C1-BED3-46D5-AAAE-54CC95D20EDB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302" creationId="{D4A3BCE1-B88A-41B7-B12A-2E719D8DD49B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303" creationId="{96B5DA40-61CE-4D80-987B-91D1B9DE42D5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304" creationId="{4FC05654-1BE0-4DAA-8034-DA6C09E2C20F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305" creationId="{C32F4CD1-6844-4EFF-8AF2-97B59260EC0B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306" creationId="{E0F73680-48BD-40DE-867C-FCD17F97C4ED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307" creationId="{9048C8B1-2150-43F9-9E43-EF4D9C5AF227}"/>
          </ac:spMkLst>
        </pc:spChg>
        <pc:spChg chg="mod">
          <ac:chgData name="ly kim lam" userId="928932341a5131bf" providerId="LiveId" clId="{75BF0509-7062-449C-8550-FA71759B8972}" dt="2021-10-07T11:48:54.169" v="9135"/>
          <ac:spMkLst>
            <pc:docMk/>
            <pc:sldMk cId="3338357411" sldId="274"/>
            <ac:spMk id="308" creationId="{BC703728-F7A9-439D-9CF3-975EB8331E77}"/>
          </ac:spMkLst>
        </pc:spChg>
        <pc:grpChg chg="add del mod">
          <ac:chgData name="ly kim lam" userId="928932341a5131bf" providerId="LiveId" clId="{75BF0509-7062-449C-8550-FA71759B8972}" dt="2021-10-07T11:48:55.646" v="9136"/>
          <ac:grpSpMkLst>
            <pc:docMk/>
            <pc:sldMk cId="3338357411" sldId="274"/>
            <ac:grpSpMk id="6" creationId="{DB88F34B-80A6-4250-B4DA-6F44711B49FB}"/>
          </ac:grpSpMkLst>
        </pc:grpChg>
        <pc:grpChg chg="mod">
          <ac:chgData name="ly kim lam" userId="928932341a5131bf" providerId="LiveId" clId="{75BF0509-7062-449C-8550-FA71759B8972}" dt="2021-10-07T11:48:54.169" v="9135"/>
          <ac:grpSpMkLst>
            <pc:docMk/>
            <pc:sldMk cId="3338357411" sldId="274"/>
            <ac:grpSpMk id="23" creationId="{4DC16ED7-4DAE-4F08-B441-1B368F5F5227}"/>
          </ac:grpSpMkLst>
        </pc:grpChg>
        <pc:grpChg chg="mod">
          <ac:chgData name="ly kim lam" userId="928932341a5131bf" providerId="LiveId" clId="{75BF0509-7062-449C-8550-FA71759B8972}" dt="2021-10-07T11:48:54.169" v="9135"/>
          <ac:grpSpMkLst>
            <pc:docMk/>
            <pc:sldMk cId="3338357411" sldId="274"/>
            <ac:grpSpMk id="251" creationId="{EED4B3CB-6918-4700-B757-510DB599792F}"/>
          </ac:grpSpMkLst>
        </pc:grpChg>
        <pc:grpChg chg="mod">
          <ac:chgData name="ly kim lam" userId="928932341a5131bf" providerId="LiveId" clId="{75BF0509-7062-449C-8550-FA71759B8972}" dt="2021-10-07T11:48:54.169" v="9135"/>
          <ac:grpSpMkLst>
            <pc:docMk/>
            <pc:sldMk cId="3338357411" sldId="274"/>
            <ac:grpSpMk id="252" creationId="{A1FA7486-7490-44A9-BFD1-8CDE062AE19D}"/>
          </ac:grpSpMkLst>
        </pc:grpChg>
        <pc:graphicFrameChg chg="add mod">
          <ac:chgData name="ly kim lam" userId="928932341a5131bf" providerId="LiveId" clId="{75BF0509-7062-449C-8550-FA71759B8972}" dt="2021-10-07T11:53:57.346" v="9139" actId="1076"/>
          <ac:graphicFrameMkLst>
            <pc:docMk/>
            <pc:sldMk cId="3338357411" sldId="274"/>
            <ac:graphicFrameMk id="3" creationId="{5F8F7DA2-AEE0-4D41-B435-3A83D9D85C2C}"/>
          </ac:graphicFrameMkLst>
        </pc:graphicFrameChg>
      </pc:sldChg>
      <pc:sldChg chg="add del">
        <pc:chgData name="ly kim lam" userId="928932341a5131bf" providerId="LiveId" clId="{75BF0509-7062-449C-8550-FA71759B8972}" dt="2021-10-07T02:47:58.848" v="6225" actId="47"/>
        <pc:sldMkLst>
          <pc:docMk/>
          <pc:sldMk cId="3998749913" sldId="275"/>
        </pc:sldMkLst>
      </pc:sldChg>
      <pc:sldChg chg="addSp delSp modSp add del mod ord">
        <pc:chgData name="ly kim lam" userId="928932341a5131bf" providerId="LiveId" clId="{75BF0509-7062-449C-8550-FA71759B8972}" dt="2021-10-07T02:27:50.207" v="6112" actId="47"/>
        <pc:sldMkLst>
          <pc:docMk/>
          <pc:sldMk cId="176368810" sldId="276"/>
        </pc:sldMkLst>
        <pc:spChg chg="add del">
          <ac:chgData name="ly kim lam" userId="928932341a5131bf" providerId="LiveId" clId="{75BF0509-7062-449C-8550-FA71759B8972}" dt="2021-10-06T23:24:30.802" v="4020" actId="22"/>
          <ac:spMkLst>
            <pc:docMk/>
            <pc:sldMk cId="176368810" sldId="276"/>
            <ac:spMk id="8" creationId="{BD201C35-1B32-420B-9030-2FF0543C9478}"/>
          </ac:spMkLst>
        </pc:spChg>
        <pc:picChg chg="add del mod">
          <ac:chgData name="ly kim lam" userId="928932341a5131bf" providerId="LiveId" clId="{75BF0509-7062-449C-8550-FA71759B8972}" dt="2021-10-06T23:42:25.649" v="4157" actId="21"/>
          <ac:picMkLst>
            <pc:docMk/>
            <pc:sldMk cId="176368810" sldId="276"/>
            <ac:picMk id="4" creationId="{5F6C0D13-FFF0-4BAE-A9D9-F3F3E401E5A3}"/>
          </ac:picMkLst>
        </pc:picChg>
      </pc:sldChg>
      <pc:sldChg chg="add del">
        <pc:chgData name="ly kim lam" userId="928932341a5131bf" providerId="LiveId" clId="{75BF0509-7062-449C-8550-FA71759B8972}" dt="2021-10-06T16:12:59.606" v="2207" actId="47"/>
        <pc:sldMkLst>
          <pc:docMk/>
          <pc:sldMk cId="4119289924" sldId="276"/>
        </pc:sldMkLst>
      </pc:sldChg>
      <pc:sldChg chg="addSp delSp modSp add mod delAnim modAnim">
        <pc:chgData name="ly kim lam" userId="928932341a5131bf" providerId="LiveId" clId="{75BF0509-7062-449C-8550-FA71759B8972}" dt="2021-10-07T09:42:54.480" v="8957" actId="14100"/>
        <pc:sldMkLst>
          <pc:docMk/>
          <pc:sldMk cId="940595180" sldId="277"/>
        </pc:sldMkLst>
        <pc:spChg chg="mod">
          <ac:chgData name="ly kim lam" userId="928932341a5131bf" providerId="LiveId" clId="{75BF0509-7062-449C-8550-FA71759B8972}" dt="2021-10-07T09:42:54.480" v="8957" actId="14100"/>
          <ac:spMkLst>
            <pc:docMk/>
            <pc:sldMk cId="940595180" sldId="277"/>
            <ac:spMk id="5" creationId="{05FB278B-2CC2-44E2-BBBE-C2A717508D51}"/>
          </ac:spMkLst>
        </pc:spChg>
        <pc:spChg chg="add del mod">
          <ac:chgData name="ly kim lam" userId="928932341a5131bf" providerId="LiveId" clId="{75BF0509-7062-449C-8550-FA71759B8972}" dt="2021-10-07T00:13:37.276" v="4930" actId="478"/>
          <ac:spMkLst>
            <pc:docMk/>
            <pc:sldMk cId="940595180" sldId="277"/>
            <ac:spMk id="7" creationId="{91A12E75-0F32-464B-A228-1D12AE116FC6}"/>
          </ac:spMkLst>
        </pc:spChg>
        <pc:spChg chg="add del mod">
          <ac:chgData name="ly kim lam" userId="928932341a5131bf" providerId="LiveId" clId="{75BF0509-7062-449C-8550-FA71759B8972}" dt="2021-10-06T23:48:30.880" v="4324" actId="478"/>
          <ac:spMkLst>
            <pc:docMk/>
            <pc:sldMk cId="940595180" sldId="277"/>
            <ac:spMk id="51" creationId="{2ECAF969-AD91-4943-BB10-50D7D77B451A}"/>
          </ac:spMkLst>
        </pc:spChg>
        <pc:spChg chg="add mod">
          <ac:chgData name="ly kim lam" userId="928932341a5131bf" providerId="LiveId" clId="{75BF0509-7062-449C-8550-FA71759B8972}" dt="2021-10-07T00:31:29.368" v="5230" actId="113"/>
          <ac:spMkLst>
            <pc:docMk/>
            <pc:sldMk cId="940595180" sldId="277"/>
            <ac:spMk id="55" creationId="{EC196EF7-DBD1-460F-A609-CFE919F4A6AF}"/>
          </ac:spMkLst>
        </pc:spChg>
        <pc:spChg chg="add del mod">
          <ac:chgData name="ly kim lam" userId="928932341a5131bf" providerId="LiveId" clId="{75BF0509-7062-449C-8550-FA71759B8972}" dt="2021-10-07T09:37:56" v="8927" actId="478"/>
          <ac:spMkLst>
            <pc:docMk/>
            <pc:sldMk cId="940595180" sldId="277"/>
            <ac:spMk id="63" creationId="{839B4F92-3D11-4809-A108-6664C87F9E7E}"/>
          </ac:spMkLst>
        </pc:spChg>
        <pc:spChg chg="mod">
          <ac:chgData name="ly kim lam" userId="928932341a5131bf" providerId="LiveId" clId="{75BF0509-7062-449C-8550-FA71759B8972}" dt="2021-10-07T00:25:08.489" v="5185" actId="164"/>
          <ac:spMkLst>
            <pc:docMk/>
            <pc:sldMk cId="940595180" sldId="277"/>
            <ac:spMk id="554" creationId="{4E52AB2A-6188-4437-8477-BD3928283678}"/>
          </ac:spMkLst>
        </pc:spChg>
        <pc:spChg chg="mod">
          <ac:chgData name="ly kim lam" userId="928932341a5131bf" providerId="LiveId" clId="{75BF0509-7062-449C-8550-FA71759B8972}" dt="2021-10-07T00:39:09.429" v="5287" actId="164"/>
          <ac:spMkLst>
            <pc:docMk/>
            <pc:sldMk cId="940595180" sldId="277"/>
            <ac:spMk id="555" creationId="{A40B605A-C652-4B26-A02F-995E7B39F55B}"/>
          </ac:spMkLst>
        </pc:spChg>
        <pc:spChg chg="mod">
          <ac:chgData name="ly kim lam" userId="928932341a5131bf" providerId="LiveId" clId="{75BF0509-7062-449C-8550-FA71759B8972}" dt="2021-10-07T00:26:11.335" v="5192" actId="164"/>
          <ac:spMkLst>
            <pc:docMk/>
            <pc:sldMk cId="940595180" sldId="277"/>
            <ac:spMk id="557" creationId="{83850B40-97AC-4580-B554-7B191DB86394}"/>
          </ac:spMkLst>
        </pc:spChg>
        <pc:spChg chg="mod">
          <ac:chgData name="ly kim lam" userId="928932341a5131bf" providerId="LiveId" clId="{75BF0509-7062-449C-8550-FA71759B8972}" dt="2021-10-07T00:26:11.335" v="5192" actId="164"/>
          <ac:spMkLst>
            <pc:docMk/>
            <pc:sldMk cId="940595180" sldId="277"/>
            <ac:spMk id="558" creationId="{516990D8-3A5A-41A3-A21A-7C98FB0F2301}"/>
          </ac:spMkLst>
        </pc:spChg>
        <pc:spChg chg="mod">
          <ac:chgData name="ly kim lam" userId="928932341a5131bf" providerId="LiveId" clId="{75BF0509-7062-449C-8550-FA71759B8972}" dt="2021-10-07T00:27:03.484" v="5197" actId="164"/>
          <ac:spMkLst>
            <pc:docMk/>
            <pc:sldMk cId="940595180" sldId="277"/>
            <ac:spMk id="560" creationId="{17B2083A-8E96-47EB-B024-ADE64FD3505D}"/>
          </ac:spMkLst>
        </pc:spChg>
        <pc:spChg chg="mod">
          <ac:chgData name="ly kim lam" userId="928932341a5131bf" providerId="LiveId" clId="{75BF0509-7062-449C-8550-FA71759B8972}" dt="2021-10-07T00:27:03.484" v="5197" actId="164"/>
          <ac:spMkLst>
            <pc:docMk/>
            <pc:sldMk cId="940595180" sldId="277"/>
            <ac:spMk id="561" creationId="{E96078C8-ECB2-4B8F-9FEA-E0B1CDC00320}"/>
          </ac:spMkLst>
        </pc:spChg>
        <pc:spChg chg="mod">
          <ac:chgData name="ly kim lam" userId="928932341a5131bf" providerId="LiveId" clId="{75BF0509-7062-449C-8550-FA71759B8972}" dt="2021-10-07T00:27:54.938" v="5203" actId="164"/>
          <ac:spMkLst>
            <pc:docMk/>
            <pc:sldMk cId="940595180" sldId="277"/>
            <ac:spMk id="563" creationId="{117628C3-985D-441B-A84A-FF078C0E526F}"/>
          </ac:spMkLst>
        </pc:spChg>
        <pc:spChg chg="mod">
          <ac:chgData name="ly kim lam" userId="928932341a5131bf" providerId="LiveId" clId="{75BF0509-7062-449C-8550-FA71759B8972}" dt="2021-10-07T00:27:54.938" v="5203" actId="164"/>
          <ac:spMkLst>
            <pc:docMk/>
            <pc:sldMk cId="940595180" sldId="277"/>
            <ac:spMk id="564" creationId="{D2B26578-E91A-40F8-80BE-25C3EC90A35B}"/>
          </ac:spMkLst>
        </pc:spChg>
        <pc:spChg chg="del mod">
          <ac:chgData name="ly kim lam" userId="928932341a5131bf" providerId="LiveId" clId="{75BF0509-7062-449C-8550-FA71759B8972}" dt="2021-10-07T09:37:48.854" v="8925" actId="478"/>
          <ac:spMkLst>
            <pc:docMk/>
            <pc:sldMk cId="940595180" sldId="277"/>
            <ac:spMk id="565" creationId="{D3EBCE19-4CD9-4690-9129-A9E79680F0DC}"/>
          </ac:spMkLst>
        </pc:spChg>
        <pc:spChg chg="del mod ord">
          <ac:chgData name="ly kim lam" userId="928932341a5131bf" providerId="LiveId" clId="{75BF0509-7062-449C-8550-FA71759B8972}" dt="2021-10-07T09:37:37.195" v="8922" actId="478"/>
          <ac:spMkLst>
            <pc:docMk/>
            <pc:sldMk cId="940595180" sldId="277"/>
            <ac:spMk id="566" creationId="{56B27912-3B61-494F-86AA-63AC71B5FD2A}"/>
          </ac:spMkLst>
        </pc:spChg>
        <pc:spChg chg="del mod topLvl">
          <ac:chgData name="ly kim lam" userId="928932341a5131bf" providerId="LiveId" clId="{75BF0509-7062-449C-8550-FA71759B8972}" dt="2021-10-07T09:37:45.910" v="8924" actId="478"/>
          <ac:spMkLst>
            <pc:docMk/>
            <pc:sldMk cId="940595180" sldId="277"/>
            <ac:spMk id="567" creationId="{CCFDD213-2697-4A8B-AFCD-1AB22F99CEE8}"/>
          </ac:spMkLst>
        </pc:spChg>
        <pc:spChg chg="del mod">
          <ac:chgData name="ly kim lam" userId="928932341a5131bf" providerId="LiveId" clId="{75BF0509-7062-449C-8550-FA71759B8972}" dt="2021-10-07T09:37:42.470" v="8923" actId="478"/>
          <ac:spMkLst>
            <pc:docMk/>
            <pc:sldMk cId="940595180" sldId="277"/>
            <ac:spMk id="568" creationId="{08959084-917A-4EDC-9E84-B3A3DCBB9068}"/>
          </ac:spMkLst>
        </pc:spChg>
        <pc:spChg chg="del mod">
          <ac:chgData name="ly kim lam" userId="928932341a5131bf" providerId="LiveId" clId="{75BF0509-7062-449C-8550-FA71759B8972}" dt="2021-10-07T00:13:06.170" v="4907" actId="478"/>
          <ac:spMkLst>
            <pc:docMk/>
            <pc:sldMk cId="940595180" sldId="277"/>
            <ac:spMk id="603" creationId="{0BD13A90-D408-43D3-923E-40767EA14A88}"/>
          </ac:spMkLst>
        </pc:spChg>
        <pc:spChg chg="del mod">
          <ac:chgData name="ly kim lam" userId="928932341a5131bf" providerId="LiveId" clId="{75BF0509-7062-449C-8550-FA71759B8972}" dt="2021-10-07T00:13:08.562" v="4909" actId="478"/>
          <ac:spMkLst>
            <pc:docMk/>
            <pc:sldMk cId="940595180" sldId="277"/>
            <ac:spMk id="604" creationId="{E6D2C604-1CA8-4250-84D5-FAB1A2BE9F3A}"/>
          </ac:spMkLst>
        </pc:spChg>
        <pc:grpChg chg="add del mod">
          <ac:chgData name="ly kim lam" userId="928932341a5131bf" providerId="LiveId" clId="{75BF0509-7062-449C-8550-FA71759B8972}" dt="2021-10-07T00:15:27.697" v="5109" actId="478"/>
          <ac:grpSpMkLst>
            <pc:docMk/>
            <pc:sldMk cId="940595180" sldId="277"/>
            <ac:grpSpMk id="3" creationId="{5E1C4C61-B6E5-4216-A881-D8A3E0654197}"/>
          </ac:grpSpMkLst>
        </pc:grpChg>
        <pc:grpChg chg="add mod ord">
          <ac:chgData name="ly kim lam" userId="928932341a5131bf" providerId="LiveId" clId="{75BF0509-7062-449C-8550-FA71759B8972}" dt="2021-10-07T00:39:09.429" v="5287" actId="164"/>
          <ac:grpSpMkLst>
            <pc:docMk/>
            <pc:sldMk cId="940595180" sldId="277"/>
            <ac:grpSpMk id="25" creationId="{AE695860-81C2-4D6E-885F-9855629279BD}"/>
          </ac:grpSpMkLst>
        </pc:grpChg>
        <pc:grpChg chg="add mod">
          <ac:chgData name="ly kim lam" userId="928932341a5131bf" providerId="LiveId" clId="{75BF0509-7062-449C-8550-FA71759B8972}" dt="2021-10-07T00:26:11.335" v="5192" actId="164"/>
          <ac:grpSpMkLst>
            <pc:docMk/>
            <pc:sldMk cId="940595180" sldId="277"/>
            <ac:grpSpMk id="39" creationId="{D74E9CB8-F73D-4AA0-8CE9-D47C919788F0}"/>
          </ac:grpSpMkLst>
        </pc:grpChg>
        <pc:grpChg chg="del mod">
          <ac:chgData name="ly kim lam" userId="928932341a5131bf" providerId="LiveId" clId="{75BF0509-7062-449C-8550-FA71759B8972}" dt="2021-10-06T23:38:43.054" v="4137" actId="478"/>
          <ac:grpSpMkLst>
            <pc:docMk/>
            <pc:sldMk cId="940595180" sldId="277"/>
            <ac:grpSpMk id="40" creationId="{34A6E1AE-42F4-4438-8D10-77E110E955FE}"/>
          </ac:grpSpMkLst>
        </pc:grpChg>
        <pc:grpChg chg="add del mod ord">
          <ac:chgData name="ly kim lam" userId="928932341a5131bf" providerId="LiveId" clId="{75BF0509-7062-449C-8550-FA71759B8972}" dt="2021-10-07T00:16:24.372" v="5117" actId="478"/>
          <ac:grpSpMkLst>
            <pc:docMk/>
            <pc:sldMk cId="940595180" sldId="277"/>
            <ac:grpSpMk id="48" creationId="{9F284C55-2034-47B8-B33F-4DBC70E2C96A}"/>
          </ac:grpSpMkLst>
        </pc:grpChg>
        <pc:grpChg chg="del mod">
          <ac:chgData name="ly kim lam" userId="928932341a5131bf" providerId="LiveId" clId="{75BF0509-7062-449C-8550-FA71759B8972}" dt="2021-10-06T23:56:01.825" v="4381" actId="478"/>
          <ac:grpSpMkLst>
            <pc:docMk/>
            <pc:sldMk cId="940595180" sldId="277"/>
            <ac:grpSpMk id="88" creationId="{035398EB-AAE0-48D2-B14B-AAE7F13C2725}"/>
          </ac:grpSpMkLst>
        </pc:grpChg>
        <pc:grpChg chg="add mod topLvl">
          <ac:chgData name="ly kim lam" userId="928932341a5131bf" providerId="LiveId" clId="{75BF0509-7062-449C-8550-FA71759B8972}" dt="2021-10-07T09:37:45.910" v="8924" actId="478"/>
          <ac:grpSpMkLst>
            <pc:docMk/>
            <pc:sldMk cId="940595180" sldId="277"/>
            <ac:grpSpMk id="513" creationId="{9D590219-4765-4FB4-A21E-16CEC967CEA1}"/>
          </ac:grpSpMkLst>
        </pc:grpChg>
        <pc:grpChg chg="add del mod">
          <ac:chgData name="ly kim lam" userId="928932341a5131bf" providerId="LiveId" clId="{75BF0509-7062-449C-8550-FA71759B8972}" dt="2021-10-07T09:37:45.910" v="8924" actId="478"/>
          <ac:grpSpMkLst>
            <pc:docMk/>
            <pc:sldMk cId="940595180" sldId="277"/>
            <ac:grpSpMk id="514" creationId="{9F6202DC-18C2-40C1-B1B1-13CC65AFDB7E}"/>
          </ac:grpSpMkLst>
        </pc:grpChg>
        <pc:grpChg chg="add mod">
          <ac:chgData name="ly kim lam" userId="928932341a5131bf" providerId="LiveId" clId="{75BF0509-7062-449C-8550-FA71759B8972}" dt="2021-10-07T00:27:54.938" v="5203" actId="164"/>
          <ac:grpSpMkLst>
            <pc:docMk/>
            <pc:sldMk cId="940595180" sldId="277"/>
            <ac:grpSpMk id="519" creationId="{536CCDBC-2255-478B-ADFB-95C4F3B56E90}"/>
          </ac:grpSpMkLst>
        </pc:grpChg>
        <pc:grpChg chg="add mod">
          <ac:chgData name="ly kim lam" userId="928932341a5131bf" providerId="LiveId" clId="{75BF0509-7062-449C-8550-FA71759B8972}" dt="2021-10-07T00:39:09.429" v="5287" actId="164"/>
          <ac:grpSpMkLst>
            <pc:docMk/>
            <pc:sldMk cId="940595180" sldId="277"/>
            <ac:grpSpMk id="524" creationId="{E4DE2FEB-98FB-4507-AD75-91AB81406CDD}"/>
          </ac:grpSpMkLst>
        </pc:grpChg>
        <pc:picChg chg="add mod">
          <ac:chgData name="ly kim lam" userId="928932341a5131bf" providerId="LiveId" clId="{75BF0509-7062-449C-8550-FA71759B8972}" dt="2021-10-07T00:26:11.335" v="5192" actId="164"/>
          <ac:picMkLst>
            <pc:docMk/>
            <pc:sldMk cId="940595180" sldId="277"/>
            <ac:picMk id="6" creationId="{FE18A359-6AC0-4E1B-840D-E85E64805735}"/>
          </ac:picMkLst>
        </pc:picChg>
        <pc:picChg chg="add mod">
          <ac:chgData name="ly kim lam" userId="928932341a5131bf" providerId="LiveId" clId="{75BF0509-7062-449C-8550-FA71759B8972}" dt="2021-10-07T00:15:05.999" v="5105" actId="1037"/>
          <ac:picMkLst>
            <pc:docMk/>
            <pc:sldMk cId="940595180" sldId="277"/>
            <ac:picMk id="9" creationId="{375660E3-8368-4B04-B529-5426DB43457A}"/>
          </ac:picMkLst>
        </pc:picChg>
        <pc:picChg chg="add mod">
          <ac:chgData name="ly kim lam" userId="928932341a5131bf" providerId="LiveId" clId="{75BF0509-7062-449C-8550-FA71759B8972}" dt="2021-10-07T00:27:03.484" v="5197" actId="164"/>
          <ac:picMkLst>
            <pc:docMk/>
            <pc:sldMk cId="940595180" sldId="277"/>
            <ac:picMk id="14" creationId="{53F40E69-80AA-4BF3-AF23-CE8DA88172E3}"/>
          </ac:picMkLst>
        </pc:picChg>
        <pc:picChg chg="add mod">
          <ac:chgData name="ly kim lam" userId="928932341a5131bf" providerId="LiveId" clId="{75BF0509-7062-449C-8550-FA71759B8972}" dt="2021-10-07T00:27:54.938" v="5203" actId="164"/>
          <ac:picMkLst>
            <pc:docMk/>
            <pc:sldMk cId="940595180" sldId="277"/>
            <ac:picMk id="18" creationId="{CB81845C-2553-47F9-A2A2-FD12A7972E5F}"/>
          </ac:picMkLst>
        </pc:picChg>
        <pc:picChg chg="del mod">
          <ac:chgData name="ly kim lam" userId="928932341a5131bf" providerId="LiveId" clId="{75BF0509-7062-449C-8550-FA71759B8972}" dt="2021-10-06T23:40:18.158" v="4138" actId="478"/>
          <ac:picMkLst>
            <pc:docMk/>
            <pc:sldMk cId="940595180" sldId="277"/>
            <ac:picMk id="24" creationId="{3FD511B3-8A32-4B0B-AAFF-D103B843DAA5}"/>
          </ac:picMkLst>
        </pc:picChg>
        <pc:picChg chg="del mod">
          <ac:chgData name="ly kim lam" userId="928932341a5131bf" providerId="LiveId" clId="{75BF0509-7062-449C-8550-FA71759B8972}" dt="2021-10-07T00:00:47.521" v="4466" actId="478"/>
          <ac:picMkLst>
            <pc:docMk/>
            <pc:sldMk cId="940595180" sldId="277"/>
            <ac:picMk id="28" creationId="{A50B6133-38DC-4E12-BDCF-F3EB4CF154CB}"/>
          </ac:picMkLst>
        </pc:picChg>
        <pc:picChg chg="add mod">
          <ac:chgData name="ly kim lam" userId="928932341a5131bf" providerId="LiveId" clId="{75BF0509-7062-449C-8550-FA71759B8972}" dt="2021-10-07T09:41:31.420" v="8944"/>
          <ac:picMkLst>
            <pc:docMk/>
            <pc:sldMk cId="940595180" sldId="277"/>
            <ac:picMk id="35" creationId="{FFC96A3C-7E95-4EC4-8961-C45802464993}"/>
          </ac:picMkLst>
        </pc:picChg>
        <pc:picChg chg="add del mod">
          <ac:chgData name="ly kim lam" userId="928932341a5131bf" providerId="LiveId" clId="{75BF0509-7062-449C-8550-FA71759B8972}" dt="2021-10-06T23:44:24.938" v="4174" actId="478"/>
          <ac:picMkLst>
            <pc:docMk/>
            <pc:sldMk cId="940595180" sldId="277"/>
            <ac:picMk id="52" creationId="{EFA33252-FAF1-4F4D-8D74-3C414C04469E}"/>
          </ac:picMkLst>
        </pc:picChg>
        <pc:cxnChg chg="add mod">
          <ac:chgData name="ly kim lam" userId="928932341a5131bf" providerId="LiveId" clId="{75BF0509-7062-449C-8550-FA71759B8972}" dt="2021-10-06T23:26:38.911" v="4058" actId="164"/>
          <ac:cxnSpMkLst>
            <pc:docMk/>
            <pc:sldMk cId="940595180" sldId="277"/>
            <ac:cxnSpMk id="47" creationId="{FA120F80-F451-4374-9623-C77F8A7DCEC8}"/>
          </ac:cxnSpMkLst>
        </pc:cxnChg>
        <pc:cxnChg chg="mod">
          <ac:chgData name="ly kim lam" userId="928932341a5131bf" providerId="LiveId" clId="{75BF0509-7062-449C-8550-FA71759B8972}" dt="2021-10-06T23:37:02.978" v="4082"/>
          <ac:cxnSpMkLst>
            <pc:docMk/>
            <pc:sldMk cId="940595180" sldId="277"/>
            <ac:cxnSpMk id="49" creationId="{8C1EE63C-ADDC-4E48-8454-3F23D90576C4}"/>
          </ac:cxnSpMkLst>
        </pc:cxnChg>
        <pc:cxnChg chg="mod">
          <ac:chgData name="ly kim lam" userId="928932341a5131bf" providerId="LiveId" clId="{75BF0509-7062-449C-8550-FA71759B8972}" dt="2021-10-06T23:37:02.978" v="4082"/>
          <ac:cxnSpMkLst>
            <pc:docMk/>
            <pc:sldMk cId="940595180" sldId="277"/>
            <ac:cxnSpMk id="50" creationId="{17E67958-1F70-483A-998E-9C43A6EE0084}"/>
          </ac:cxnSpMkLst>
        </pc:cxnChg>
        <pc:cxnChg chg="add mod">
          <ac:chgData name="ly kim lam" userId="928932341a5131bf" providerId="LiveId" clId="{75BF0509-7062-449C-8550-FA71759B8972}" dt="2021-10-07T00:16:18.470" v="5116" actId="14100"/>
          <ac:cxnSpMkLst>
            <pc:docMk/>
            <pc:sldMk cId="940595180" sldId="277"/>
            <ac:cxnSpMk id="66" creationId="{EF034CF4-B34D-4288-BD84-23C02B2549A4}"/>
          </ac:cxnSpMkLst>
        </pc:cxnChg>
        <pc:cxnChg chg="add del mod">
          <ac:chgData name="ly kim lam" userId="928932341a5131bf" providerId="LiveId" clId="{75BF0509-7062-449C-8550-FA71759B8972}" dt="2021-10-07T00:24:04.112" v="5176" actId="478"/>
          <ac:cxnSpMkLst>
            <pc:docMk/>
            <pc:sldMk cId="940595180" sldId="277"/>
            <ac:cxnSpMk id="69" creationId="{D98FCD1C-34D5-4E66-BF72-194B75E9F3E9}"/>
          </ac:cxnSpMkLst>
        </pc:cxnChg>
        <pc:cxnChg chg="mod">
          <ac:chgData name="ly kim lam" userId="928932341a5131bf" providerId="LiveId" clId="{75BF0509-7062-449C-8550-FA71759B8972}" dt="2021-10-07T00:25:08.489" v="5185" actId="164"/>
          <ac:cxnSpMkLst>
            <pc:docMk/>
            <pc:sldMk cId="940595180" sldId="277"/>
            <ac:cxnSpMk id="553" creationId="{1CCC5028-D399-4D62-B4E7-80EA69019DC7}"/>
          </ac:cxnSpMkLst>
        </pc:cxnChg>
        <pc:cxnChg chg="mod">
          <ac:chgData name="ly kim lam" userId="928932341a5131bf" providerId="LiveId" clId="{75BF0509-7062-449C-8550-FA71759B8972}" dt="2021-10-07T00:26:11.335" v="5192" actId="164"/>
          <ac:cxnSpMkLst>
            <pc:docMk/>
            <pc:sldMk cId="940595180" sldId="277"/>
            <ac:cxnSpMk id="556" creationId="{E75D6736-2F99-437D-830F-44551CF040BD}"/>
          </ac:cxnSpMkLst>
        </pc:cxnChg>
        <pc:cxnChg chg="mod">
          <ac:chgData name="ly kim lam" userId="928932341a5131bf" providerId="LiveId" clId="{75BF0509-7062-449C-8550-FA71759B8972}" dt="2021-10-07T00:27:03.484" v="5197" actId="164"/>
          <ac:cxnSpMkLst>
            <pc:docMk/>
            <pc:sldMk cId="940595180" sldId="277"/>
            <ac:cxnSpMk id="559" creationId="{C2C170C0-A92A-414C-A381-C4F9D411474D}"/>
          </ac:cxnSpMkLst>
        </pc:cxnChg>
        <pc:cxnChg chg="mod">
          <ac:chgData name="ly kim lam" userId="928932341a5131bf" providerId="LiveId" clId="{75BF0509-7062-449C-8550-FA71759B8972}" dt="2021-10-07T00:27:54.938" v="5203" actId="164"/>
          <ac:cxnSpMkLst>
            <pc:docMk/>
            <pc:sldMk cId="940595180" sldId="277"/>
            <ac:cxnSpMk id="562" creationId="{52233DF4-F948-4989-B55D-A619C8A69B7C}"/>
          </ac:cxnSpMkLst>
        </pc:cxnChg>
        <pc:cxnChg chg="mod">
          <ac:chgData name="ly kim lam" userId="928932341a5131bf" providerId="LiveId" clId="{75BF0509-7062-449C-8550-FA71759B8972}" dt="2021-10-07T00:15:05.999" v="5105" actId="1037"/>
          <ac:cxnSpMkLst>
            <pc:docMk/>
            <pc:sldMk cId="940595180" sldId="277"/>
            <ac:cxnSpMk id="569" creationId="{1F052573-D485-447E-99CF-0DEB13B8245E}"/>
          </ac:cxnSpMkLst>
        </pc:cxnChg>
        <pc:cxnChg chg="mod">
          <ac:chgData name="ly kim lam" userId="928932341a5131bf" providerId="LiveId" clId="{75BF0509-7062-449C-8550-FA71759B8972}" dt="2021-10-07T00:15:05.999" v="5105" actId="1037"/>
          <ac:cxnSpMkLst>
            <pc:docMk/>
            <pc:sldMk cId="940595180" sldId="277"/>
            <ac:cxnSpMk id="570" creationId="{59D8C429-BE2E-4334-BEC0-E108AFA1F50D}"/>
          </ac:cxnSpMkLst>
        </pc:cxnChg>
        <pc:cxnChg chg="mod">
          <ac:chgData name="ly kim lam" userId="928932341a5131bf" providerId="LiveId" clId="{75BF0509-7062-449C-8550-FA71759B8972}" dt="2021-10-07T00:15:05.999" v="5105" actId="1037"/>
          <ac:cxnSpMkLst>
            <pc:docMk/>
            <pc:sldMk cId="940595180" sldId="277"/>
            <ac:cxnSpMk id="571" creationId="{BE8C8C95-6269-4DCA-B5EC-2B8C9C8BAF0F}"/>
          </ac:cxnSpMkLst>
        </pc:cxnChg>
        <pc:cxnChg chg="del mod">
          <ac:chgData name="ly kim lam" userId="928932341a5131bf" providerId="LiveId" clId="{75BF0509-7062-449C-8550-FA71759B8972}" dt="2021-10-07T00:13:07.333" v="4908" actId="478"/>
          <ac:cxnSpMkLst>
            <pc:docMk/>
            <pc:sldMk cId="940595180" sldId="277"/>
            <ac:cxnSpMk id="602" creationId="{F2C4FF30-5E26-4C0E-B163-628DB4EE350C}"/>
          </ac:cxnSpMkLst>
        </pc:cxnChg>
        <pc:cxnChg chg="mod">
          <ac:chgData name="ly kim lam" userId="928932341a5131bf" providerId="LiveId" clId="{75BF0509-7062-449C-8550-FA71759B8972}" dt="2021-10-06T23:26:38.911" v="4058" actId="164"/>
          <ac:cxnSpMkLst>
            <pc:docMk/>
            <pc:sldMk cId="940595180" sldId="277"/>
            <ac:cxnSpMk id="606" creationId="{F09A5DE0-9C15-45AA-9601-FD2556859E1E}"/>
          </ac:cxnSpMkLst>
        </pc:cxnChg>
      </pc:sldChg>
      <pc:sldChg chg="addSp delSp modSp add mod modTransition addAnim delAnim modAnim">
        <pc:chgData name="ly kim lam" userId="928932341a5131bf" providerId="LiveId" clId="{75BF0509-7062-449C-8550-FA71759B8972}" dt="2021-10-07T09:42:45.318" v="8956" actId="14100"/>
        <pc:sldMkLst>
          <pc:docMk/>
          <pc:sldMk cId="1095714583" sldId="278"/>
        </pc:sldMkLst>
        <pc:spChg chg="add del mod">
          <ac:chgData name="ly kim lam" userId="928932341a5131bf" providerId="LiveId" clId="{75BF0509-7062-449C-8550-FA71759B8972}" dt="2021-10-07T09:42:30.707" v="8952" actId="478"/>
          <ac:spMkLst>
            <pc:docMk/>
            <pc:sldMk cId="1095714583" sldId="278"/>
            <ac:spMk id="3" creationId="{24BE7E69-F2EF-4B88-B39A-4C866E4BD1EE}"/>
          </ac:spMkLst>
        </pc:spChg>
        <pc:spChg chg="del mod">
          <ac:chgData name="ly kim lam" userId="928932341a5131bf" providerId="LiveId" clId="{75BF0509-7062-449C-8550-FA71759B8972}" dt="2021-10-07T09:42:27.924" v="8951" actId="478"/>
          <ac:spMkLst>
            <pc:docMk/>
            <pc:sldMk cId="1095714583" sldId="278"/>
            <ac:spMk id="5" creationId="{05FB278B-2CC2-44E2-BBBE-C2A717508D51}"/>
          </ac:spMkLst>
        </pc:spChg>
        <pc:spChg chg="add del mod">
          <ac:chgData name="ly kim lam" userId="928932341a5131bf" providerId="LiveId" clId="{75BF0509-7062-449C-8550-FA71759B8972}" dt="2021-10-06T23:48:18.280" v="4319" actId="21"/>
          <ac:spMkLst>
            <pc:docMk/>
            <pc:sldMk cId="1095714583" sldId="278"/>
            <ac:spMk id="7" creationId="{91A12E75-0F32-464B-A228-1D12AE116FC6}"/>
          </ac:spMkLst>
        </pc:spChg>
        <pc:spChg chg="add del mod">
          <ac:chgData name="ly kim lam" userId="928932341a5131bf" providerId="LiveId" clId="{75BF0509-7062-449C-8550-FA71759B8972}" dt="2021-10-07T07:18:24.610" v="8633" actId="14100"/>
          <ac:spMkLst>
            <pc:docMk/>
            <pc:sldMk cId="1095714583" sldId="278"/>
            <ac:spMk id="50" creationId="{16E9A7E9-ACA7-45BB-BD1E-20AB5EC9B24B}"/>
          </ac:spMkLst>
        </pc:spChg>
        <pc:spChg chg="add del mod">
          <ac:chgData name="ly kim lam" userId="928932341a5131bf" providerId="LiveId" clId="{75BF0509-7062-449C-8550-FA71759B8972}" dt="2021-10-06T23:52:18.264" v="4327"/>
          <ac:spMkLst>
            <pc:docMk/>
            <pc:sldMk cId="1095714583" sldId="278"/>
            <ac:spMk id="51" creationId="{B147DEB7-6484-4D41-9D6B-951D8AE05A19}"/>
          </ac:spMkLst>
        </pc:spChg>
        <pc:spChg chg="add del mod">
          <ac:chgData name="ly kim lam" userId="928932341a5131bf" providerId="LiveId" clId="{75BF0509-7062-449C-8550-FA71759B8972}" dt="2021-10-06T23:52:18.264" v="4327"/>
          <ac:spMkLst>
            <pc:docMk/>
            <pc:sldMk cId="1095714583" sldId="278"/>
            <ac:spMk id="52" creationId="{0B87D064-619C-4D4A-833A-BE2CBF699D9F}"/>
          </ac:spMkLst>
        </pc:spChg>
        <pc:spChg chg="add del mod">
          <ac:chgData name="ly kim lam" userId="928932341a5131bf" providerId="LiveId" clId="{75BF0509-7062-449C-8550-FA71759B8972}" dt="2021-10-06T23:52:18.264" v="4327"/>
          <ac:spMkLst>
            <pc:docMk/>
            <pc:sldMk cId="1095714583" sldId="278"/>
            <ac:spMk id="53" creationId="{55FFA34C-2B80-4121-A426-950B870B177E}"/>
          </ac:spMkLst>
        </pc:spChg>
        <pc:spChg chg="add del mod">
          <ac:chgData name="ly kim lam" userId="928932341a5131bf" providerId="LiveId" clId="{75BF0509-7062-449C-8550-FA71759B8972}" dt="2021-10-07T00:11:35.769" v="4857" actId="478"/>
          <ac:spMkLst>
            <pc:docMk/>
            <pc:sldMk cId="1095714583" sldId="278"/>
            <ac:spMk id="55" creationId="{597CED84-6CC0-4012-99AB-0B5025360E47}"/>
          </ac:spMkLst>
        </pc:spChg>
        <pc:spChg chg="add del mod">
          <ac:chgData name="ly kim lam" userId="928932341a5131bf" providerId="LiveId" clId="{75BF0509-7062-449C-8550-FA71759B8972}" dt="2021-10-07T00:12:39.492" v="4904" actId="478"/>
          <ac:spMkLst>
            <pc:docMk/>
            <pc:sldMk cId="1095714583" sldId="278"/>
            <ac:spMk id="56" creationId="{0C605F29-A28A-4872-AD1F-2B4BB01AC7A9}"/>
          </ac:spMkLst>
        </pc:spChg>
        <pc:spChg chg="add del">
          <ac:chgData name="ly kim lam" userId="928932341a5131bf" providerId="LiveId" clId="{75BF0509-7062-449C-8550-FA71759B8972}" dt="2021-10-07T09:42:33.081" v="8954" actId="22"/>
          <ac:spMkLst>
            <pc:docMk/>
            <pc:sldMk cId="1095714583" sldId="278"/>
            <ac:spMk id="56" creationId="{27F55E38-1C65-4D3F-80E2-ECB87D468DE9}"/>
          </ac:spMkLst>
        </pc:spChg>
        <pc:spChg chg="add del mod">
          <ac:chgData name="ly kim lam" userId="928932341a5131bf" providerId="LiveId" clId="{75BF0509-7062-449C-8550-FA71759B8972}" dt="2021-10-07T09:38:16.818" v="8930" actId="478"/>
          <ac:spMkLst>
            <pc:docMk/>
            <pc:sldMk cId="1095714583" sldId="278"/>
            <ac:spMk id="57" creationId="{986A4205-645F-4536-94DE-AE093AB24B25}"/>
          </ac:spMkLst>
        </pc:spChg>
        <pc:spChg chg="add mod">
          <ac:chgData name="ly kim lam" userId="928932341a5131bf" providerId="LiveId" clId="{75BF0509-7062-449C-8550-FA71759B8972}" dt="2021-10-07T09:42:45.318" v="8956" actId="14100"/>
          <ac:spMkLst>
            <pc:docMk/>
            <pc:sldMk cId="1095714583" sldId="278"/>
            <ac:spMk id="59" creationId="{72997A14-1D26-4BAE-8A94-E21025A87A83}"/>
          </ac:spMkLst>
        </pc:spChg>
        <pc:spChg chg="add del">
          <ac:chgData name="ly kim lam" userId="928932341a5131bf" providerId="LiveId" clId="{75BF0509-7062-449C-8550-FA71759B8972}" dt="2021-10-07T00:12:04.688" v="4859" actId="22"/>
          <ac:spMkLst>
            <pc:docMk/>
            <pc:sldMk cId="1095714583" sldId="278"/>
            <ac:spMk id="62" creationId="{07B61A3C-1E9F-48BE-8644-785AD37AC772}"/>
          </ac:spMkLst>
        </pc:spChg>
        <pc:spChg chg="add del mod">
          <ac:chgData name="ly kim lam" userId="928932341a5131bf" providerId="LiveId" clId="{75BF0509-7062-449C-8550-FA71759B8972}" dt="2021-10-07T00:23:52.510" v="5175" actId="478"/>
          <ac:spMkLst>
            <pc:docMk/>
            <pc:sldMk cId="1095714583" sldId="278"/>
            <ac:spMk id="96" creationId="{3782E4C2-CA09-4864-B7C5-315D3F8DEB91}"/>
          </ac:spMkLst>
        </pc:spChg>
        <pc:spChg chg="mod">
          <ac:chgData name="ly kim lam" userId="928932341a5131bf" providerId="LiveId" clId="{75BF0509-7062-449C-8550-FA71759B8972}" dt="2021-10-07T00:35:20.707" v="5255" actId="164"/>
          <ac:spMkLst>
            <pc:docMk/>
            <pc:sldMk cId="1095714583" sldId="278"/>
            <ac:spMk id="554" creationId="{4E52AB2A-6188-4437-8477-BD3928283678}"/>
          </ac:spMkLst>
        </pc:spChg>
        <pc:spChg chg="mod">
          <ac:chgData name="ly kim lam" userId="928932341a5131bf" providerId="LiveId" clId="{75BF0509-7062-449C-8550-FA71759B8972}" dt="2021-10-07T00:35:20.707" v="5255" actId="164"/>
          <ac:spMkLst>
            <pc:docMk/>
            <pc:sldMk cId="1095714583" sldId="278"/>
            <ac:spMk id="555" creationId="{A40B605A-C652-4B26-A02F-995E7B39F55B}"/>
          </ac:spMkLst>
        </pc:spChg>
        <pc:spChg chg="mod">
          <ac:chgData name="ly kim lam" userId="928932341a5131bf" providerId="LiveId" clId="{75BF0509-7062-449C-8550-FA71759B8972}" dt="2021-10-07T00:35:50.808" v="5263" actId="164"/>
          <ac:spMkLst>
            <pc:docMk/>
            <pc:sldMk cId="1095714583" sldId="278"/>
            <ac:spMk id="557" creationId="{83850B40-97AC-4580-B554-7B191DB86394}"/>
          </ac:spMkLst>
        </pc:spChg>
        <pc:spChg chg="mod">
          <ac:chgData name="ly kim lam" userId="928932341a5131bf" providerId="LiveId" clId="{75BF0509-7062-449C-8550-FA71759B8972}" dt="2021-10-07T00:35:50.808" v="5263" actId="164"/>
          <ac:spMkLst>
            <pc:docMk/>
            <pc:sldMk cId="1095714583" sldId="278"/>
            <ac:spMk id="558" creationId="{516990D8-3A5A-41A3-A21A-7C98FB0F2301}"/>
          </ac:spMkLst>
        </pc:spChg>
        <pc:spChg chg="mod">
          <ac:chgData name="ly kim lam" userId="928932341a5131bf" providerId="LiveId" clId="{75BF0509-7062-449C-8550-FA71759B8972}" dt="2021-10-07T00:36:23.563" v="5268" actId="164"/>
          <ac:spMkLst>
            <pc:docMk/>
            <pc:sldMk cId="1095714583" sldId="278"/>
            <ac:spMk id="560" creationId="{17B2083A-8E96-47EB-B024-ADE64FD3505D}"/>
          </ac:spMkLst>
        </pc:spChg>
        <pc:spChg chg="mod">
          <ac:chgData name="ly kim lam" userId="928932341a5131bf" providerId="LiveId" clId="{75BF0509-7062-449C-8550-FA71759B8972}" dt="2021-10-07T00:36:23.563" v="5268" actId="164"/>
          <ac:spMkLst>
            <pc:docMk/>
            <pc:sldMk cId="1095714583" sldId="278"/>
            <ac:spMk id="561" creationId="{E96078C8-ECB2-4B8F-9FEA-E0B1CDC00320}"/>
          </ac:spMkLst>
        </pc:spChg>
        <pc:spChg chg="mod">
          <ac:chgData name="ly kim lam" userId="928932341a5131bf" providerId="LiveId" clId="{75BF0509-7062-449C-8550-FA71759B8972}" dt="2021-10-07T00:37:26.849" v="5278" actId="164"/>
          <ac:spMkLst>
            <pc:docMk/>
            <pc:sldMk cId="1095714583" sldId="278"/>
            <ac:spMk id="563" creationId="{117628C3-985D-441B-A84A-FF078C0E526F}"/>
          </ac:spMkLst>
        </pc:spChg>
        <pc:spChg chg="mod">
          <ac:chgData name="ly kim lam" userId="928932341a5131bf" providerId="LiveId" clId="{75BF0509-7062-449C-8550-FA71759B8972}" dt="2021-10-07T00:37:26.849" v="5278" actId="164"/>
          <ac:spMkLst>
            <pc:docMk/>
            <pc:sldMk cId="1095714583" sldId="278"/>
            <ac:spMk id="564" creationId="{D2B26578-E91A-40F8-80BE-25C3EC90A35B}"/>
          </ac:spMkLst>
        </pc:spChg>
        <pc:spChg chg="del mod">
          <ac:chgData name="ly kim lam" userId="928932341a5131bf" providerId="LiveId" clId="{75BF0509-7062-449C-8550-FA71759B8972}" dt="2021-10-07T09:38:13.641" v="8929" actId="478"/>
          <ac:spMkLst>
            <pc:docMk/>
            <pc:sldMk cId="1095714583" sldId="278"/>
            <ac:spMk id="565" creationId="{D3EBCE19-4CD9-4690-9129-A9E79680F0DC}"/>
          </ac:spMkLst>
        </pc:spChg>
        <pc:spChg chg="del mod">
          <ac:chgData name="ly kim lam" userId="928932341a5131bf" providerId="LiveId" clId="{75BF0509-7062-449C-8550-FA71759B8972}" dt="2021-10-07T09:38:07.487" v="8928" actId="478"/>
          <ac:spMkLst>
            <pc:docMk/>
            <pc:sldMk cId="1095714583" sldId="278"/>
            <ac:spMk id="566" creationId="{56B27912-3B61-494F-86AA-63AC71B5FD2A}"/>
          </ac:spMkLst>
        </pc:spChg>
        <pc:spChg chg="add del mod">
          <ac:chgData name="ly kim lam" userId="928932341a5131bf" providerId="LiveId" clId="{75BF0509-7062-449C-8550-FA71759B8972}" dt="2021-10-07T09:38:39.297" v="8936" actId="478"/>
          <ac:spMkLst>
            <pc:docMk/>
            <pc:sldMk cId="1095714583" sldId="278"/>
            <ac:spMk id="567" creationId="{CCFDD213-2697-4A8B-AFCD-1AB22F99CEE8}"/>
          </ac:spMkLst>
        </pc:spChg>
        <pc:spChg chg="add del mod">
          <ac:chgData name="ly kim lam" userId="928932341a5131bf" providerId="LiveId" clId="{75BF0509-7062-449C-8550-FA71759B8972}" dt="2021-10-07T09:38:39.061" v="8935" actId="478"/>
          <ac:spMkLst>
            <pc:docMk/>
            <pc:sldMk cId="1095714583" sldId="278"/>
            <ac:spMk id="568" creationId="{08959084-917A-4EDC-9E84-B3A3DCBB9068}"/>
          </ac:spMkLst>
        </pc:spChg>
        <pc:spChg chg="mod">
          <ac:chgData name="ly kim lam" userId="928932341a5131bf" providerId="LiveId" clId="{75BF0509-7062-449C-8550-FA71759B8972}" dt="2021-10-07T00:38:56.588" v="5285" actId="164"/>
          <ac:spMkLst>
            <pc:docMk/>
            <pc:sldMk cId="1095714583" sldId="278"/>
            <ac:spMk id="603" creationId="{0BD13A90-D408-43D3-923E-40767EA14A88}"/>
          </ac:spMkLst>
        </pc:spChg>
        <pc:spChg chg="mod">
          <ac:chgData name="ly kim lam" userId="928932341a5131bf" providerId="LiveId" clId="{75BF0509-7062-449C-8550-FA71759B8972}" dt="2021-10-07T00:38:56.588" v="5285" actId="164"/>
          <ac:spMkLst>
            <pc:docMk/>
            <pc:sldMk cId="1095714583" sldId="278"/>
            <ac:spMk id="604" creationId="{E6D2C604-1CA8-4250-84D5-FAB1A2BE9F3A}"/>
          </ac:spMkLst>
        </pc:spChg>
        <pc:grpChg chg="mod">
          <ac:chgData name="ly kim lam" userId="928932341a5131bf" providerId="LiveId" clId="{75BF0509-7062-449C-8550-FA71759B8972}" dt="2021-10-07T00:35:20.707" v="5255" actId="164"/>
          <ac:grpSpMkLst>
            <pc:docMk/>
            <pc:sldMk cId="1095714583" sldId="278"/>
            <ac:grpSpMk id="40" creationId="{34A6E1AE-42F4-4438-8D10-77E110E955FE}"/>
          </ac:grpSpMkLst>
        </pc:grpChg>
        <pc:grpChg chg="add del mod">
          <ac:chgData name="ly kim lam" userId="928932341a5131bf" providerId="LiveId" clId="{75BF0509-7062-449C-8550-FA71759B8972}" dt="2021-10-07T00:22:43.105" v="5164" actId="478"/>
          <ac:grpSpMkLst>
            <pc:docMk/>
            <pc:sldMk cId="1095714583" sldId="278"/>
            <ac:grpSpMk id="47" creationId="{80CA594B-0D55-40FE-923D-C5CE031C0D2E}"/>
          </ac:grpSpMkLst>
        </pc:grpChg>
        <pc:grpChg chg="add mod">
          <ac:chgData name="ly kim lam" userId="928932341a5131bf" providerId="LiveId" clId="{75BF0509-7062-449C-8550-FA71759B8972}" dt="2021-10-07T00:30:30.884" v="5223" actId="164"/>
          <ac:grpSpMkLst>
            <pc:docMk/>
            <pc:sldMk cId="1095714583" sldId="278"/>
            <ac:grpSpMk id="61" creationId="{32125777-EA1C-41A2-88DF-3C79BEFFF8C3}"/>
          </ac:grpSpMkLst>
        </pc:grpChg>
        <pc:grpChg chg="mod">
          <ac:chgData name="ly kim lam" userId="928932341a5131bf" providerId="LiveId" clId="{75BF0509-7062-449C-8550-FA71759B8972}" dt="2021-10-07T00:38:56.588" v="5285" actId="164"/>
          <ac:grpSpMkLst>
            <pc:docMk/>
            <pc:sldMk cId="1095714583" sldId="278"/>
            <ac:grpSpMk id="88" creationId="{035398EB-AAE0-48D2-B14B-AAE7F13C2725}"/>
          </ac:grpSpMkLst>
        </pc:grpChg>
        <pc:grpChg chg="add mod">
          <ac:chgData name="ly kim lam" userId="928932341a5131bf" providerId="LiveId" clId="{75BF0509-7062-449C-8550-FA71759B8972}" dt="2021-10-07T00:35:20.707" v="5255" actId="164"/>
          <ac:grpSpMkLst>
            <pc:docMk/>
            <pc:sldMk cId="1095714583" sldId="278"/>
            <ac:grpSpMk id="515" creationId="{F468E93A-420A-40E9-9E47-EE847A308D5C}"/>
          </ac:grpSpMkLst>
        </pc:grpChg>
        <pc:grpChg chg="add mod">
          <ac:chgData name="ly kim lam" userId="928932341a5131bf" providerId="LiveId" clId="{75BF0509-7062-449C-8550-FA71759B8972}" dt="2021-10-07T00:35:50.808" v="5263" actId="164"/>
          <ac:grpSpMkLst>
            <pc:docMk/>
            <pc:sldMk cId="1095714583" sldId="278"/>
            <ac:grpSpMk id="524" creationId="{3362C9BC-D148-43D1-960D-4D1182C8BBAC}"/>
          </ac:grpSpMkLst>
        </pc:grpChg>
        <pc:grpChg chg="add mod">
          <ac:chgData name="ly kim lam" userId="928932341a5131bf" providerId="LiveId" clId="{75BF0509-7062-449C-8550-FA71759B8972}" dt="2021-10-07T00:36:23.563" v="5268" actId="164"/>
          <ac:grpSpMkLst>
            <pc:docMk/>
            <pc:sldMk cId="1095714583" sldId="278"/>
            <ac:grpSpMk id="535" creationId="{38F5C615-541B-4590-BF47-CD84D07E77F7}"/>
          </ac:grpSpMkLst>
        </pc:grpChg>
        <pc:grpChg chg="add mod">
          <ac:chgData name="ly kim lam" userId="928932341a5131bf" providerId="LiveId" clId="{75BF0509-7062-449C-8550-FA71759B8972}" dt="2021-10-07T00:37:26.849" v="5278" actId="164"/>
          <ac:grpSpMkLst>
            <pc:docMk/>
            <pc:sldMk cId="1095714583" sldId="278"/>
            <ac:grpSpMk id="546" creationId="{DB6D797B-52CC-475A-BE4C-4752F151D764}"/>
          </ac:grpSpMkLst>
        </pc:grpChg>
        <pc:grpChg chg="add mod">
          <ac:chgData name="ly kim lam" userId="928932341a5131bf" providerId="LiveId" clId="{75BF0509-7062-449C-8550-FA71759B8972}" dt="2021-10-07T00:38:56.588" v="5285" actId="164"/>
          <ac:grpSpMkLst>
            <pc:docMk/>
            <pc:sldMk cId="1095714583" sldId="278"/>
            <ac:grpSpMk id="547" creationId="{6753A4F3-3DFF-4185-B71C-A06C2BD5469A}"/>
          </ac:grpSpMkLst>
        </pc:grpChg>
        <pc:picChg chg="mod">
          <ac:chgData name="ly kim lam" userId="928932341a5131bf" providerId="LiveId" clId="{75BF0509-7062-449C-8550-FA71759B8972}" dt="2021-10-07T00:35:50.808" v="5263" actId="164"/>
          <ac:picMkLst>
            <pc:docMk/>
            <pc:sldMk cId="1095714583" sldId="278"/>
            <ac:picMk id="24" creationId="{3FD511B3-8A32-4B0B-AAFF-D103B843DAA5}"/>
          </ac:picMkLst>
        </pc:picChg>
        <pc:picChg chg="mod">
          <ac:chgData name="ly kim lam" userId="928932341a5131bf" providerId="LiveId" clId="{75BF0509-7062-449C-8550-FA71759B8972}" dt="2021-10-07T00:36:23.563" v="5268" actId="164"/>
          <ac:picMkLst>
            <pc:docMk/>
            <pc:sldMk cId="1095714583" sldId="278"/>
            <ac:picMk id="28" creationId="{A50B6133-38DC-4E12-BDCF-F3EB4CF154CB}"/>
          </ac:picMkLst>
        </pc:picChg>
        <pc:picChg chg="add mod">
          <ac:chgData name="ly kim lam" userId="928932341a5131bf" providerId="LiveId" clId="{75BF0509-7062-449C-8550-FA71759B8972}" dt="2021-10-07T09:41:40.368" v="8946"/>
          <ac:picMkLst>
            <pc:docMk/>
            <pc:sldMk cId="1095714583" sldId="278"/>
            <ac:picMk id="52" creationId="{1D24AA4C-ABB0-4861-989E-80C3FD81871A}"/>
          </ac:picMkLst>
        </pc:picChg>
        <pc:picChg chg="add del mod">
          <ac:chgData name="ly kim lam" userId="928932341a5131bf" providerId="LiveId" clId="{75BF0509-7062-449C-8550-FA71759B8972}" dt="2021-10-06T23:52:18.264" v="4327"/>
          <ac:picMkLst>
            <pc:docMk/>
            <pc:sldMk cId="1095714583" sldId="278"/>
            <ac:picMk id="54" creationId="{5253491A-2D90-47F0-9710-1D93835F323E}"/>
          </ac:picMkLst>
        </pc:picChg>
        <pc:picChg chg="add mod">
          <ac:chgData name="ly kim lam" userId="928932341a5131bf" providerId="LiveId" clId="{75BF0509-7062-449C-8550-FA71759B8972}" dt="2021-10-07T00:37:26.849" v="5278" actId="164"/>
          <ac:picMkLst>
            <pc:docMk/>
            <pc:sldMk cId="1095714583" sldId="278"/>
            <ac:picMk id="58" creationId="{F18CBC18-D078-4DE8-A899-4658E5B2BC65}"/>
          </ac:picMkLst>
        </pc:picChg>
        <pc:cxnChg chg="mod">
          <ac:chgData name="ly kim lam" userId="928932341a5131bf" providerId="LiveId" clId="{75BF0509-7062-449C-8550-FA71759B8972}" dt="2021-10-06T23:26:51.343" v="4060"/>
          <ac:cxnSpMkLst>
            <pc:docMk/>
            <pc:sldMk cId="1095714583" sldId="278"/>
            <ac:cxnSpMk id="48" creationId="{CA93AB1A-6C15-4EE0-9AA6-7F78A92B9C6C}"/>
          </ac:cxnSpMkLst>
        </pc:cxnChg>
        <pc:cxnChg chg="mod">
          <ac:chgData name="ly kim lam" userId="928932341a5131bf" providerId="LiveId" clId="{75BF0509-7062-449C-8550-FA71759B8972}" dt="2021-10-06T23:26:51.343" v="4060"/>
          <ac:cxnSpMkLst>
            <pc:docMk/>
            <pc:sldMk cId="1095714583" sldId="278"/>
            <ac:cxnSpMk id="49" creationId="{86689E07-06EC-48CE-87BA-360D7EB890E7}"/>
          </ac:cxnSpMkLst>
        </pc:cxnChg>
        <pc:cxnChg chg="add del mod">
          <ac:chgData name="ly kim lam" userId="928932341a5131bf" providerId="LiveId" clId="{75BF0509-7062-449C-8550-FA71759B8972}" dt="2021-10-07T00:41:13.694" v="5299" actId="478"/>
          <ac:cxnSpMkLst>
            <pc:docMk/>
            <pc:sldMk cId="1095714583" sldId="278"/>
            <ac:cxnSpMk id="59" creationId="{AEF1E815-E435-44CC-9C1E-74C97AE4B16B}"/>
          </ac:cxnSpMkLst>
        </pc:cxnChg>
        <pc:cxnChg chg="add mod">
          <ac:chgData name="ly kim lam" userId="928932341a5131bf" providerId="LiveId" clId="{75BF0509-7062-449C-8550-FA71759B8972}" dt="2021-10-07T00:40:04.361" v="5292" actId="1076"/>
          <ac:cxnSpMkLst>
            <pc:docMk/>
            <pc:sldMk cId="1095714583" sldId="278"/>
            <ac:cxnSpMk id="60" creationId="{E3B80605-405B-4234-83E1-C329BCACDA40}"/>
          </ac:cxnSpMkLst>
        </pc:cxnChg>
        <pc:cxnChg chg="add del mod">
          <ac:chgData name="ly kim lam" userId="928932341a5131bf" providerId="LiveId" clId="{75BF0509-7062-449C-8550-FA71759B8972}" dt="2021-10-07T00:30:30.884" v="5223" actId="164"/>
          <ac:cxnSpMkLst>
            <pc:docMk/>
            <pc:sldMk cId="1095714583" sldId="278"/>
            <ac:cxnSpMk id="95" creationId="{9A7D6E78-33E9-45CA-AAF8-7DC33EB92D74}"/>
          </ac:cxnSpMkLst>
        </pc:cxnChg>
        <pc:cxnChg chg="add mod">
          <ac:chgData name="ly kim lam" userId="928932341a5131bf" providerId="LiveId" clId="{75BF0509-7062-449C-8550-FA71759B8972}" dt="2021-10-07T00:41:26.322" v="5302" actId="1076"/>
          <ac:cxnSpMkLst>
            <pc:docMk/>
            <pc:sldMk cId="1095714583" sldId="278"/>
            <ac:cxnSpMk id="132" creationId="{F6FFC66C-3CE8-4925-9276-6D13777720B2}"/>
          </ac:cxnSpMkLst>
        </pc:cxnChg>
        <pc:cxnChg chg="mod">
          <ac:chgData name="ly kim lam" userId="928932341a5131bf" providerId="LiveId" clId="{75BF0509-7062-449C-8550-FA71759B8972}" dt="2021-10-07T00:35:20.707" v="5255" actId="164"/>
          <ac:cxnSpMkLst>
            <pc:docMk/>
            <pc:sldMk cId="1095714583" sldId="278"/>
            <ac:cxnSpMk id="553" creationId="{1CCC5028-D399-4D62-B4E7-80EA69019DC7}"/>
          </ac:cxnSpMkLst>
        </pc:cxnChg>
        <pc:cxnChg chg="mod">
          <ac:chgData name="ly kim lam" userId="928932341a5131bf" providerId="LiveId" clId="{75BF0509-7062-449C-8550-FA71759B8972}" dt="2021-10-07T00:35:50.808" v="5263" actId="164"/>
          <ac:cxnSpMkLst>
            <pc:docMk/>
            <pc:sldMk cId="1095714583" sldId="278"/>
            <ac:cxnSpMk id="556" creationId="{E75D6736-2F99-437D-830F-44551CF040BD}"/>
          </ac:cxnSpMkLst>
        </pc:cxnChg>
        <pc:cxnChg chg="mod">
          <ac:chgData name="ly kim lam" userId="928932341a5131bf" providerId="LiveId" clId="{75BF0509-7062-449C-8550-FA71759B8972}" dt="2021-10-07T00:36:23.563" v="5268" actId="164"/>
          <ac:cxnSpMkLst>
            <pc:docMk/>
            <pc:sldMk cId="1095714583" sldId="278"/>
            <ac:cxnSpMk id="559" creationId="{C2C170C0-A92A-414C-A381-C4F9D411474D}"/>
          </ac:cxnSpMkLst>
        </pc:cxnChg>
        <pc:cxnChg chg="mod">
          <ac:chgData name="ly kim lam" userId="928932341a5131bf" providerId="LiveId" clId="{75BF0509-7062-449C-8550-FA71759B8972}" dt="2021-10-07T00:37:26.849" v="5278" actId="164"/>
          <ac:cxnSpMkLst>
            <pc:docMk/>
            <pc:sldMk cId="1095714583" sldId="278"/>
            <ac:cxnSpMk id="562" creationId="{52233DF4-F948-4989-B55D-A619C8A69B7C}"/>
          </ac:cxnSpMkLst>
        </pc:cxnChg>
        <pc:cxnChg chg="mod">
          <ac:chgData name="ly kim lam" userId="928932341a5131bf" providerId="LiveId" clId="{75BF0509-7062-449C-8550-FA71759B8972}" dt="2021-10-07T00:35:16.471" v="5254" actId="1076"/>
          <ac:cxnSpMkLst>
            <pc:docMk/>
            <pc:sldMk cId="1095714583" sldId="278"/>
            <ac:cxnSpMk id="569" creationId="{1F052573-D485-447E-99CF-0DEB13B8245E}"/>
          </ac:cxnSpMkLst>
        </pc:cxnChg>
        <pc:cxnChg chg="mod">
          <ac:chgData name="ly kim lam" userId="928932341a5131bf" providerId="LiveId" clId="{75BF0509-7062-449C-8550-FA71759B8972}" dt="2021-10-07T00:17:19.013" v="5127" actId="1038"/>
          <ac:cxnSpMkLst>
            <pc:docMk/>
            <pc:sldMk cId="1095714583" sldId="278"/>
            <ac:cxnSpMk id="570" creationId="{59D8C429-BE2E-4334-BEC0-E108AFA1F50D}"/>
          </ac:cxnSpMkLst>
        </pc:cxnChg>
        <pc:cxnChg chg="del mod">
          <ac:chgData name="ly kim lam" userId="928932341a5131bf" providerId="LiveId" clId="{75BF0509-7062-449C-8550-FA71759B8972}" dt="2021-10-07T00:41:16.114" v="5300" actId="478"/>
          <ac:cxnSpMkLst>
            <pc:docMk/>
            <pc:sldMk cId="1095714583" sldId="278"/>
            <ac:cxnSpMk id="571" creationId="{BE8C8C95-6269-4DCA-B5EC-2B8C9C8BAF0F}"/>
          </ac:cxnSpMkLst>
        </pc:cxnChg>
        <pc:cxnChg chg="mod">
          <ac:chgData name="ly kim lam" userId="928932341a5131bf" providerId="LiveId" clId="{75BF0509-7062-449C-8550-FA71759B8972}" dt="2021-10-07T00:38:56.588" v="5285" actId="164"/>
          <ac:cxnSpMkLst>
            <pc:docMk/>
            <pc:sldMk cId="1095714583" sldId="278"/>
            <ac:cxnSpMk id="602" creationId="{F2C4FF30-5E26-4C0E-B163-628DB4EE350C}"/>
          </ac:cxnSpMkLst>
        </pc:cxnChg>
        <pc:cxnChg chg="del">
          <ac:chgData name="ly kim lam" userId="928932341a5131bf" providerId="LiveId" clId="{75BF0509-7062-449C-8550-FA71759B8972}" dt="2021-10-06T23:27:01.743" v="4070" actId="478"/>
          <ac:cxnSpMkLst>
            <pc:docMk/>
            <pc:sldMk cId="1095714583" sldId="278"/>
            <ac:cxnSpMk id="606" creationId="{F09A5DE0-9C15-45AA-9601-FD2556859E1E}"/>
          </ac:cxnSpMkLst>
        </pc:cxnChg>
      </pc:sldChg>
      <pc:sldChg chg="addSp delSp modSp add mod modAnim">
        <pc:chgData name="ly kim lam" userId="928932341a5131bf" providerId="LiveId" clId="{75BF0509-7062-449C-8550-FA71759B8972}" dt="2021-10-07T12:01:56.978" v="9412"/>
        <pc:sldMkLst>
          <pc:docMk/>
          <pc:sldMk cId="16919187" sldId="279"/>
        </pc:sldMkLst>
        <pc:spChg chg="add del mod">
          <ac:chgData name="ly kim lam" userId="928932341a5131bf" providerId="LiveId" clId="{75BF0509-7062-449C-8550-FA71759B8972}" dt="2021-10-07T11:58:07.983" v="9295" actId="478"/>
          <ac:spMkLst>
            <pc:docMk/>
            <pc:sldMk cId="16919187" sldId="279"/>
            <ac:spMk id="2" creationId="{447E09C2-15E1-4A8B-88B2-2FD339826251}"/>
          </ac:spMkLst>
        </pc:spChg>
        <pc:spChg chg="mod ord">
          <ac:chgData name="ly kim lam" userId="928932341a5131bf" providerId="LiveId" clId="{75BF0509-7062-449C-8550-FA71759B8972}" dt="2021-10-07T12:00:46.685" v="9383" actId="164"/>
          <ac:spMkLst>
            <pc:docMk/>
            <pc:sldMk cId="16919187" sldId="279"/>
            <ac:spMk id="4" creationId="{B20B4235-A7C8-4FC4-91BC-CF6C1D462E8C}"/>
          </ac:spMkLst>
        </pc:spChg>
        <pc:spChg chg="mod topLvl">
          <ac:chgData name="ly kim lam" userId="928932341a5131bf" providerId="LiveId" clId="{75BF0509-7062-449C-8550-FA71759B8972}" dt="2021-10-07T12:01:41.316" v="9409" actId="164"/>
          <ac:spMkLst>
            <pc:docMk/>
            <pc:sldMk cId="16919187" sldId="279"/>
            <ac:spMk id="7" creationId="{32E8CB7D-031C-4404-A9B2-B60379DAE432}"/>
          </ac:spMkLst>
        </pc:spChg>
        <pc:spChg chg="del mod">
          <ac:chgData name="ly kim lam" userId="928932341a5131bf" providerId="LiveId" clId="{75BF0509-7062-449C-8550-FA71759B8972}" dt="2021-10-07T02:48:22.785" v="6227" actId="478"/>
          <ac:spMkLst>
            <pc:docMk/>
            <pc:sldMk cId="16919187" sldId="279"/>
            <ac:spMk id="8" creationId="{B853E846-D6F7-4AD7-9230-4ACF9726928A}"/>
          </ac:spMkLst>
        </pc:spChg>
        <pc:spChg chg="del">
          <ac:chgData name="ly kim lam" userId="928932341a5131bf" providerId="LiveId" clId="{75BF0509-7062-449C-8550-FA71759B8972}" dt="2021-10-07T00:47:24.615" v="5329" actId="478"/>
          <ac:spMkLst>
            <pc:docMk/>
            <pc:sldMk cId="16919187" sldId="279"/>
            <ac:spMk id="9" creationId="{27F6AF4F-D579-478E-844F-00BFEF20889F}"/>
          </ac:spMkLst>
        </pc:spChg>
        <pc:spChg chg="del mod">
          <ac:chgData name="ly kim lam" userId="928932341a5131bf" providerId="LiveId" clId="{75BF0509-7062-449C-8550-FA71759B8972}" dt="2021-10-07T02:42:08.067" v="6164" actId="478"/>
          <ac:spMkLst>
            <pc:docMk/>
            <pc:sldMk cId="16919187" sldId="279"/>
            <ac:spMk id="10" creationId="{8E3E63FA-A41D-404B-BAA0-35304F18DA28}"/>
          </ac:spMkLst>
        </pc:spChg>
        <pc:spChg chg="mod topLvl">
          <ac:chgData name="ly kim lam" userId="928932341a5131bf" providerId="LiveId" clId="{75BF0509-7062-449C-8550-FA71759B8972}" dt="2021-10-07T12:00:46.656" v="9382" actId="164"/>
          <ac:spMkLst>
            <pc:docMk/>
            <pc:sldMk cId="16919187" sldId="279"/>
            <ac:spMk id="11" creationId="{09F89AFD-15F4-4684-9611-C00A1C654547}"/>
          </ac:spMkLst>
        </pc:spChg>
        <pc:spChg chg="mod topLvl">
          <ac:chgData name="ly kim lam" userId="928932341a5131bf" providerId="LiveId" clId="{75BF0509-7062-449C-8550-FA71759B8972}" dt="2021-10-07T12:01:41.316" v="9409" actId="164"/>
          <ac:spMkLst>
            <pc:docMk/>
            <pc:sldMk cId="16919187" sldId="279"/>
            <ac:spMk id="12" creationId="{D9EF323C-30FF-4A71-91BD-EDBC4E67E7F9}"/>
          </ac:spMkLst>
        </pc:spChg>
        <pc:spChg chg="add del mod ord">
          <ac:chgData name="ly kim lam" userId="928932341a5131bf" providerId="LiveId" clId="{75BF0509-7062-449C-8550-FA71759B8972}" dt="2021-10-07T12:00:48.725" v="9394" actId="478"/>
          <ac:spMkLst>
            <pc:docMk/>
            <pc:sldMk cId="16919187" sldId="279"/>
            <ac:spMk id="14" creationId="{525D31E6-C764-41D2-B8EA-6795B29C6EAF}"/>
          </ac:spMkLst>
        </pc:spChg>
        <pc:spChg chg="add mod">
          <ac:chgData name="ly kim lam" userId="928932341a5131bf" providerId="LiveId" clId="{75BF0509-7062-449C-8550-FA71759B8972}" dt="2021-10-07T12:00:46.656" v="9382" actId="164"/>
          <ac:spMkLst>
            <pc:docMk/>
            <pc:sldMk cId="16919187" sldId="279"/>
            <ac:spMk id="15" creationId="{E7CD0887-DC57-4A1D-BB92-4D6A56162642}"/>
          </ac:spMkLst>
        </pc:spChg>
        <pc:spChg chg="add mod ord">
          <ac:chgData name="ly kim lam" userId="928932341a5131bf" providerId="LiveId" clId="{75BF0509-7062-449C-8550-FA71759B8972}" dt="2021-10-07T12:00:46.685" v="9383" actId="164"/>
          <ac:spMkLst>
            <pc:docMk/>
            <pc:sldMk cId="16919187" sldId="279"/>
            <ac:spMk id="17" creationId="{5481A2B0-EBE4-40EB-921B-CB60476D81F0}"/>
          </ac:spMkLst>
        </pc:spChg>
        <pc:spChg chg="mod">
          <ac:chgData name="ly kim lam" userId="928932341a5131bf" providerId="LiveId" clId="{75BF0509-7062-449C-8550-FA71759B8972}" dt="2021-10-07T12:00:48.222" v="9393" actId="571"/>
          <ac:spMkLst>
            <pc:docMk/>
            <pc:sldMk cId="16919187" sldId="279"/>
            <ac:spMk id="19" creationId="{DD8E2438-C912-42EE-A0BA-55F7F522612F}"/>
          </ac:spMkLst>
        </pc:spChg>
        <pc:spChg chg="mod">
          <ac:chgData name="ly kim lam" userId="928932341a5131bf" providerId="LiveId" clId="{75BF0509-7062-449C-8550-FA71759B8972}" dt="2021-10-07T12:00:48.222" v="9393" actId="571"/>
          <ac:spMkLst>
            <pc:docMk/>
            <pc:sldMk cId="16919187" sldId="279"/>
            <ac:spMk id="20" creationId="{23F08AFF-C125-43C3-B40E-E3B36D86A9E5}"/>
          </ac:spMkLst>
        </pc:spChg>
        <pc:spChg chg="add mod ord">
          <ac:chgData name="ly kim lam" userId="928932341a5131bf" providerId="LiveId" clId="{75BF0509-7062-449C-8550-FA71759B8972}" dt="2021-10-07T12:01:41.316" v="9409" actId="164"/>
          <ac:spMkLst>
            <pc:docMk/>
            <pc:sldMk cId="16919187" sldId="279"/>
            <ac:spMk id="21" creationId="{CF66138A-2CC4-4AE0-9D7B-2CAD941A0EEC}"/>
          </ac:spMkLst>
        </pc:spChg>
        <pc:grpChg chg="add del mod">
          <ac:chgData name="ly kim lam" userId="928932341a5131bf" providerId="LiveId" clId="{75BF0509-7062-449C-8550-FA71759B8972}" dt="2021-10-07T02:42:40.397" v="6167" actId="165"/>
          <ac:grpSpMkLst>
            <pc:docMk/>
            <pc:sldMk cId="16919187" sldId="279"/>
            <ac:grpSpMk id="2" creationId="{EF2915FE-B028-4C06-BEBB-8C2FF58FA1FB}"/>
          </ac:grpSpMkLst>
        </pc:grpChg>
        <pc:grpChg chg="add del mod ord topLvl">
          <ac:chgData name="ly kim lam" userId="928932341a5131bf" providerId="LiveId" clId="{75BF0509-7062-449C-8550-FA71759B8972}" dt="2021-10-07T12:01:01.385" v="9400" actId="478"/>
          <ac:grpSpMkLst>
            <pc:docMk/>
            <pc:sldMk cId="16919187" sldId="279"/>
            <ac:grpSpMk id="3" creationId="{F477756B-A08D-409F-87C1-F9CA8CEAE33A}"/>
          </ac:grpSpMkLst>
        </pc:grpChg>
        <pc:grpChg chg="add del mod">
          <ac:chgData name="ly kim lam" userId="928932341a5131bf" providerId="LiveId" clId="{75BF0509-7062-449C-8550-FA71759B8972}" dt="2021-10-07T12:00:46.685" v="9383" actId="164"/>
          <ac:grpSpMkLst>
            <pc:docMk/>
            <pc:sldMk cId="16919187" sldId="279"/>
            <ac:grpSpMk id="6" creationId="{7FED68B3-927C-4895-A83F-E8E096576518}"/>
          </ac:grpSpMkLst>
        </pc:grpChg>
        <pc:grpChg chg="add mod">
          <ac:chgData name="ly kim lam" userId="928932341a5131bf" providerId="LiveId" clId="{75BF0509-7062-449C-8550-FA71759B8972}" dt="2021-10-07T12:00:46.656" v="9382" actId="164"/>
          <ac:grpSpMkLst>
            <pc:docMk/>
            <pc:sldMk cId="16919187" sldId="279"/>
            <ac:grpSpMk id="8" creationId="{1320E2EA-B74E-4154-8472-C6E45E0F4603}"/>
          </ac:grpSpMkLst>
        </pc:grpChg>
        <pc:grpChg chg="add mod">
          <ac:chgData name="ly kim lam" userId="928932341a5131bf" providerId="LiveId" clId="{75BF0509-7062-449C-8550-FA71759B8972}" dt="2021-10-07T12:00:46.063" v="9379" actId="164"/>
          <ac:grpSpMkLst>
            <pc:docMk/>
            <pc:sldMk cId="16919187" sldId="279"/>
            <ac:grpSpMk id="9" creationId="{97C87780-1F40-446B-87CE-9C3B4D4ADB33}"/>
          </ac:grpSpMkLst>
        </pc:grpChg>
        <pc:grpChg chg="add mod">
          <ac:chgData name="ly kim lam" userId="928932341a5131bf" providerId="LiveId" clId="{75BF0509-7062-449C-8550-FA71759B8972}" dt="2021-10-07T12:01:41.316" v="9409" actId="164"/>
          <ac:grpSpMkLst>
            <pc:docMk/>
            <pc:sldMk cId="16919187" sldId="279"/>
            <ac:grpSpMk id="10" creationId="{CAD3A013-D780-4D02-962F-ED33FCAE15BE}"/>
          </ac:grpSpMkLst>
        </pc:grpChg>
        <pc:grpChg chg="add mod ord">
          <ac:chgData name="ly kim lam" userId="928932341a5131bf" providerId="LiveId" clId="{75BF0509-7062-449C-8550-FA71759B8972}" dt="2021-10-07T12:00:48.222" v="9393" actId="571"/>
          <ac:grpSpMkLst>
            <pc:docMk/>
            <pc:sldMk cId="16919187" sldId="279"/>
            <ac:grpSpMk id="18" creationId="{8F7079C3-53ED-486B-93BC-A45E098ECAAC}"/>
          </ac:grpSpMkLst>
        </pc:grpChg>
        <pc:picChg chg="add mod">
          <ac:chgData name="ly kim lam" userId="928932341a5131bf" providerId="LiveId" clId="{75BF0509-7062-449C-8550-FA71759B8972}" dt="2021-10-07T12:00:46.656" v="9382" actId="164"/>
          <ac:picMkLst>
            <pc:docMk/>
            <pc:sldMk cId="16919187" sldId="279"/>
            <ac:picMk id="5" creationId="{64AE597D-17A9-42C0-B987-CA70ACE0C4C9}"/>
          </ac:picMkLst>
        </pc:picChg>
        <pc:picChg chg="mod topLvl modCrop">
          <ac:chgData name="ly kim lam" userId="928932341a5131bf" providerId="LiveId" clId="{75BF0509-7062-449C-8550-FA71759B8972}" dt="2021-10-07T12:00:46.656" v="9382" actId="164"/>
          <ac:picMkLst>
            <pc:docMk/>
            <pc:sldMk cId="16919187" sldId="279"/>
            <ac:picMk id="13" creationId="{F1523DD6-F3CA-4997-8F6D-9AE71A926AB4}"/>
          </ac:picMkLst>
        </pc:picChg>
        <pc:picChg chg="add mod">
          <ac:chgData name="ly kim lam" userId="928932341a5131bf" providerId="LiveId" clId="{75BF0509-7062-449C-8550-FA71759B8972}" dt="2021-10-07T09:41:24.119" v="8942" actId="1076"/>
          <ac:picMkLst>
            <pc:docMk/>
            <pc:sldMk cId="16919187" sldId="279"/>
            <ac:picMk id="16" creationId="{29F35A26-F1A8-4F90-B9B5-5A63C6FED0EB}"/>
          </ac:picMkLst>
        </pc:picChg>
      </pc:sldChg>
      <pc:sldChg chg="addSp delSp modSp add mod modTransition modAnim">
        <pc:chgData name="ly kim lam" userId="928932341a5131bf" providerId="LiveId" clId="{75BF0509-7062-449C-8550-FA71759B8972}" dt="2021-10-07T09:43:03.148" v="8958" actId="207"/>
        <pc:sldMkLst>
          <pc:docMk/>
          <pc:sldMk cId="1858439513" sldId="280"/>
        </pc:sldMkLst>
        <pc:spChg chg="mod">
          <ac:chgData name="ly kim lam" userId="928932341a5131bf" providerId="LiveId" clId="{75BF0509-7062-449C-8550-FA71759B8972}" dt="2021-10-07T09:43:03.148" v="8958" actId="207"/>
          <ac:spMkLst>
            <pc:docMk/>
            <pc:sldMk cId="1858439513" sldId="280"/>
            <ac:spMk id="2" creationId="{7C8EEABD-2CFA-476B-BB2B-0C65797E3602}"/>
          </ac:spMkLst>
        </pc:spChg>
        <pc:spChg chg="mod topLvl">
          <ac:chgData name="ly kim lam" userId="928932341a5131bf" providerId="LiveId" clId="{75BF0509-7062-449C-8550-FA71759B8972}" dt="2021-10-07T01:55:41.922" v="5976" actId="164"/>
          <ac:spMkLst>
            <pc:docMk/>
            <pc:sldMk cId="1858439513" sldId="280"/>
            <ac:spMk id="22" creationId="{FE8958A7-6BD9-4240-9100-007102089D8B}"/>
          </ac:spMkLst>
        </pc:spChg>
        <pc:spChg chg="mod topLvl">
          <ac:chgData name="ly kim lam" userId="928932341a5131bf" providerId="LiveId" clId="{75BF0509-7062-449C-8550-FA71759B8972}" dt="2021-10-07T01:30:52.434" v="5957" actId="164"/>
          <ac:spMkLst>
            <pc:docMk/>
            <pc:sldMk cId="1858439513" sldId="280"/>
            <ac:spMk id="24" creationId="{0C0E128D-4488-4048-AE07-1049AC977AD4}"/>
          </ac:spMkLst>
        </pc:spChg>
        <pc:spChg chg="mod topLvl">
          <ac:chgData name="ly kim lam" userId="928932341a5131bf" providerId="LiveId" clId="{75BF0509-7062-449C-8550-FA71759B8972}" dt="2021-10-07T01:31:27.286" v="5967" actId="164"/>
          <ac:spMkLst>
            <pc:docMk/>
            <pc:sldMk cId="1858439513" sldId="280"/>
            <ac:spMk id="27" creationId="{E93B9E4C-1F3B-4A59-8378-CB0279C8E8AF}"/>
          </ac:spMkLst>
        </pc:spChg>
        <pc:spChg chg="mod topLvl">
          <ac:chgData name="ly kim lam" userId="928932341a5131bf" providerId="LiveId" clId="{75BF0509-7062-449C-8550-FA71759B8972}" dt="2021-10-07T01:31:27.286" v="5967" actId="164"/>
          <ac:spMkLst>
            <pc:docMk/>
            <pc:sldMk cId="1858439513" sldId="280"/>
            <ac:spMk id="29" creationId="{CE2B5571-3B2B-42B4-930B-D0410A531C3C}"/>
          </ac:spMkLst>
        </pc:spChg>
        <pc:spChg chg="mod topLvl">
          <ac:chgData name="ly kim lam" userId="928932341a5131bf" providerId="LiveId" clId="{75BF0509-7062-449C-8550-FA71759B8972}" dt="2021-10-07T01:31:13.319" v="5963" actId="164"/>
          <ac:spMkLst>
            <pc:docMk/>
            <pc:sldMk cId="1858439513" sldId="280"/>
            <ac:spMk id="38" creationId="{C9CA5278-019B-4A68-90D6-22C830FA4AA2}"/>
          </ac:spMkLst>
        </pc:spChg>
        <pc:spChg chg="mod topLvl">
          <ac:chgData name="ly kim lam" userId="928932341a5131bf" providerId="LiveId" clId="{75BF0509-7062-449C-8550-FA71759B8972}" dt="2021-10-07T01:31:13.319" v="5963" actId="164"/>
          <ac:spMkLst>
            <pc:docMk/>
            <pc:sldMk cId="1858439513" sldId="280"/>
            <ac:spMk id="39" creationId="{67565D45-00E1-4E3A-8AAB-D65FCB1A45D5}"/>
          </ac:spMkLst>
        </pc:spChg>
        <pc:spChg chg="mod topLvl">
          <ac:chgData name="ly kim lam" userId="928932341a5131bf" providerId="LiveId" clId="{75BF0509-7062-449C-8550-FA71759B8972}" dt="2021-10-07T01:31:30.305" v="5968" actId="164"/>
          <ac:spMkLst>
            <pc:docMk/>
            <pc:sldMk cId="1858439513" sldId="280"/>
            <ac:spMk id="40" creationId="{BC24C2B4-7165-4843-9138-A1E774EDFD90}"/>
          </ac:spMkLst>
        </pc:spChg>
        <pc:spChg chg="add del mod topLvl">
          <ac:chgData name="ly kim lam" userId="928932341a5131bf" providerId="LiveId" clId="{75BF0509-7062-449C-8550-FA71759B8972}" dt="2021-10-07T01:31:30.305" v="5968" actId="164"/>
          <ac:spMkLst>
            <pc:docMk/>
            <pc:sldMk cId="1858439513" sldId="280"/>
            <ac:spMk id="41" creationId="{7DB3EF0E-5330-4D06-B06B-4C9306873399}"/>
          </ac:spMkLst>
        </pc:spChg>
        <pc:spChg chg="mod topLvl">
          <ac:chgData name="ly kim lam" userId="928932341a5131bf" providerId="LiveId" clId="{75BF0509-7062-449C-8550-FA71759B8972}" dt="2021-10-07T01:28:37.881" v="5924" actId="164"/>
          <ac:spMkLst>
            <pc:docMk/>
            <pc:sldMk cId="1858439513" sldId="280"/>
            <ac:spMk id="42" creationId="{E004F7D3-EF9D-4848-A0B3-FC9261328219}"/>
          </ac:spMkLst>
        </pc:spChg>
        <pc:spChg chg="mod topLvl">
          <ac:chgData name="ly kim lam" userId="928932341a5131bf" providerId="LiveId" clId="{75BF0509-7062-449C-8550-FA71759B8972}" dt="2021-10-07T01:28:37.881" v="5924" actId="164"/>
          <ac:spMkLst>
            <pc:docMk/>
            <pc:sldMk cId="1858439513" sldId="280"/>
            <ac:spMk id="43" creationId="{72B03C66-8077-47C3-87C7-CB0D97D689B7}"/>
          </ac:spMkLst>
        </pc:spChg>
        <pc:spChg chg="mod topLvl">
          <ac:chgData name="ly kim lam" userId="928932341a5131bf" providerId="LiveId" clId="{75BF0509-7062-449C-8550-FA71759B8972}" dt="2021-10-07T01:31:20.032" v="5964" actId="164"/>
          <ac:spMkLst>
            <pc:docMk/>
            <pc:sldMk cId="1858439513" sldId="280"/>
            <ac:spMk id="44" creationId="{851B585F-24AB-459D-9B96-F033F1541652}"/>
          </ac:spMkLst>
        </pc:spChg>
        <pc:spChg chg="mod topLvl">
          <ac:chgData name="ly kim lam" userId="928932341a5131bf" providerId="LiveId" clId="{75BF0509-7062-449C-8550-FA71759B8972}" dt="2021-10-07T01:31:20.032" v="5964" actId="164"/>
          <ac:spMkLst>
            <pc:docMk/>
            <pc:sldMk cId="1858439513" sldId="280"/>
            <ac:spMk id="45" creationId="{7EA744E1-3DD7-4C13-89C9-D183489035D1}"/>
          </ac:spMkLst>
        </pc:spChg>
        <pc:spChg chg="mod topLvl">
          <ac:chgData name="ly kim lam" userId="928932341a5131bf" providerId="LiveId" clId="{75BF0509-7062-449C-8550-FA71759B8972}" dt="2021-10-07T01:28:37.881" v="5924" actId="164"/>
          <ac:spMkLst>
            <pc:docMk/>
            <pc:sldMk cId="1858439513" sldId="280"/>
            <ac:spMk id="46" creationId="{769CE34C-A341-4DC2-989C-19613CD948AD}"/>
          </ac:spMkLst>
        </pc:spChg>
        <pc:spChg chg="mod topLvl">
          <ac:chgData name="ly kim lam" userId="928932341a5131bf" providerId="LiveId" clId="{75BF0509-7062-449C-8550-FA71759B8972}" dt="2021-10-07T01:28:37.881" v="5924" actId="164"/>
          <ac:spMkLst>
            <pc:docMk/>
            <pc:sldMk cId="1858439513" sldId="280"/>
            <ac:spMk id="47" creationId="{38FB93A1-9F84-4A62-8EA9-37CEE8D6BEB1}"/>
          </ac:spMkLst>
        </pc:spChg>
        <pc:spChg chg="del mod topLvl">
          <ac:chgData name="ly kim lam" userId="928932341a5131bf" providerId="LiveId" clId="{75BF0509-7062-449C-8550-FA71759B8972}" dt="2021-10-07T01:18:17.946" v="5593" actId="478"/>
          <ac:spMkLst>
            <pc:docMk/>
            <pc:sldMk cId="1858439513" sldId="280"/>
            <ac:spMk id="48" creationId="{C1D2920A-D899-4750-831C-A25B14ED2486}"/>
          </ac:spMkLst>
        </pc:spChg>
        <pc:spChg chg="mod topLvl">
          <ac:chgData name="ly kim lam" userId="928932341a5131bf" providerId="LiveId" clId="{75BF0509-7062-449C-8550-FA71759B8972}" dt="2021-10-07T02:19:42.356" v="6002" actId="207"/>
          <ac:spMkLst>
            <pc:docMk/>
            <pc:sldMk cId="1858439513" sldId="280"/>
            <ac:spMk id="49" creationId="{9E75B69A-2D6C-46F7-94A3-21C24BB7922D}"/>
          </ac:spMkLst>
        </pc:spChg>
        <pc:spChg chg="mod topLvl">
          <ac:chgData name="ly kim lam" userId="928932341a5131bf" providerId="LiveId" clId="{75BF0509-7062-449C-8550-FA71759B8972}" dt="2021-10-07T01:31:20.032" v="5964" actId="164"/>
          <ac:spMkLst>
            <pc:docMk/>
            <pc:sldMk cId="1858439513" sldId="280"/>
            <ac:spMk id="50" creationId="{E985AA96-F5CE-4537-ACBF-14BC9913D9E9}"/>
          </ac:spMkLst>
        </pc:spChg>
        <pc:spChg chg="del mod topLvl">
          <ac:chgData name="ly kim lam" userId="928932341a5131bf" providerId="LiveId" clId="{75BF0509-7062-449C-8550-FA71759B8972}" dt="2021-10-07T01:20:25.026" v="5642" actId="478"/>
          <ac:spMkLst>
            <pc:docMk/>
            <pc:sldMk cId="1858439513" sldId="280"/>
            <ac:spMk id="51" creationId="{5E75374B-0A8E-424D-BB97-3BD2C00D1271}"/>
          </ac:spMkLst>
        </pc:spChg>
        <pc:spChg chg="mod topLvl">
          <ac:chgData name="ly kim lam" userId="928932341a5131bf" providerId="LiveId" clId="{75BF0509-7062-449C-8550-FA71759B8972}" dt="2021-10-07T01:31:30.305" v="5968" actId="164"/>
          <ac:spMkLst>
            <pc:docMk/>
            <pc:sldMk cId="1858439513" sldId="280"/>
            <ac:spMk id="52" creationId="{986CF204-FE8E-43C3-A4E9-78032F2714DE}"/>
          </ac:spMkLst>
        </pc:spChg>
        <pc:spChg chg="mod topLvl">
          <ac:chgData name="ly kim lam" userId="928932341a5131bf" providerId="LiveId" clId="{75BF0509-7062-449C-8550-FA71759B8972}" dt="2021-10-07T01:31:30.305" v="5968" actId="164"/>
          <ac:spMkLst>
            <pc:docMk/>
            <pc:sldMk cId="1858439513" sldId="280"/>
            <ac:spMk id="53" creationId="{11EAE4B2-5CF3-4B50-8531-643E16943650}"/>
          </ac:spMkLst>
        </pc:spChg>
        <pc:spChg chg="del mod topLvl">
          <ac:chgData name="ly kim lam" userId="928932341a5131bf" providerId="LiveId" clId="{75BF0509-7062-449C-8550-FA71759B8972}" dt="2021-10-07T01:23:28.456" v="5676" actId="478"/>
          <ac:spMkLst>
            <pc:docMk/>
            <pc:sldMk cId="1858439513" sldId="280"/>
            <ac:spMk id="54" creationId="{DA4FFE9D-F8B5-49EF-AB08-D21B9AC6609D}"/>
          </ac:spMkLst>
        </pc:spChg>
        <pc:spChg chg="mod topLvl">
          <ac:chgData name="ly kim lam" userId="928932341a5131bf" providerId="LiveId" clId="{75BF0509-7062-449C-8550-FA71759B8972}" dt="2021-10-07T02:20:15.811" v="6091" actId="207"/>
          <ac:spMkLst>
            <pc:docMk/>
            <pc:sldMk cId="1858439513" sldId="280"/>
            <ac:spMk id="55" creationId="{A4BE6953-3CD7-490E-8462-062A65AB6C21}"/>
          </ac:spMkLst>
        </pc:spChg>
        <pc:spChg chg="mod topLvl">
          <ac:chgData name="ly kim lam" userId="928932341a5131bf" providerId="LiveId" clId="{75BF0509-7062-449C-8550-FA71759B8972}" dt="2021-10-07T01:31:13.319" v="5963" actId="164"/>
          <ac:spMkLst>
            <pc:docMk/>
            <pc:sldMk cId="1858439513" sldId="280"/>
            <ac:spMk id="56" creationId="{AB11F7DF-AF6C-4E4C-B974-13DCE3E74014}"/>
          </ac:spMkLst>
        </pc:spChg>
        <pc:spChg chg="del mod topLvl">
          <ac:chgData name="ly kim lam" userId="928932341a5131bf" providerId="LiveId" clId="{75BF0509-7062-449C-8550-FA71759B8972}" dt="2021-10-07T01:14:20.121" v="5413" actId="478"/>
          <ac:spMkLst>
            <pc:docMk/>
            <pc:sldMk cId="1858439513" sldId="280"/>
            <ac:spMk id="57" creationId="{17A3675A-A530-4CD0-9D46-478181F1A641}"/>
          </ac:spMkLst>
        </pc:spChg>
        <pc:spChg chg="mod topLvl">
          <ac:chgData name="ly kim lam" userId="928932341a5131bf" providerId="LiveId" clId="{75BF0509-7062-449C-8550-FA71759B8972}" dt="2021-10-07T02:20:56.803" v="6105" actId="207"/>
          <ac:spMkLst>
            <pc:docMk/>
            <pc:sldMk cId="1858439513" sldId="280"/>
            <ac:spMk id="58" creationId="{E0542FD3-9685-4863-8977-46F6F262B2D4}"/>
          </ac:spMkLst>
        </pc:spChg>
        <pc:spChg chg="mod topLvl">
          <ac:chgData name="ly kim lam" userId="928932341a5131bf" providerId="LiveId" clId="{75BF0509-7062-449C-8550-FA71759B8972}" dt="2021-10-07T01:31:27.286" v="5967" actId="164"/>
          <ac:spMkLst>
            <pc:docMk/>
            <pc:sldMk cId="1858439513" sldId="280"/>
            <ac:spMk id="59" creationId="{B1812D20-30F0-4B67-9E70-2C28D7965C29}"/>
          </ac:spMkLst>
        </pc:spChg>
        <pc:spChg chg="del mod topLvl">
          <ac:chgData name="ly kim lam" userId="928932341a5131bf" providerId="LiveId" clId="{75BF0509-7062-449C-8550-FA71759B8972}" dt="2021-10-07T01:15:59.812" v="5521" actId="478"/>
          <ac:spMkLst>
            <pc:docMk/>
            <pc:sldMk cId="1858439513" sldId="280"/>
            <ac:spMk id="60" creationId="{5F57831D-0ED7-4B22-943E-429FED1D1943}"/>
          </ac:spMkLst>
        </pc:spChg>
        <pc:spChg chg="mod">
          <ac:chgData name="ly kim lam" userId="928932341a5131bf" providerId="LiveId" clId="{75BF0509-7062-449C-8550-FA71759B8972}" dt="2021-10-07T01:14:00.243" v="5408" actId="165"/>
          <ac:spMkLst>
            <pc:docMk/>
            <pc:sldMk cId="1858439513" sldId="280"/>
            <ac:spMk id="74" creationId="{4AD999E1-442B-402F-9552-E7CCDB324536}"/>
          </ac:spMkLst>
        </pc:spChg>
        <pc:spChg chg="mod">
          <ac:chgData name="ly kim lam" userId="928932341a5131bf" providerId="LiveId" clId="{75BF0509-7062-449C-8550-FA71759B8972}" dt="2021-10-07T01:14:00.243" v="5408" actId="165"/>
          <ac:spMkLst>
            <pc:docMk/>
            <pc:sldMk cId="1858439513" sldId="280"/>
            <ac:spMk id="75" creationId="{5DC01D40-7B92-4B3B-A814-F5C2CA96E416}"/>
          </ac:spMkLst>
        </pc:spChg>
        <pc:spChg chg="mod">
          <ac:chgData name="ly kim lam" userId="928932341a5131bf" providerId="LiveId" clId="{75BF0509-7062-449C-8550-FA71759B8972}" dt="2021-10-07T01:14:00.243" v="5408" actId="165"/>
          <ac:spMkLst>
            <pc:docMk/>
            <pc:sldMk cId="1858439513" sldId="280"/>
            <ac:spMk id="76" creationId="{73B7F71C-34AB-4DE4-9F2D-5999D9DD951C}"/>
          </ac:spMkLst>
        </pc:spChg>
        <pc:spChg chg="mod">
          <ac:chgData name="ly kim lam" userId="928932341a5131bf" providerId="LiveId" clId="{75BF0509-7062-449C-8550-FA71759B8972}" dt="2021-10-07T01:14:00.243" v="5408" actId="165"/>
          <ac:spMkLst>
            <pc:docMk/>
            <pc:sldMk cId="1858439513" sldId="280"/>
            <ac:spMk id="77" creationId="{00F3C817-CB44-4F3B-B1CE-F1FEC645DB8F}"/>
          </ac:spMkLst>
        </pc:spChg>
        <pc:spChg chg="mod">
          <ac:chgData name="ly kim lam" userId="928932341a5131bf" providerId="LiveId" clId="{75BF0509-7062-449C-8550-FA71759B8972}" dt="2021-10-07T01:14:00.243" v="5408" actId="165"/>
          <ac:spMkLst>
            <pc:docMk/>
            <pc:sldMk cId="1858439513" sldId="280"/>
            <ac:spMk id="78" creationId="{8A8DF1A2-0898-461D-9B28-A4F03D4FAF6E}"/>
          </ac:spMkLst>
        </pc:spChg>
        <pc:spChg chg="mod">
          <ac:chgData name="ly kim lam" userId="928932341a5131bf" providerId="LiveId" clId="{75BF0509-7062-449C-8550-FA71759B8972}" dt="2021-10-07T01:14:00.243" v="5408" actId="165"/>
          <ac:spMkLst>
            <pc:docMk/>
            <pc:sldMk cId="1858439513" sldId="280"/>
            <ac:spMk id="79" creationId="{FD53FDFC-C51F-4107-A212-543E7469675C}"/>
          </ac:spMkLst>
        </pc:spChg>
        <pc:spChg chg="mod">
          <ac:chgData name="ly kim lam" userId="928932341a5131bf" providerId="LiveId" clId="{75BF0509-7062-449C-8550-FA71759B8972}" dt="2021-10-07T01:14:00.243" v="5408" actId="165"/>
          <ac:spMkLst>
            <pc:docMk/>
            <pc:sldMk cId="1858439513" sldId="280"/>
            <ac:spMk id="80" creationId="{637435C1-2BB0-45EC-BA46-BB4643FE42CA}"/>
          </ac:spMkLst>
        </pc:spChg>
        <pc:spChg chg="mod">
          <ac:chgData name="ly kim lam" userId="928932341a5131bf" providerId="LiveId" clId="{75BF0509-7062-449C-8550-FA71759B8972}" dt="2021-10-07T01:14:00.243" v="5408" actId="165"/>
          <ac:spMkLst>
            <pc:docMk/>
            <pc:sldMk cId="1858439513" sldId="280"/>
            <ac:spMk id="81" creationId="{B75220E1-17F8-43A4-8124-F6EF42D3C764}"/>
          </ac:spMkLst>
        </pc:spChg>
        <pc:spChg chg="mod">
          <ac:chgData name="ly kim lam" userId="928932341a5131bf" providerId="LiveId" clId="{75BF0509-7062-449C-8550-FA71759B8972}" dt="2021-10-07T01:14:00.243" v="5408" actId="165"/>
          <ac:spMkLst>
            <pc:docMk/>
            <pc:sldMk cId="1858439513" sldId="280"/>
            <ac:spMk id="82" creationId="{C8C94731-3B97-4831-BE73-C71F7D8FC13D}"/>
          </ac:spMkLst>
        </pc:spChg>
        <pc:spChg chg="mod">
          <ac:chgData name="ly kim lam" userId="928932341a5131bf" providerId="LiveId" clId="{75BF0509-7062-449C-8550-FA71759B8972}" dt="2021-10-07T01:14:00.243" v="5408" actId="165"/>
          <ac:spMkLst>
            <pc:docMk/>
            <pc:sldMk cId="1858439513" sldId="280"/>
            <ac:spMk id="83" creationId="{F16752D1-CC32-45E9-9636-75980A4CCEC7}"/>
          </ac:spMkLst>
        </pc:spChg>
        <pc:spChg chg="mod">
          <ac:chgData name="ly kim lam" userId="928932341a5131bf" providerId="LiveId" clId="{75BF0509-7062-449C-8550-FA71759B8972}" dt="2021-10-07T01:14:00.243" v="5408" actId="165"/>
          <ac:spMkLst>
            <pc:docMk/>
            <pc:sldMk cId="1858439513" sldId="280"/>
            <ac:spMk id="84" creationId="{A688040A-FECB-4265-A796-90B4A20241DF}"/>
          </ac:spMkLst>
        </pc:spChg>
        <pc:spChg chg="mod">
          <ac:chgData name="ly kim lam" userId="928932341a5131bf" providerId="LiveId" clId="{75BF0509-7062-449C-8550-FA71759B8972}" dt="2021-10-07T01:14:00.243" v="5408" actId="165"/>
          <ac:spMkLst>
            <pc:docMk/>
            <pc:sldMk cId="1858439513" sldId="280"/>
            <ac:spMk id="85" creationId="{1DE7A6BD-DCE5-4A21-9BCF-9F3750DF948E}"/>
          </ac:spMkLst>
        </pc:spChg>
        <pc:spChg chg="mod">
          <ac:chgData name="ly kim lam" userId="928932341a5131bf" providerId="LiveId" clId="{75BF0509-7062-449C-8550-FA71759B8972}" dt="2021-10-07T01:14:00.243" v="5408" actId="165"/>
          <ac:spMkLst>
            <pc:docMk/>
            <pc:sldMk cId="1858439513" sldId="280"/>
            <ac:spMk id="86" creationId="{8C40F399-BEC3-428A-8A6D-1B8B40B344DD}"/>
          </ac:spMkLst>
        </pc:spChg>
        <pc:spChg chg="mod">
          <ac:chgData name="ly kim lam" userId="928932341a5131bf" providerId="LiveId" clId="{75BF0509-7062-449C-8550-FA71759B8972}" dt="2021-10-07T01:14:00.243" v="5408" actId="165"/>
          <ac:spMkLst>
            <pc:docMk/>
            <pc:sldMk cId="1858439513" sldId="280"/>
            <ac:spMk id="87" creationId="{415D4FE3-27C5-4E0F-810E-081055027001}"/>
          </ac:spMkLst>
        </pc:spChg>
        <pc:spChg chg="mod">
          <ac:chgData name="ly kim lam" userId="928932341a5131bf" providerId="LiveId" clId="{75BF0509-7062-449C-8550-FA71759B8972}" dt="2021-10-07T01:14:00.243" v="5408" actId="165"/>
          <ac:spMkLst>
            <pc:docMk/>
            <pc:sldMk cId="1858439513" sldId="280"/>
            <ac:spMk id="88" creationId="{3697C149-2CE9-4648-9243-A103078603B6}"/>
          </ac:spMkLst>
        </pc:spChg>
        <pc:spChg chg="mod">
          <ac:chgData name="ly kim lam" userId="928932341a5131bf" providerId="LiveId" clId="{75BF0509-7062-449C-8550-FA71759B8972}" dt="2021-10-07T01:14:00.243" v="5408" actId="165"/>
          <ac:spMkLst>
            <pc:docMk/>
            <pc:sldMk cId="1858439513" sldId="280"/>
            <ac:spMk id="89" creationId="{15094548-ECCA-4529-9D60-474AF07A7607}"/>
          </ac:spMkLst>
        </pc:spChg>
        <pc:spChg chg="mod">
          <ac:chgData name="ly kim lam" userId="928932341a5131bf" providerId="LiveId" clId="{75BF0509-7062-449C-8550-FA71759B8972}" dt="2021-10-07T01:14:00.243" v="5408" actId="165"/>
          <ac:spMkLst>
            <pc:docMk/>
            <pc:sldMk cId="1858439513" sldId="280"/>
            <ac:spMk id="90" creationId="{2AAC6299-B191-4AFF-A528-D4954FCAAEEB}"/>
          </ac:spMkLst>
        </pc:spChg>
        <pc:spChg chg="mod">
          <ac:chgData name="ly kim lam" userId="928932341a5131bf" providerId="LiveId" clId="{75BF0509-7062-449C-8550-FA71759B8972}" dt="2021-10-07T01:14:00.243" v="5408" actId="165"/>
          <ac:spMkLst>
            <pc:docMk/>
            <pc:sldMk cId="1858439513" sldId="280"/>
            <ac:spMk id="91" creationId="{81E4BFC4-7C14-4014-8904-B9A1ADC060DF}"/>
          </ac:spMkLst>
        </pc:spChg>
        <pc:spChg chg="mod">
          <ac:chgData name="ly kim lam" userId="928932341a5131bf" providerId="LiveId" clId="{75BF0509-7062-449C-8550-FA71759B8972}" dt="2021-10-07T01:24:56.921" v="5712" actId="207"/>
          <ac:spMkLst>
            <pc:docMk/>
            <pc:sldMk cId="1858439513" sldId="280"/>
            <ac:spMk id="92" creationId="{8F17C3BA-8132-49C3-91EE-2B3CC0BF8F98}"/>
          </ac:spMkLst>
        </pc:spChg>
        <pc:spChg chg="mod">
          <ac:chgData name="ly kim lam" userId="928932341a5131bf" providerId="LiveId" clId="{75BF0509-7062-449C-8550-FA71759B8972}" dt="2021-10-07T01:24:56.921" v="5712" actId="207"/>
          <ac:spMkLst>
            <pc:docMk/>
            <pc:sldMk cId="1858439513" sldId="280"/>
            <ac:spMk id="93" creationId="{B93EBC22-0CA8-4D13-A2A1-3B5A4FD97695}"/>
          </ac:spMkLst>
        </pc:spChg>
        <pc:spChg chg="mod">
          <ac:chgData name="ly kim lam" userId="928932341a5131bf" providerId="LiveId" clId="{75BF0509-7062-449C-8550-FA71759B8972}" dt="2021-10-07T01:14:00.243" v="5408" actId="165"/>
          <ac:spMkLst>
            <pc:docMk/>
            <pc:sldMk cId="1858439513" sldId="280"/>
            <ac:spMk id="94" creationId="{38F9744D-10B3-44C5-B7AA-F5602CFC91E6}"/>
          </ac:spMkLst>
        </pc:spChg>
        <pc:spChg chg="mod">
          <ac:chgData name="ly kim lam" userId="928932341a5131bf" providerId="LiveId" clId="{75BF0509-7062-449C-8550-FA71759B8972}" dt="2021-10-07T01:14:00.243" v="5408" actId="165"/>
          <ac:spMkLst>
            <pc:docMk/>
            <pc:sldMk cId="1858439513" sldId="280"/>
            <ac:spMk id="95" creationId="{0B42F84C-66FE-4539-8E37-33B73E1A4293}"/>
          </ac:spMkLst>
        </pc:spChg>
        <pc:spChg chg="mod">
          <ac:chgData name="ly kim lam" userId="928932341a5131bf" providerId="LiveId" clId="{75BF0509-7062-449C-8550-FA71759B8972}" dt="2021-10-07T01:14:00.243" v="5408" actId="165"/>
          <ac:spMkLst>
            <pc:docMk/>
            <pc:sldMk cId="1858439513" sldId="280"/>
            <ac:spMk id="96" creationId="{CF25A4C1-3B39-41B6-8E48-7FF331227CD0}"/>
          </ac:spMkLst>
        </pc:spChg>
        <pc:spChg chg="mod">
          <ac:chgData name="ly kim lam" userId="928932341a5131bf" providerId="LiveId" clId="{75BF0509-7062-449C-8550-FA71759B8972}" dt="2021-10-07T01:14:00.243" v="5408" actId="165"/>
          <ac:spMkLst>
            <pc:docMk/>
            <pc:sldMk cId="1858439513" sldId="280"/>
            <ac:spMk id="97" creationId="{4D96F66F-EE93-44CB-A167-771A4D8CA278}"/>
          </ac:spMkLst>
        </pc:spChg>
        <pc:spChg chg="mod">
          <ac:chgData name="ly kim lam" userId="928932341a5131bf" providerId="LiveId" clId="{75BF0509-7062-449C-8550-FA71759B8972}" dt="2021-10-07T01:14:00.243" v="5408" actId="165"/>
          <ac:spMkLst>
            <pc:docMk/>
            <pc:sldMk cId="1858439513" sldId="280"/>
            <ac:spMk id="98" creationId="{188A15A6-A6C7-4781-9477-A61C7FE7915D}"/>
          </ac:spMkLst>
        </pc:spChg>
        <pc:spChg chg="mod">
          <ac:chgData name="ly kim lam" userId="928932341a5131bf" providerId="LiveId" clId="{75BF0509-7062-449C-8550-FA71759B8972}" dt="2021-10-07T01:14:00.243" v="5408" actId="165"/>
          <ac:spMkLst>
            <pc:docMk/>
            <pc:sldMk cId="1858439513" sldId="280"/>
            <ac:spMk id="99" creationId="{B0A6D247-3B8F-4314-B9AB-BBA9943BA6C3}"/>
          </ac:spMkLst>
        </pc:spChg>
        <pc:spChg chg="add del mod topLvl">
          <ac:chgData name="ly kim lam" userId="928932341a5131bf" providerId="LiveId" clId="{75BF0509-7062-449C-8550-FA71759B8972}" dt="2021-10-07T01:14:43.285" v="5423" actId="478"/>
          <ac:spMkLst>
            <pc:docMk/>
            <pc:sldMk cId="1858439513" sldId="280"/>
            <ac:spMk id="102" creationId="{96703DF3-88C4-4C7D-9B23-8AE6D7C39CEC}"/>
          </ac:spMkLst>
        </pc:spChg>
        <pc:spChg chg="del mod topLvl">
          <ac:chgData name="ly kim lam" userId="928932341a5131bf" providerId="LiveId" clId="{75BF0509-7062-449C-8550-FA71759B8972}" dt="2021-10-07T01:15:52.350" v="5518" actId="478"/>
          <ac:spMkLst>
            <pc:docMk/>
            <pc:sldMk cId="1858439513" sldId="280"/>
            <ac:spMk id="105" creationId="{F98AB233-7AED-4813-9CDB-9C351031E629}"/>
          </ac:spMkLst>
        </pc:spChg>
        <pc:spChg chg="add del mod">
          <ac:chgData name="ly kim lam" userId="928932341a5131bf" providerId="LiveId" clId="{75BF0509-7062-449C-8550-FA71759B8972}" dt="2021-10-07T01:17:38.283" v="5549"/>
          <ac:spMkLst>
            <pc:docMk/>
            <pc:sldMk cId="1858439513" sldId="280"/>
            <ac:spMk id="111" creationId="{0CB03049-1E20-4F72-9CD5-F27D98871274}"/>
          </ac:spMkLst>
        </pc:spChg>
        <pc:spChg chg="del mod topLvl">
          <ac:chgData name="ly kim lam" userId="928932341a5131bf" providerId="LiveId" clId="{75BF0509-7062-449C-8550-FA71759B8972}" dt="2021-10-07T01:18:11.743" v="5591" actId="478"/>
          <ac:spMkLst>
            <pc:docMk/>
            <pc:sldMk cId="1858439513" sldId="280"/>
            <ac:spMk id="114" creationId="{0E78ED7D-10FC-423E-927C-5FB8BE4B4910}"/>
          </ac:spMkLst>
        </pc:spChg>
        <pc:spChg chg="del mod topLvl">
          <ac:chgData name="ly kim lam" userId="928932341a5131bf" providerId="LiveId" clId="{75BF0509-7062-449C-8550-FA71759B8972}" dt="2021-10-07T01:20:21.724" v="5641" actId="478"/>
          <ac:spMkLst>
            <pc:docMk/>
            <pc:sldMk cId="1858439513" sldId="280"/>
            <ac:spMk id="119" creationId="{DA2644D4-6E81-44F8-B2D4-B77A8A7C67E3}"/>
          </ac:spMkLst>
        </pc:spChg>
        <pc:spChg chg="mod">
          <ac:chgData name="ly kim lam" userId="928932341a5131bf" providerId="LiveId" clId="{75BF0509-7062-449C-8550-FA71759B8972}" dt="2021-10-07T01:19:42.776" v="5610"/>
          <ac:spMkLst>
            <pc:docMk/>
            <pc:sldMk cId="1858439513" sldId="280"/>
            <ac:spMk id="121" creationId="{F7B0D53B-E009-4A96-9B6E-CCCCCCE6A63A}"/>
          </ac:spMkLst>
        </pc:spChg>
        <pc:grpChg chg="add mod">
          <ac:chgData name="ly kim lam" userId="928932341a5131bf" providerId="LiveId" clId="{75BF0509-7062-449C-8550-FA71759B8972}" dt="2021-10-07T01:28:46.051" v="5926" actId="164"/>
          <ac:grpSpMkLst>
            <pc:docMk/>
            <pc:sldMk cId="1858439513" sldId="280"/>
            <ac:grpSpMk id="6" creationId="{8F739452-46B6-48AC-B25E-075C77FF8C02}"/>
          </ac:grpSpMkLst>
        </pc:grpChg>
        <pc:grpChg chg="add mod">
          <ac:chgData name="ly kim lam" userId="928932341a5131bf" providerId="LiveId" clId="{75BF0509-7062-449C-8550-FA71759B8972}" dt="2021-10-07T01:30:25.328" v="5954" actId="1076"/>
          <ac:grpSpMkLst>
            <pc:docMk/>
            <pc:sldMk cId="1858439513" sldId="280"/>
            <ac:grpSpMk id="8" creationId="{E630E275-97D3-4FC2-8EFE-92795A3F2E13}"/>
          </ac:grpSpMkLst>
        </pc:grpChg>
        <pc:grpChg chg="add mod">
          <ac:chgData name="ly kim lam" userId="928932341a5131bf" providerId="LiveId" clId="{75BF0509-7062-449C-8550-FA71759B8972}" dt="2021-10-07T01:56:15.570" v="5986" actId="1076"/>
          <ac:grpSpMkLst>
            <pc:docMk/>
            <pc:sldMk cId="1858439513" sldId="280"/>
            <ac:grpSpMk id="10" creationId="{EF35E600-2F3C-45E8-BD28-E4ED62F1518F}"/>
          </ac:grpSpMkLst>
        </pc:grpChg>
        <pc:grpChg chg="add mod">
          <ac:chgData name="ly kim lam" userId="928932341a5131bf" providerId="LiveId" clId="{75BF0509-7062-449C-8550-FA71759B8972}" dt="2021-10-07T07:10:40.533" v="8630" actId="1076"/>
          <ac:grpSpMkLst>
            <pc:docMk/>
            <pc:sldMk cId="1858439513" sldId="280"/>
            <ac:grpSpMk id="12" creationId="{9030D97B-EB82-49D2-A436-F36C9F817841}"/>
          </ac:grpSpMkLst>
        </pc:grpChg>
        <pc:grpChg chg="add mod">
          <ac:chgData name="ly kim lam" userId="928932341a5131bf" providerId="LiveId" clId="{75BF0509-7062-449C-8550-FA71759B8972}" dt="2021-10-07T01:56:47.374" v="5989" actId="164"/>
          <ac:grpSpMkLst>
            <pc:docMk/>
            <pc:sldMk cId="1858439513" sldId="280"/>
            <ac:grpSpMk id="14" creationId="{3299B0E6-D8AC-4BFF-AD50-404AAB53D3F8}"/>
          </ac:grpSpMkLst>
        </pc:grpChg>
        <pc:grpChg chg="add mod">
          <ac:chgData name="ly kim lam" userId="928932341a5131bf" providerId="LiveId" clId="{75BF0509-7062-449C-8550-FA71759B8972}" dt="2021-10-07T03:11:30.349" v="6262" actId="1076"/>
          <ac:grpSpMkLst>
            <pc:docMk/>
            <pc:sldMk cId="1858439513" sldId="280"/>
            <ac:grpSpMk id="16" creationId="{6CBEE1F9-5676-4B37-B2FA-0117256C38A5}"/>
          </ac:grpSpMkLst>
        </pc:grpChg>
        <pc:grpChg chg="add mod">
          <ac:chgData name="ly kim lam" userId="928932341a5131bf" providerId="LiveId" clId="{75BF0509-7062-449C-8550-FA71759B8972}" dt="2021-10-07T01:56:11.501" v="5985" actId="164"/>
          <ac:grpSpMkLst>
            <pc:docMk/>
            <pc:sldMk cId="1858439513" sldId="280"/>
            <ac:grpSpMk id="17" creationId="{6F65409C-54D5-491C-BCB0-889221D1F19B}"/>
          </ac:grpSpMkLst>
        </pc:grpChg>
        <pc:grpChg chg="add mod">
          <ac:chgData name="ly kim lam" userId="928932341a5131bf" providerId="LiveId" clId="{75BF0509-7062-449C-8550-FA71759B8972}" dt="2021-10-07T07:11:20.530" v="8632" actId="1076"/>
          <ac:grpSpMkLst>
            <pc:docMk/>
            <pc:sldMk cId="1858439513" sldId="280"/>
            <ac:grpSpMk id="18" creationId="{DFD4EB68-C7E3-4641-B26C-801D54AD243C}"/>
          </ac:grpSpMkLst>
        </pc:grpChg>
        <pc:grpChg chg="add mod">
          <ac:chgData name="ly kim lam" userId="928932341a5131bf" providerId="LiveId" clId="{75BF0509-7062-449C-8550-FA71759B8972}" dt="2021-10-07T01:56:11.501" v="5985" actId="164"/>
          <ac:grpSpMkLst>
            <pc:docMk/>
            <pc:sldMk cId="1858439513" sldId="280"/>
            <ac:grpSpMk id="19" creationId="{FB279458-2E1E-4BB3-A27D-662B4B798AAA}"/>
          </ac:grpSpMkLst>
        </pc:grpChg>
        <pc:grpChg chg="add mod">
          <ac:chgData name="ly kim lam" userId="928932341a5131bf" providerId="LiveId" clId="{75BF0509-7062-449C-8550-FA71759B8972}" dt="2021-10-07T07:10:07.194" v="8629" actId="1076"/>
          <ac:grpSpMkLst>
            <pc:docMk/>
            <pc:sldMk cId="1858439513" sldId="280"/>
            <ac:grpSpMk id="20" creationId="{38AA7E1E-60EC-45CE-9C2A-80DB1EE32AFB}"/>
          </ac:grpSpMkLst>
        </pc:grpChg>
        <pc:grpChg chg="add del mod">
          <ac:chgData name="ly kim lam" userId="928932341a5131bf" providerId="LiveId" clId="{75BF0509-7062-449C-8550-FA71759B8972}" dt="2021-10-07T01:14:00.243" v="5408" actId="165"/>
          <ac:grpSpMkLst>
            <pc:docMk/>
            <pc:sldMk cId="1858439513" sldId="280"/>
            <ac:grpSpMk id="21" creationId="{057730D2-8326-44E8-AAB2-0B44C2E6A9C5}"/>
          </ac:grpSpMkLst>
        </pc:grpChg>
        <pc:grpChg chg="del">
          <ac:chgData name="ly kim lam" userId="928932341a5131bf" providerId="LiveId" clId="{75BF0509-7062-449C-8550-FA71759B8972}" dt="2021-10-07T01:13:02.973" v="5396" actId="478"/>
          <ac:grpSpMkLst>
            <pc:docMk/>
            <pc:sldMk cId="1858439513" sldId="280"/>
            <ac:grpSpMk id="34" creationId="{0D71E3E8-19D4-4109-A9E0-B0758C0156D4}"/>
          </ac:grpSpMkLst>
        </pc:grpChg>
        <pc:grpChg chg="del">
          <ac:chgData name="ly kim lam" userId="928932341a5131bf" providerId="LiveId" clId="{75BF0509-7062-449C-8550-FA71759B8972}" dt="2021-10-07T01:12:56.724" v="5395" actId="478"/>
          <ac:grpSpMkLst>
            <pc:docMk/>
            <pc:sldMk cId="1858439513" sldId="280"/>
            <ac:grpSpMk id="35" creationId="{324867AE-CDDF-411E-B719-6FCE3D27AF4E}"/>
          </ac:grpSpMkLst>
        </pc:grpChg>
        <pc:grpChg chg="del">
          <ac:chgData name="ly kim lam" userId="928932341a5131bf" providerId="LiveId" clId="{75BF0509-7062-449C-8550-FA71759B8972}" dt="2021-10-07T01:13:02.973" v="5396" actId="478"/>
          <ac:grpSpMkLst>
            <pc:docMk/>
            <pc:sldMk cId="1858439513" sldId="280"/>
            <ac:grpSpMk id="36" creationId="{DA30CA2B-00A7-4D79-B1DB-D3871169605D}"/>
          </ac:grpSpMkLst>
        </pc:grpChg>
        <pc:grpChg chg="del">
          <ac:chgData name="ly kim lam" userId="928932341a5131bf" providerId="LiveId" clId="{75BF0509-7062-449C-8550-FA71759B8972}" dt="2021-10-07T01:12:56.724" v="5395" actId="478"/>
          <ac:grpSpMkLst>
            <pc:docMk/>
            <pc:sldMk cId="1858439513" sldId="280"/>
            <ac:grpSpMk id="37" creationId="{D64209E6-D6B2-46A0-9648-C24D851364CD}"/>
          </ac:grpSpMkLst>
        </pc:grpChg>
        <pc:grpChg chg="mod topLvl">
          <ac:chgData name="ly kim lam" userId="928932341a5131bf" providerId="LiveId" clId="{75BF0509-7062-449C-8550-FA71759B8972}" dt="2021-10-07T01:30:52.434" v="5957" actId="164"/>
          <ac:grpSpMkLst>
            <pc:docMk/>
            <pc:sldMk cId="1858439513" sldId="280"/>
            <ac:grpSpMk id="61" creationId="{3608F706-B318-49C3-8C87-B32DA87B8835}"/>
          </ac:grpSpMkLst>
        </pc:grpChg>
        <pc:grpChg chg="mod topLvl">
          <ac:chgData name="ly kim lam" userId="928932341a5131bf" providerId="LiveId" clId="{75BF0509-7062-449C-8550-FA71759B8972}" dt="2021-10-07T01:30:52.434" v="5957" actId="164"/>
          <ac:grpSpMkLst>
            <pc:docMk/>
            <pc:sldMk cId="1858439513" sldId="280"/>
            <ac:grpSpMk id="62" creationId="{B543368D-3DC1-4568-B282-031B4E58C38A}"/>
          </ac:grpSpMkLst>
        </pc:grpChg>
        <pc:grpChg chg="mod topLvl">
          <ac:chgData name="ly kim lam" userId="928932341a5131bf" providerId="LiveId" clId="{75BF0509-7062-449C-8550-FA71759B8972}" dt="2021-10-07T01:30:52.434" v="5957" actId="164"/>
          <ac:grpSpMkLst>
            <pc:docMk/>
            <pc:sldMk cId="1858439513" sldId="280"/>
            <ac:grpSpMk id="63" creationId="{0F748E18-6C63-4C64-886F-A772EC5C06C6}"/>
          </ac:grpSpMkLst>
        </pc:grpChg>
        <pc:grpChg chg="mod topLvl">
          <ac:chgData name="ly kim lam" userId="928932341a5131bf" providerId="LiveId" clId="{75BF0509-7062-449C-8550-FA71759B8972}" dt="2021-10-07T01:30:52.434" v="5957" actId="164"/>
          <ac:grpSpMkLst>
            <pc:docMk/>
            <pc:sldMk cId="1858439513" sldId="280"/>
            <ac:grpSpMk id="64" creationId="{17C046AA-47DE-4AFC-99EE-0D90029EE248}"/>
          </ac:grpSpMkLst>
        </pc:grpChg>
        <pc:grpChg chg="mod topLvl">
          <ac:chgData name="ly kim lam" userId="928932341a5131bf" providerId="LiveId" clId="{75BF0509-7062-449C-8550-FA71759B8972}" dt="2021-10-07T01:30:52.434" v="5957" actId="164"/>
          <ac:grpSpMkLst>
            <pc:docMk/>
            <pc:sldMk cId="1858439513" sldId="280"/>
            <ac:grpSpMk id="65" creationId="{616CD218-D083-4AC6-B5E9-66FF92D8196F}"/>
          </ac:grpSpMkLst>
        </pc:grpChg>
        <pc:grpChg chg="mod topLvl">
          <ac:chgData name="ly kim lam" userId="928932341a5131bf" providerId="LiveId" clId="{75BF0509-7062-449C-8550-FA71759B8972}" dt="2021-10-07T01:28:46.051" v="5926" actId="164"/>
          <ac:grpSpMkLst>
            <pc:docMk/>
            <pc:sldMk cId="1858439513" sldId="280"/>
            <ac:grpSpMk id="66" creationId="{24A40162-5498-4DF8-A776-957A82F00EBF}"/>
          </ac:grpSpMkLst>
        </pc:grpChg>
        <pc:grpChg chg="mod topLvl">
          <ac:chgData name="ly kim lam" userId="928932341a5131bf" providerId="LiveId" clId="{75BF0509-7062-449C-8550-FA71759B8972}" dt="2021-10-07T01:56:47.374" v="5989" actId="164"/>
          <ac:grpSpMkLst>
            <pc:docMk/>
            <pc:sldMk cId="1858439513" sldId="280"/>
            <ac:grpSpMk id="67" creationId="{935B43A3-DF5E-424E-BE18-3AEC5D8F7446}"/>
          </ac:grpSpMkLst>
        </pc:grpChg>
        <pc:grpChg chg="mod topLvl">
          <ac:chgData name="ly kim lam" userId="928932341a5131bf" providerId="LiveId" clId="{75BF0509-7062-449C-8550-FA71759B8972}" dt="2021-10-07T01:55:41.922" v="5976" actId="164"/>
          <ac:grpSpMkLst>
            <pc:docMk/>
            <pc:sldMk cId="1858439513" sldId="280"/>
            <ac:grpSpMk id="68" creationId="{297A3333-BBAE-41FB-90B2-9BC4A434DDC8}"/>
          </ac:grpSpMkLst>
        </pc:grpChg>
        <pc:grpChg chg="mod topLvl">
          <ac:chgData name="ly kim lam" userId="928932341a5131bf" providerId="LiveId" clId="{75BF0509-7062-449C-8550-FA71759B8972}" dt="2021-10-07T01:55:41.922" v="5976" actId="164"/>
          <ac:grpSpMkLst>
            <pc:docMk/>
            <pc:sldMk cId="1858439513" sldId="280"/>
            <ac:grpSpMk id="69" creationId="{6866CA7E-0784-4168-B393-7B25F82DEE11}"/>
          </ac:grpSpMkLst>
        </pc:grpChg>
        <pc:grpChg chg="mod topLvl">
          <ac:chgData name="ly kim lam" userId="928932341a5131bf" providerId="LiveId" clId="{75BF0509-7062-449C-8550-FA71759B8972}" dt="2021-10-07T01:55:41.922" v="5976" actId="164"/>
          <ac:grpSpMkLst>
            <pc:docMk/>
            <pc:sldMk cId="1858439513" sldId="280"/>
            <ac:grpSpMk id="70" creationId="{4558AA44-841A-400D-93F5-A580635E25CF}"/>
          </ac:grpSpMkLst>
        </pc:grpChg>
        <pc:grpChg chg="mod topLvl">
          <ac:chgData name="ly kim lam" userId="928932341a5131bf" providerId="LiveId" clId="{75BF0509-7062-449C-8550-FA71759B8972}" dt="2021-10-07T01:55:41.922" v="5976" actId="164"/>
          <ac:grpSpMkLst>
            <pc:docMk/>
            <pc:sldMk cId="1858439513" sldId="280"/>
            <ac:grpSpMk id="71" creationId="{F10D556F-0E52-48BE-AA1F-1B7B0CB7DA63}"/>
          </ac:grpSpMkLst>
        </pc:grpChg>
        <pc:grpChg chg="mod topLvl">
          <ac:chgData name="ly kim lam" userId="928932341a5131bf" providerId="LiveId" clId="{75BF0509-7062-449C-8550-FA71759B8972}" dt="2021-10-07T01:55:41.922" v="5976" actId="164"/>
          <ac:grpSpMkLst>
            <pc:docMk/>
            <pc:sldMk cId="1858439513" sldId="280"/>
            <ac:grpSpMk id="72" creationId="{4F04356E-C20D-4397-89DA-1D371AB08136}"/>
          </ac:grpSpMkLst>
        </pc:grpChg>
        <pc:grpChg chg="mod topLvl">
          <ac:chgData name="ly kim lam" userId="928932341a5131bf" providerId="LiveId" clId="{75BF0509-7062-449C-8550-FA71759B8972}" dt="2021-10-07T01:56:11.501" v="5985" actId="164"/>
          <ac:grpSpMkLst>
            <pc:docMk/>
            <pc:sldMk cId="1858439513" sldId="280"/>
            <ac:grpSpMk id="73" creationId="{04360B5A-D563-4DCB-91C2-E957B4DD830E}"/>
          </ac:grpSpMkLst>
        </pc:grpChg>
        <pc:grpChg chg="add del mod">
          <ac:chgData name="ly kim lam" userId="928932341a5131bf" providerId="LiveId" clId="{75BF0509-7062-449C-8550-FA71759B8972}" dt="2021-10-07T01:14:43.285" v="5423" actId="478"/>
          <ac:grpSpMkLst>
            <pc:docMk/>
            <pc:sldMk cId="1858439513" sldId="280"/>
            <ac:grpSpMk id="100" creationId="{5DA3819E-9200-4416-A29B-3B6F14C491F5}"/>
          </ac:grpSpMkLst>
        </pc:grpChg>
        <pc:grpChg chg="add del mod">
          <ac:chgData name="ly kim lam" userId="928932341a5131bf" providerId="LiveId" clId="{75BF0509-7062-449C-8550-FA71759B8972}" dt="2021-10-07T01:15:52.350" v="5518" actId="478"/>
          <ac:grpSpMkLst>
            <pc:docMk/>
            <pc:sldMk cId="1858439513" sldId="280"/>
            <ac:grpSpMk id="103" creationId="{C24A6007-E1A8-41DE-93F5-D8E79461A8BA}"/>
          </ac:grpSpMkLst>
        </pc:grpChg>
        <pc:grpChg chg="add del mod ord topLvl">
          <ac:chgData name="ly kim lam" userId="928932341a5131bf" providerId="LiveId" clId="{75BF0509-7062-449C-8550-FA71759B8972}" dt="2021-10-07T01:16:27.739" v="5532" actId="21"/>
          <ac:grpSpMkLst>
            <pc:docMk/>
            <pc:sldMk cId="1858439513" sldId="280"/>
            <ac:grpSpMk id="104" creationId="{8E9EBE5F-7B7E-424D-829A-9383098100C2}"/>
          </ac:grpSpMkLst>
        </pc:grpChg>
        <pc:grpChg chg="add mod">
          <ac:chgData name="ly kim lam" userId="928932341a5131bf" providerId="LiveId" clId="{75BF0509-7062-449C-8550-FA71759B8972}" dt="2021-10-07T01:31:27.286" v="5967" actId="164"/>
          <ac:grpSpMkLst>
            <pc:docMk/>
            <pc:sldMk cId="1858439513" sldId="280"/>
            <ac:grpSpMk id="108" creationId="{DF183E44-942F-449B-A9FE-DD1709CAFC82}"/>
          </ac:grpSpMkLst>
        </pc:grpChg>
        <pc:grpChg chg="add del mod">
          <ac:chgData name="ly kim lam" userId="928932341a5131bf" providerId="LiveId" clId="{75BF0509-7062-449C-8550-FA71759B8972}" dt="2021-10-07T01:18:11.743" v="5591" actId="478"/>
          <ac:grpSpMkLst>
            <pc:docMk/>
            <pc:sldMk cId="1858439513" sldId="280"/>
            <ac:grpSpMk id="112" creationId="{087D645F-DEDC-4320-A423-45EB1D0BB8AF}"/>
          </ac:grpSpMkLst>
        </pc:grpChg>
        <pc:grpChg chg="mod topLvl">
          <ac:chgData name="ly kim lam" userId="928932341a5131bf" providerId="LiveId" clId="{75BF0509-7062-449C-8550-FA71759B8972}" dt="2021-10-07T01:28:37.881" v="5924" actId="164"/>
          <ac:grpSpMkLst>
            <pc:docMk/>
            <pc:sldMk cId="1858439513" sldId="280"/>
            <ac:grpSpMk id="113" creationId="{D196E49C-7FA4-4A70-A968-8B7F5B408CD2}"/>
          </ac:grpSpMkLst>
        </pc:grpChg>
        <pc:grpChg chg="add del mod">
          <ac:chgData name="ly kim lam" userId="928932341a5131bf" providerId="LiveId" clId="{75BF0509-7062-449C-8550-FA71759B8972}" dt="2021-10-07T01:20:21.724" v="5641" actId="478"/>
          <ac:grpSpMkLst>
            <pc:docMk/>
            <pc:sldMk cId="1858439513" sldId="280"/>
            <ac:grpSpMk id="117" creationId="{CAA614CA-414A-4DAB-B033-CEA84DD262DB}"/>
          </ac:grpSpMkLst>
        </pc:grpChg>
        <pc:grpChg chg="mod topLvl">
          <ac:chgData name="ly kim lam" userId="928932341a5131bf" providerId="LiveId" clId="{75BF0509-7062-449C-8550-FA71759B8972}" dt="2021-10-07T01:31:20.032" v="5964" actId="164"/>
          <ac:grpSpMkLst>
            <pc:docMk/>
            <pc:sldMk cId="1858439513" sldId="280"/>
            <ac:grpSpMk id="118" creationId="{B7C25FC9-D7CE-4998-8353-6F670349C7BF}"/>
          </ac:grpSpMkLst>
        </pc:grpChg>
        <pc:picChg chg="add mod modCrop">
          <ac:chgData name="ly kim lam" userId="928932341a5131bf" providerId="LiveId" clId="{75BF0509-7062-449C-8550-FA71759B8972}" dt="2021-10-07T01:31:30.305" v="5968" actId="164"/>
          <ac:picMkLst>
            <pc:docMk/>
            <pc:sldMk cId="1858439513" sldId="280"/>
            <ac:picMk id="5" creationId="{767D9EC4-B2F0-4426-A4F4-7974EF54CFC1}"/>
          </ac:picMkLst>
        </pc:picChg>
        <pc:picChg chg="add mod">
          <ac:chgData name="ly kim lam" userId="928932341a5131bf" providerId="LiveId" clId="{75BF0509-7062-449C-8550-FA71759B8972}" dt="2021-10-07T09:41:48.512" v="8948"/>
          <ac:picMkLst>
            <pc:docMk/>
            <pc:sldMk cId="1858439513" sldId="280"/>
            <ac:picMk id="100" creationId="{D83D8F7C-CE60-4104-8735-A1EC3C6F55D6}"/>
          </ac:picMkLst>
        </pc:picChg>
        <pc:picChg chg="mod topLvl">
          <ac:chgData name="ly kim lam" userId="928932341a5131bf" providerId="LiveId" clId="{75BF0509-7062-449C-8550-FA71759B8972}" dt="2021-10-07T01:31:13.319" v="5963" actId="164"/>
          <ac:picMkLst>
            <pc:docMk/>
            <pc:sldMk cId="1858439513" sldId="280"/>
            <ac:picMk id="101" creationId="{66052573-5AED-44E2-ABA9-68B45F8CF29B}"/>
          </ac:picMkLst>
        </pc:picChg>
        <pc:picChg chg="mod">
          <ac:chgData name="ly kim lam" userId="928932341a5131bf" providerId="LiveId" clId="{75BF0509-7062-449C-8550-FA71759B8972}" dt="2021-10-07T01:16:10.796" v="5525" actId="1076"/>
          <ac:picMkLst>
            <pc:docMk/>
            <pc:sldMk cId="1858439513" sldId="280"/>
            <ac:picMk id="106" creationId="{8ABEA538-184F-4F00-92CC-1C83E884F568}"/>
          </ac:picMkLst>
        </pc:picChg>
        <pc:picChg chg="mod">
          <ac:chgData name="ly kim lam" userId="928932341a5131bf" providerId="LiveId" clId="{75BF0509-7062-449C-8550-FA71759B8972}" dt="2021-10-07T01:15:28.073" v="5498"/>
          <ac:picMkLst>
            <pc:docMk/>
            <pc:sldMk cId="1858439513" sldId="280"/>
            <ac:picMk id="107" creationId="{B1619308-1182-4BA3-B684-DDB26DECB152}"/>
          </ac:picMkLst>
        </pc:picChg>
        <pc:picChg chg="mod">
          <ac:chgData name="ly kim lam" userId="928932341a5131bf" providerId="LiveId" clId="{75BF0509-7062-449C-8550-FA71759B8972}" dt="2021-10-07T01:17:23.397" v="5547" actId="1076"/>
          <ac:picMkLst>
            <pc:docMk/>
            <pc:sldMk cId="1858439513" sldId="280"/>
            <ac:picMk id="109" creationId="{AFEF5B8D-1FA7-4248-A33B-7FF4324B78C7}"/>
          </ac:picMkLst>
        </pc:picChg>
        <pc:picChg chg="mod">
          <ac:chgData name="ly kim lam" userId="928932341a5131bf" providerId="LiveId" clId="{75BF0509-7062-449C-8550-FA71759B8972}" dt="2021-10-07T01:17:18.139" v="5546" actId="1076"/>
          <ac:picMkLst>
            <pc:docMk/>
            <pc:sldMk cId="1858439513" sldId="280"/>
            <ac:picMk id="110" creationId="{14781D72-ED82-4E04-8FEE-BF36101F3E19}"/>
          </ac:picMkLst>
        </pc:picChg>
        <pc:picChg chg="mod">
          <ac:chgData name="ly kim lam" userId="928932341a5131bf" providerId="LiveId" clId="{75BF0509-7062-449C-8550-FA71759B8972}" dt="2021-10-07T01:19:07.104" v="5604" actId="1076"/>
          <ac:picMkLst>
            <pc:docMk/>
            <pc:sldMk cId="1858439513" sldId="280"/>
            <ac:picMk id="115" creationId="{1054C3F6-4187-4E2B-87AF-146B937ED53A}"/>
          </ac:picMkLst>
        </pc:picChg>
        <pc:picChg chg="mod">
          <ac:chgData name="ly kim lam" userId="928932341a5131bf" providerId="LiveId" clId="{75BF0509-7062-449C-8550-FA71759B8972}" dt="2021-10-07T01:17:41.916" v="5550"/>
          <ac:picMkLst>
            <pc:docMk/>
            <pc:sldMk cId="1858439513" sldId="280"/>
            <ac:picMk id="116" creationId="{99CA822B-5EC7-483E-8E63-993CDE241C99}"/>
          </ac:picMkLst>
        </pc:picChg>
        <pc:picChg chg="mod">
          <ac:chgData name="ly kim lam" userId="928932341a5131bf" providerId="LiveId" clId="{75BF0509-7062-449C-8550-FA71759B8972}" dt="2021-10-07T01:19:42.776" v="5610"/>
          <ac:picMkLst>
            <pc:docMk/>
            <pc:sldMk cId="1858439513" sldId="280"/>
            <ac:picMk id="120" creationId="{C30BA8B5-287C-4B6A-805A-A35B12C00501}"/>
          </ac:picMkLst>
        </pc:picChg>
      </pc:sldChg>
      <pc:sldChg chg="addSp delSp modSp add del mod modTransition">
        <pc:chgData name="ly kim lam" userId="928932341a5131bf" providerId="LiveId" clId="{75BF0509-7062-449C-8550-FA71759B8972}" dt="2021-10-07T09:46:34.435" v="8962"/>
        <pc:sldMkLst>
          <pc:docMk/>
          <pc:sldMk cId="2618042041" sldId="281"/>
        </pc:sldMkLst>
        <pc:spChg chg="add mod">
          <ac:chgData name="ly kim lam" userId="928932341a5131bf" providerId="LiveId" clId="{75BF0509-7062-449C-8550-FA71759B8972}" dt="2021-10-07T06:52:40.974" v="8240" actId="1035"/>
          <ac:spMkLst>
            <pc:docMk/>
            <pc:sldMk cId="2618042041" sldId="281"/>
            <ac:spMk id="18" creationId="{262CAE08-9D3B-409D-B5EE-A3EF9436B2B7}"/>
          </ac:spMkLst>
        </pc:spChg>
        <pc:spChg chg="add del">
          <ac:chgData name="ly kim lam" userId="928932341a5131bf" providerId="LiveId" clId="{75BF0509-7062-449C-8550-FA71759B8972}" dt="2021-10-07T07:21:56.377" v="8682" actId="478"/>
          <ac:spMkLst>
            <pc:docMk/>
            <pc:sldMk cId="2618042041" sldId="281"/>
            <ac:spMk id="20" creationId="{8E3BCF53-063F-4900-8DC9-4A0E58A4198B}"/>
          </ac:spMkLst>
        </pc:spChg>
        <pc:spChg chg="add mod">
          <ac:chgData name="ly kim lam" userId="928932341a5131bf" providerId="LiveId" clId="{75BF0509-7062-449C-8550-FA71759B8972}" dt="2021-10-07T07:38:04.367" v="8913" actId="14100"/>
          <ac:spMkLst>
            <pc:docMk/>
            <pc:sldMk cId="2618042041" sldId="281"/>
            <ac:spMk id="21" creationId="{05F238CE-F1D2-452B-B9EF-C54DFDC98338}"/>
          </ac:spMkLst>
        </pc:spChg>
        <pc:spChg chg="add del mod">
          <ac:chgData name="ly kim lam" userId="928932341a5131bf" providerId="LiveId" clId="{75BF0509-7062-449C-8550-FA71759B8972}" dt="2021-10-07T07:24:21.590" v="8722" actId="478"/>
          <ac:spMkLst>
            <pc:docMk/>
            <pc:sldMk cId="2618042041" sldId="281"/>
            <ac:spMk id="23" creationId="{6204E928-F3C6-4DFF-9046-90A81F14AFB7}"/>
          </ac:spMkLst>
        </pc:spChg>
        <pc:spChg chg="add mod">
          <ac:chgData name="ly kim lam" userId="928932341a5131bf" providerId="LiveId" clId="{75BF0509-7062-449C-8550-FA71759B8972}" dt="2021-10-07T07:31:54.297" v="8840" actId="20577"/>
          <ac:spMkLst>
            <pc:docMk/>
            <pc:sldMk cId="2618042041" sldId="281"/>
            <ac:spMk id="25" creationId="{2690AC8B-642C-4291-B301-A0427B451C87}"/>
          </ac:spMkLst>
        </pc:spChg>
        <pc:spChg chg="mod">
          <ac:chgData name="ly kim lam" userId="928932341a5131bf" providerId="LiveId" clId="{75BF0509-7062-449C-8550-FA71759B8972}" dt="2021-10-07T07:01:13.695" v="8623" actId="207"/>
          <ac:spMkLst>
            <pc:docMk/>
            <pc:sldMk cId="2618042041" sldId="281"/>
            <ac:spMk id="161" creationId="{C4263236-7141-4489-BA52-84DF0C61732E}"/>
          </ac:spMkLst>
        </pc:spChg>
        <pc:spChg chg="del mod">
          <ac:chgData name="ly kim lam" userId="928932341a5131bf" providerId="LiveId" clId="{75BF0509-7062-449C-8550-FA71759B8972}" dt="2021-10-07T06:52:16.100" v="8145" actId="478"/>
          <ac:spMkLst>
            <pc:docMk/>
            <pc:sldMk cId="2618042041" sldId="281"/>
            <ac:spMk id="162" creationId="{2C456EE0-946D-4152-AAC1-1046CBA6A01B}"/>
          </ac:spMkLst>
        </pc:spChg>
        <pc:spChg chg="del mod">
          <ac:chgData name="ly kim lam" userId="928932341a5131bf" providerId="LiveId" clId="{75BF0509-7062-449C-8550-FA71759B8972}" dt="2021-10-07T07:19:50.754" v="8646" actId="478"/>
          <ac:spMkLst>
            <pc:docMk/>
            <pc:sldMk cId="2618042041" sldId="281"/>
            <ac:spMk id="172" creationId="{7C00EC6B-795E-4ECC-94BF-C365BA1732A8}"/>
          </ac:spMkLst>
        </pc:spChg>
        <pc:spChg chg="del">
          <ac:chgData name="ly kim lam" userId="928932341a5131bf" providerId="LiveId" clId="{75BF0509-7062-449C-8550-FA71759B8972}" dt="2021-10-07T07:19:51.459" v="8647" actId="478"/>
          <ac:spMkLst>
            <pc:docMk/>
            <pc:sldMk cId="2618042041" sldId="281"/>
            <ac:spMk id="173" creationId="{0DDB5A0A-2F76-40F9-A79F-53AB042AAA49}"/>
          </ac:spMkLst>
        </pc:spChg>
        <pc:spChg chg="add del mod">
          <ac:chgData name="ly kim lam" userId="928932341a5131bf" providerId="LiveId" clId="{75BF0509-7062-449C-8550-FA71759B8972}" dt="2021-10-07T07:38:00.444" v="8912" actId="478"/>
          <ac:spMkLst>
            <pc:docMk/>
            <pc:sldMk cId="2618042041" sldId="281"/>
            <ac:spMk id="174" creationId="{04785AB5-C7EA-47E8-9C36-6C35BA42EE4B}"/>
          </ac:spMkLst>
        </pc:spChg>
        <pc:spChg chg="del mod">
          <ac:chgData name="ly kim lam" userId="928932341a5131bf" providerId="LiveId" clId="{75BF0509-7062-449C-8550-FA71759B8972}" dt="2021-10-07T07:21:03.240" v="8669" actId="478"/>
          <ac:spMkLst>
            <pc:docMk/>
            <pc:sldMk cId="2618042041" sldId="281"/>
            <ac:spMk id="175" creationId="{22F6298B-644D-4D3E-B93A-23FFBBD9782A}"/>
          </ac:spMkLst>
        </pc:spChg>
        <pc:spChg chg="mod ord">
          <ac:chgData name="ly kim lam" userId="928932341a5131bf" providerId="LiveId" clId="{75BF0509-7062-449C-8550-FA71759B8972}" dt="2021-10-07T06:56:29.856" v="8542" actId="14100"/>
          <ac:spMkLst>
            <pc:docMk/>
            <pc:sldMk cId="2618042041" sldId="281"/>
            <ac:spMk id="570" creationId="{00000000-0000-0000-0000-000000000000}"/>
          </ac:spMkLst>
        </pc:spChg>
      </pc:sldChg>
      <pc:sldChg chg="modSp add del mod">
        <pc:chgData name="ly kim lam" userId="928932341a5131bf" providerId="LiveId" clId="{75BF0509-7062-449C-8550-FA71759B8972}" dt="2021-10-07T06:48:48.997" v="8070" actId="47"/>
        <pc:sldMkLst>
          <pc:docMk/>
          <pc:sldMk cId="2810512903" sldId="281"/>
        </pc:sldMkLst>
        <pc:spChg chg="mod">
          <ac:chgData name="ly kim lam" userId="928932341a5131bf" providerId="LiveId" clId="{75BF0509-7062-449C-8550-FA71759B8972}" dt="2021-10-07T06:48:44.751" v="8068" actId="14100"/>
          <ac:spMkLst>
            <pc:docMk/>
            <pc:sldMk cId="2810512903" sldId="281"/>
            <ac:spMk id="567" creationId="{00000000-0000-0000-0000-000000000000}"/>
          </ac:spMkLst>
        </pc:spChg>
      </pc:sldChg>
      <pc:sldChg chg="addSp delSp modSp add del mod modTransition">
        <pc:chgData name="ly kim lam" userId="928932341a5131bf" providerId="LiveId" clId="{75BF0509-7062-449C-8550-FA71759B8972}" dt="2021-10-07T09:46:34.435" v="8962"/>
        <pc:sldMkLst>
          <pc:docMk/>
          <pc:sldMk cId="1504419688" sldId="282"/>
        </pc:sldMkLst>
        <pc:spChg chg="add mod ord">
          <ac:chgData name="ly kim lam" userId="928932341a5131bf" providerId="LiveId" clId="{75BF0509-7062-449C-8550-FA71759B8972}" dt="2021-10-07T06:53:16.894" v="8299" actId="1035"/>
          <ac:spMkLst>
            <pc:docMk/>
            <pc:sldMk cId="1504419688" sldId="282"/>
            <ac:spMk id="18" creationId="{25F81D17-13EF-4EEC-9FD0-4C10B2DDAF2F}"/>
          </ac:spMkLst>
        </pc:spChg>
        <pc:spChg chg="add del mod">
          <ac:chgData name="ly kim lam" userId="928932341a5131bf" providerId="LiveId" clId="{75BF0509-7062-449C-8550-FA71759B8972}" dt="2021-10-07T07:20:33.618" v="8660"/>
          <ac:spMkLst>
            <pc:docMk/>
            <pc:sldMk cId="1504419688" sldId="282"/>
            <ac:spMk id="19" creationId="{476488FF-6C3C-49E7-8503-70C9564A4AF5}"/>
          </ac:spMkLst>
        </pc:spChg>
        <pc:spChg chg="add mod">
          <ac:chgData name="ly kim lam" userId="928932341a5131bf" providerId="LiveId" clId="{75BF0509-7062-449C-8550-FA71759B8972}" dt="2021-10-07T07:32:34.325" v="8848" actId="14100"/>
          <ac:spMkLst>
            <pc:docMk/>
            <pc:sldMk cId="1504419688" sldId="282"/>
            <ac:spMk id="20" creationId="{FD0D84D8-20BD-479F-8EB1-36751C84BF53}"/>
          </ac:spMkLst>
        </pc:spChg>
        <pc:spChg chg="add mod">
          <ac:chgData name="ly kim lam" userId="928932341a5131bf" providerId="LiveId" clId="{75BF0509-7062-449C-8550-FA71759B8972}" dt="2021-10-07T07:32:42.568" v="8854" actId="20577"/>
          <ac:spMkLst>
            <pc:docMk/>
            <pc:sldMk cId="1504419688" sldId="282"/>
            <ac:spMk id="22" creationId="{09235763-9C27-47E0-9ADE-345ED7A812A4}"/>
          </ac:spMkLst>
        </pc:spChg>
        <pc:spChg chg="mod">
          <ac:chgData name="ly kim lam" userId="928932341a5131bf" providerId="LiveId" clId="{75BF0509-7062-449C-8550-FA71759B8972}" dt="2021-10-07T07:23:48.376" v="8706" actId="1076"/>
          <ac:spMkLst>
            <pc:docMk/>
            <pc:sldMk cId="1504419688" sldId="282"/>
            <ac:spMk id="160" creationId="{647235FB-5C31-4B21-AF48-6F303834DA88}"/>
          </ac:spMkLst>
        </pc:spChg>
        <pc:spChg chg="mod">
          <ac:chgData name="ly kim lam" userId="928932341a5131bf" providerId="LiveId" clId="{75BF0509-7062-449C-8550-FA71759B8972}" dt="2021-10-07T07:01:21.649" v="8625" actId="207"/>
          <ac:spMkLst>
            <pc:docMk/>
            <pc:sldMk cId="1504419688" sldId="282"/>
            <ac:spMk id="161" creationId="{C4263236-7141-4489-BA52-84DF0C61732E}"/>
          </ac:spMkLst>
        </pc:spChg>
        <pc:spChg chg="del">
          <ac:chgData name="ly kim lam" userId="928932341a5131bf" providerId="LiveId" clId="{75BF0509-7062-449C-8550-FA71759B8972}" dt="2021-10-07T06:52:51.207" v="8242" actId="478"/>
          <ac:spMkLst>
            <pc:docMk/>
            <pc:sldMk cId="1504419688" sldId="282"/>
            <ac:spMk id="162" creationId="{2C456EE0-946D-4152-AAC1-1046CBA6A01B}"/>
          </ac:spMkLst>
        </pc:spChg>
        <pc:spChg chg="add del mod">
          <ac:chgData name="ly kim lam" userId="928932341a5131bf" providerId="LiveId" clId="{75BF0509-7062-449C-8550-FA71759B8972}" dt="2021-10-07T07:21:18.002" v="8673" actId="478"/>
          <ac:spMkLst>
            <pc:docMk/>
            <pc:sldMk cId="1504419688" sldId="282"/>
            <ac:spMk id="172" creationId="{7C00EC6B-795E-4ECC-94BF-C365BA1732A8}"/>
          </ac:spMkLst>
        </pc:spChg>
        <pc:spChg chg="del mod">
          <ac:chgData name="ly kim lam" userId="928932341a5131bf" providerId="LiveId" clId="{75BF0509-7062-449C-8550-FA71759B8972}" dt="2021-10-07T07:21:18.002" v="8673" actId="478"/>
          <ac:spMkLst>
            <pc:docMk/>
            <pc:sldMk cId="1504419688" sldId="282"/>
            <ac:spMk id="173" creationId="{0DDB5A0A-2F76-40F9-A79F-53AB042AAA49}"/>
          </ac:spMkLst>
        </pc:spChg>
        <pc:spChg chg="del">
          <ac:chgData name="ly kim lam" userId="928932341a5131bf" providerId="LiveId" clId="{75BF0509-7062-449C-8550-FA71759B8972}" dt="2021-10-07T07:21:18.002" v="8673" actId="478"/>
          <ac:spMkLst>
            <pc:docMk/>
            <pc:sldMk cId="1504419688" sldId="282"/>
            <ac:spMk id="174" creationId="{04785AB5-C7EA-47E8-9C36-6C35BA42EE4B}"/>
          </ac:spMkLst>
        </pc:spChg>
        <pc:spChg chg="add del mod">
          <ac:chgData name="ly kim lam" userId="928932341a5131bf" providerId="LiveId" clId="{75BF0509-7062-449C-8550-FA71759B8972}" dt="2021-10-07T07:21:18.002" v="8673" actId="478"/>
          <ac:spMkLst>
            <pc:docMk/>
            <pc:sldMk cId="1504419688" sldId="282"/>
            <ac:spMk id="175" creationId="{22F6298B-644D-4D3E-B93A-23FFBBD9782A}"/>
          </ac:spMkLst>
        </pc:spChg>
        <pc:spChg chg="mod ord">
          <ac:chgData name="ly kim lam" userId="928932341a5131bf" providerId="LiveId" clId="{75BF0509-7062-449C-8550-FA71759B8972}" dt="2021-10-07T06:56:39.671" v="8543" actId="113"/>
          <ac:spMkLst>
            <pc:docMk/>
            <pc:sldMk cId="1504419688" sldId="282"/>
            <ac:spMk id="568" creationId="{00000000-0000-0000-0000-000000000000}"/>
          </ac:spMkLst>
        </pc:spChg>
      </pc:sldChg>
      <pc:sldChg chg="add del">
        <pc:chgData name="ly kim lam" userId="928932341a5131bf" providerId="LiveId" clId="{75BF0509-7062-449C-8550-FA71759B8972}" dt="2021-10-07T06:48:49.513" v="8071" actId="47"/>
        <pc:sldMkLst>
          <pc:docMk/>
          <pc:sldMk cId="3963881643" sldId="282"/>
        </pc:sldMkLst>
      </pc:sldChg>
      <pc:sldChg chg="addSp delSp modSp add del mod modTransition">
        <pc:chgData name="ly kim lam" userId="928932341a5131bf" providerId="LiveId" clId="{75BF0509-7062-449C-8550-FA71759B8972}" dt="2021-10-07T09:46:34.435" v="8962"/>
        <pc:sldMkLst>
          <pc:docMk/>
          <pc:sldMk cId="316914970" sldId="283"/>
        </pc:sldMkLst>
        <pc:spChg chg="add del mod">
          <ac:chgData name="ly kim lam" userId="928932341a5131bf" providerId="LiveId" clId="{75BF0509-7062-449C-8550-FA71759B8972}" dt="2021-10-07T06:53:30.961" v="8303" actId="478"/>
          <ac:spMkLst>
            <pc:docMk/>
            <pc:sldMk cId="316914970" sldId="283"/>
            <ac:spMk id="18" creationId="{CE31CAC3-3555-4AC9-9D52-01AE361F716A}"/>
          </ac:spMkLst>
        </pc:spChg>
        <pc:spChg chg="add mod">
          <ac:chgData name="ly kim lam" userId="928932341a5131bf" providerId="LiveId" clId="{75BF0509-7062-449C-8550-FA71759B8972}" dt="2021-10-07T06:53:49.619" v="8385" actId="1036"/>
          <ac:spMkLst>
            <pc:docMk/>
            <pc:sldMk cId="316914970" sldId="283"/>
            <ac:spMk id="19" creationId="{DF5533BB-BA61-4FE4-B477-9A505F2A787B}"/>
          </ac:spMkLst>
        </pc:spChg>
        <pc:spChg chg="add mod">
          <ac:chgData name="ly kim lam" userId="928932341a5131bf" providerId="LiveId" clId="{75BF0509-7062-449C-8550-FA71759B8972}" dt="2021-10-07T07:48:58.905" v="8919" actId="14100"/>
          <ac:spMkLst>
            <pc:docMk/>
            <pc:sldMk cId="316914970" sldId="283"/>
            <ac:spMk id="20" creationId="{7B8D5A69-1C43-4D49-90C9-B821933E4AA0}"/>
          </ac:spMkLst>
        </pc:spChg>
        <pc:spChg chg="add mod">
          <ac:chgData name="ly kim lam" userId="928932341a5131bf" providerId="LiveId" clId="{75BF0509-7062-449C-8550-FA71759B8972}" dt="2021-10-07T07:28:09.316" v="8758" actId="14100"/>
          <ac:spMkLst>
            <pc:docMk/>
            <pc:sldMk cId="316914970" sldId="283"/>
            <ac:spMk id="22" creationId="{20699C0A-ACC4-4562-BDC1-1B0209B0FD23}"/>
          </ac:spMkLst>
        </pc:spChg>
        <pc:spChg chg="mod">
          <ac:chgData name="ly kim lam" userId="928932341a5131bf" providerId="LiveId" clId="{75BF0509-7062-449C-8550-FA71759B8972}" dt="2021-10-07T07:27:42.784" v="8751" actId="1076"/>
          <ac:spMkLst>
            <pc:docMk/>
            <pc:sldMk cId="316914970" sldId="283"/>
            <ac:spMk id="160" creationId="{647235FB-5C31-4B21-AF48-6F303834DA88}"/>
          </ac:spMkLst>
        </pc:spChg>
        <pc:spChg chg="mod">
          <ac:chgData name="ly kim lam" userId="928932341a5131bf" providerId="LiveId" clId="{75BF0509-7062-449C-8550-FA71759B8972}" dt="2021-10-07T07:01:29.746" v="8626" actId="207"/>
          <ac:spMkLst>
            <pc:docMk/>
            <pc:sldMk cId="316914970" sldId="283"/>
            <ac:spMk id="161" creationId="{C4263236-7141-4489-BA52-84DF0C61732E}"/>
          </ac:spMkLst>
        </pc:spChg>
        <pc:spChg chg="del">
          <ac:chgData name="ly kim lam" userId="928932341a5131bf" providerId="LiveId" clId="{75BF0509-7062-449C-8550-FA71759B8972}" dt="2021-10-07T06:53:23.529" v="8300" actId="478"/>
          <ac:spMkLst>
            <pc:docMk/>
            <pc:sldMk cId="316914970" sldId="283"/>
            <ac:spMk id="162" creationId="{2C456EE0-946D-4152-AAC1-1046CBA6A01B}"/>
          </ac:spMkLst>
        </pc:spChg>
        <pc:spChg chg="del mod">
          <ac:chgData name="ly kim lam" userId="928932341a5131bf" providerId="LiveId" clId="{75BF0509-7062-449C-8550-FA71759B8972}" dt="2021-10-07T07:21:30.915" v="8680" actId="478"/>
          <ac:spMkLst>
            <pc:docMk/>
            <pc:sldMk cId="316914970" sldId="283"/>
            <ac:spMk id="172" creationId="{7C00EC6B-795E-4ECC-94BF-C365BA1732A8}"/>
          </ac:spMkLst>
        </pc:spChg>
        <pc:spChg chg="del">
          <ac:chgData name="ly kim lam" userId="928932341a5131bf" providerId="LiveId" clId="{75BF0509-7062-449C-8550-FA71759B8972}" dt="2021-10-07T07:21:30.915" v="8680" actId="478"/>
          <ac:spMkLst>
            <pc:docMk/>
            <pc:sldMk cId="316914970" sldId="283"/>
            <ac:spMk id="173" creationId="{0DDB5A0A-2F76-40F9-A79F-53AB042AAA49}"/>
          </ac:spMkLst>
        </pc:spChg>
        <pc:spChg chg="del">
          <ac:chgData name="ly kim lam" userId="928932341a5131bf" providerId="LiveId" clId="{75BF0509-7062-449C-8550-FA71759B8972}" dt="2021-10-07T07:38:18.005" v="8914" actId="478"/>
          <ac:spMkLst>
            <pc:docMk/>
            <pc:sldMk cId="316914970" sldId="283"/>
            <ac:spMk id="174" creationId="{04785AB5-C7EA-47E8-9C36-6C35BA42EE4B}"/>
          </ac:spMkLst>
        </pc:spChg>
        <pc:spChg chg="del">
          <ac:chgData name="ly kim lam" userId="928932341a5131bf" providerId="LiveId" clId="{75BF0509-7062-449C-8550-FA71759B8972}" dt="2021-10-07T07:21:30.915" v="8680" actId="478"/>
          <ac:spMkLst>
            <pc:docMk/>
            <pc:sldMk cId="316914970" sldId="283"/>
            <ac:spMk id="175" creationId="{22F6298B-644D-4D3E-B93A-23FFBBD9782A}"/>
          </ac:spMkLst>
        </pc:spChg>
        <pc:spChg chg="mod ord">
          <ac:chgData name="ly kim lam" userId="928932341a5131bf" providerId="LiveId" clId="{75BF0509-7062-449C-8550-FA71759B8972}" dt="2021-10-07T06:56:45.684" v="8544" actId="113"/>
          <ac:spMkLst>
            <pc:docMk/>
            <pc:sldMk cId="316914970" sldId="283"/>
            <ac:spMk id="571" creationId="{00000000-0000-0000-0000-000000000000}"/>
          </ac:spMkLst>
        </pc:spChg>
      </pc:sldChg>
      <pc:sldChg chg="add del">
        <pc:chgData name="ly kim lam" userId="928932341a5131bf" providerId="LiveId" clId="{75BF0509-7062-449C-8550-FA71759B8972}" dt="2021-10-07T06:48:50.040" v="8072" actId="47"/>
        <pc:sldMkLst>
          <pc:docMk/>
          <pc:sldMk cId="4264518637" sldId="283"/>
        </pc:sldMkLst>
      </pc:sldChg>
      <pc:sldChg chg="add del">
        <pc:chgData name="ly kim lam" userId="928932341a5131bf" providerId="LiveId" clId="{75BF0509-7062-449C-8550-FA71759B8972}" dt="2021-10-07T06:48:50.753" v="8073" actId="47"/>
        <pc:sldMkLst>
          <pc:docMk/>
          <pc:sldMk cId="1787671" sldId="284"/>
        </pc:sldMkLst>
      </pc:sldChg>
      <pc:sldChg chg="add del">
        <pc:chgData name="ly kim lam" userId="928932341a5131bf" providerId="LiveId" clId="{75BF0509-7062-449C-8550-FA71759B8972}" dt="2021-10-07T06:53:55.136" v="8386" actId="47"/>
        <pc:sldMkLst>
          <pc:docMk/>
          <pc:sldMk cId="3972053317" sldId="284"/>
        </pc:sldMkLst>
      </pc:sldChg>
      <pc:sldChg chg="add del">
        <pc:chgData name="ly kim lam" userId="928932341a5131bf" providerId="LiveId" clId="{75BF0509-7062-449C-8550-FA71759B8972}" dt="2021-10-07T06:48:45.324" v="8069"/>
        <pc:sldMkLst>
          <pc:docMk/>
          <pc:sldMk cId="2366499754" sldId="285"/>
        </pc:sldMkLst>
      </pc:sldChg>
      <pc:sldChg chg="addSp delSp modSp add del mod modTransition">
        <pc:chgData name="ly kim lam" userId="928932341a5131bf" providerId="LiveId" clId="{75BF0509-7062-449C-8550-FA71759B8972}" dt="2021-10-07T09:46:34.435" v="8962"/>
        <pc:sldMkLst>
          <pc:docMk/>
          <pc:sldMk cId="2740885010" sldId="285"/>
        </pc:sldMkLst>
        <pc:spChg chg="add mod">
          <ac:chgData name="ly kim lam" userId="928932341a5131bf" providerId="LiveId" clId="{75BF0509-7062-449C-8550-FA71759B8972}" dt="2021-10-07T06:54:12.398" v="8452" actId="1036"/>
          <ac:spMkLst>
            <pc:docMk/>
            <pc:sldMk cId="2740885010" sldId="285"/>
            <ac:spMk id="18" creationId="{D4C85B1B-BBFB-496D-B72D-50ED31A8B43E}"/>
          </ac:spMkLst>
        </pc:spChg>
        <pc:spChg chg="add mod">
          <ac:chgData name="ly kim lam" userId="928932341a5131bf" providerId="LiveId" clId="{75BF0509-7062-449C-8550-FA71759B8972}" dt="2021-10-07T07:40:37.931" v="8918" actId="1076"/>
          <ac:spMkLst>
            <pc:docMk/>
            <pc:sldMk cId="2740885010" sldId="285"/>
            <ac:spMk id="19" creationId="{15386DC5-1B4F-4705-A71F-AA022605DA22}"/>
          </ac:spMkLst>
        </pc:spChg>
        <pc:spChg chg="add mod">
          <ac:chgData name="ly kim lam" userId="928932341a5131bf" providerId="LiveId" clId="{75BF0509-7062-449C-8550-FA71759B8972}" dt="2021-10-07T07:38:30.298" v="8915" actId="14100"/>
          <ac:spMkLst>
            <pc:docMk/>
            <pc:sldMk cId="2740885010" sldId="285"/>
            <ac:spMk id="21" creationId="{4B4CBC1C-9D79-49B6-AF0B-997325C28134}"/>
          </ac:spMkLst>
        </pc:spChg>
        <pc:spChg chg="mod">
          <ac:chgData name="ly kim lam" userId="928932341a5131bf" providerId="LiveId" clId="{75BF0509-7062-449C-8550-FA71759B8972}" dt="2021-10-07T07:30:04.115" v="8771" actId="14100"/>
          <ac:spMkLst>
            <pc:docMk/>
            <pc:sldMk cId="2740885010" sldId="285"/>
            <ac:spMk id="160" creationId="{647235FB-5C31-4B21-AF48-6F303834DA88}"/>
          </ac:spMkLst>
        </pc:spChg>
        <pc:spChg chg="mod">
          <ac:chgData name="ly kim lam" userId="928932341a5131bf" providerId="LiveId" clId="{75BF0509-7062-449C-8550-FA71759B8972}" dt="2021-10-07T07:01:36.018" v="8627" actId="207"/>
          <ac:spMkLst>
            <pc:docMk/>
            <pc:sldMk cId="2740885010" sldId="285"/>
            <ac:spMk id="161" creationId="{C4263236-7141-4489-BA52-84DF0C61732E}"/>
          </ac:spMkLst>
        </pc:spChg>
        <pc:spChg chg="del">
          <ac:chgData name="ly kim lam" userId="928932341a5131bf" providerId="LiveId" clId="{75BF0509-7062-449C-8550-FA71759B8972}" dt="2021-10-07T06:54:01.227" v="8387" actId="478"/>
          <ac:spMkLst>
            <pc:docMk/>
            <pc:sldMk cId="2740885010" sldId="285"/>
            <ac:spMk id="162" creationId="{2C456EE0-946D-4152-AAC1-1046CBA6A01B}"/>
          </ac:spMkLst>
        </pc:spChg>
        <pc:spChg chg="del mod">
          <ac:chgData name="ly kim lam" userId="928932341a5131bf" providerId="LiveId" clId="{75BF0509-7062-449C-8550-FA71759B8972}" dt="2021-10-07T07:21:24.906" v="8677" actId="478"/>
          <ac:spMkLst>
            <pc:docMk/>
            <pc:sldMk cId="2740885010" sldId="285"/>
            <ac:spMk id="172" creationId="{7C00EC6B-795E-4ECC-94BF-C365BA1732A8}"/>
          </ac:spMkLst>
        </pc:spChg>
        <pc:spChg chg="del mod">
          <ac:chgData name="ly kim lam" userId="928932341a5131bf" providerId="LiveId" clId="{75BF0509-7062-449C-8550-FA71759B8972}" dt="2021-10-07T07:21:24.906" v="8677" actId="478"/>
          <ac:spMkLst>
            <pc:docMk/>
            <pc:sldMk cId="2740885010" sldId="285"/>
            <ac:spMk id="173" creationId="{0DDB5A0A-2F76-40F9-A79F-53AB042AAA49}"/>
          </ac:spMkLst>
        </pc:spChg>
        <pc:spChg chg="del">
          <ac:chgData name="ly kim lam" userId="928932341a5131bf" providerId="LiveId" clId="{75BF0509-7062-449C-8550-FA71759B8972}" dt="2021-10-07T07:21:24.906" v="8677" actId="478"/>
          <ac:spMkLst>
            <pc:docMk/>
            <pc:sldMk cId="2740885010" sldId="285"/>
            <ac:spMk id="174" creationId="{04785AB5-C7EA-47E8-9C36-6C35BA42EE4B}"/>
          </ac:spMkLst>
        </pc:spChg>
        <pc:spChg chg="del mod">
          <ac:chgData name="ly kim lam" userId="928932341a5131bf" providerId="LiveId" clId="{75BF0509-7062-449C-8550-FA71759B8972}" dt="2021-10-07T07:21:24.906" v="8677" actId="478"/>
          <ac:spMkLst>
            <pc:docMk/>
            <pc:sldMk cId="2740885010" sldId="285"/>
            <ac:spMk id="175" creationId="{22F6298B-644D-4D3E-B93A-23FFBBD9782A}"/>
          </ac:spMkLst>
        </pc:spChg>
        <pc:spChg chg="mod ord">
          <ac:chgData name="ly kim lam" userId="928932341a5131bf" providerId="LiveId" clId="{75BF0509-7062-449C-8550-FA71759B8972}" dt="2021-10-07T06:56:53.164" v="8546" actId="14100"/>
          <ac:spMkLst>
            <pc:docMk/>
            <pc:sldMk cId="2740885010" sldId="285"/>
            <ac:spMk id="569" creationId="{00000000-0000-0000-0000-000000000000}"/>
          </ac:spMkLst>
        </pc:spChg>
      </pc:sldChg>
      <pc:sldChg chg="modSp add">
        <pc:chgData name="ly kim lam" userId="928932341a5131bf" providerId="LiveId" clId="{75BF0509-7062-449C-8550-FA71759B8972}" dt="2021-10-07T10:40:52.715" v="8975" actId="3062"/>
        <pc:sldMkLst>
          <pc:docMk/>
          <pc:sldMk cId="1179483164" sldId="286"/>
        </pc:sldMkLst>
        <pc:spChg chg="mod">
          <ac:chgData name="ly kim lam" userId="928932341a5131bf" providerId="LiveId" clId="{75BF0509-7062-449C-8550-FA71759B8972}" dt="2021-10-07T10:40:52.715" v="8975" actId="3062"/>
          <ac:spMkLst>
            <pc:docMk/>
            <pc:sldMk cId="1179483164" sldId="286"/>
            <ac:spMk id="4" creationId="{A19B3322-45F8-449E-A9F7-35FF40B69841}"/>
          </ac:spMkLst>
        </pc:spChg>
      </pc:sldChg>
      <pc:sldChg chg="addSp delSp modSp new mod">
        <pc:chgData name="ly kim lam" userId="928932341a5131bf" providerId="LiveId" clId="{75BF0509-7062-449C-8550-FA71759B8972}" dt="2021-10-07T11:57:14.659" v="9286" actId="1076"/>
        <pc:sldMkLst>
          <pc:docMk/>
          <pc:sldMk cId="616726465" sldId="287"/>
        </pc:sldMkLst>
        <pc:spChg chg="del">
          <ac:chgData name="ly kim lam" userId="928932341a5131bf" providerId="LiveId" clId="{75BF0509-7062-449C-8550-FA71759B8972}" dt="2021-10-07T11:54:03.956" v="9140" actId="478"/>
          <ac:spMkLst>
            <pc:docMk/>
            <pc:sldMk cId="616726465" sldId="287"/>
            <ac:spMk id="2" creationId="{40F5C038-86C1-4AE3-AFD4-90F5E8BF4F81}"/>
          </ac:spMkLst>
        </pc:spChg>
        <pc:spChg chg="add del mod">
          <ac:chgData name="ly kim lam" userId="928932341a5131bf" providerId="LiveId" clId="{75BF0509-7062-449C-8550-FA71759B8972}" dt="2021-10-07T11:56:18.893" v="9142" actId="478"/>
          <ac:spMkLst>
            <pc:docMk/>
            <pc:sldMk cId="616726465" sldId="287"/>
            <ac:spMk id="3" creationId="{4C63A693-BB35-49FB-8854-C29B6C496D33}"/>
          </ac:spMkLst>
        </pc:spChg>
        <pc:spChg chg="add mod">
          <ac:chgData name="ly kim lam" userId="928932341a5131bf" providerId="LiveId" clId="{75BF0509-7062-449C-8550-FA71759B8972}" dt="2021-10-07T11:56:31.955" v="9195" actId="5793"/>
          <ac:spMkLst>
            <pc:docMk/>
            <pc:sldMk cId="616726465" sldId="287"/>
            <ac:spMk id="4" creationId="{314F8834-32F1-4211-BD87-18EE055D09B8}"/>
          </ac:spMkLst>
        </pc:spChg>
        <pc:spChg chg="add mod">
          <ac:chgData name="ly kim lam" userId="928932341a5131bf" providerId="LiveId" clId="{75BF0509-7062-449C-8550-FA71759B8972}" dt="2021-10-07T11:56:12.503" v="9141"/>
          <ac:spMkLst>
            <pc:docMk/>
            <pc:sldMk cId="616726465" sldId="287"/>
            <ac:spMk id="5" creationId="{233583A1-72B1-4468-8DEE-5CD346F80F5A}"/>
          </ac:spMkLst>
        </pc:spChg>
        <pc:spChg chg="add mod">
          <ac:chgData name="ly kim lam" userId="928932341a5131bf" providerId="LiveId" clId="{75BF0509-7062-449C-8550-FA71759B8972}" dt="2021-10-07T11:56:12.503" v="9141"/>
          <ac:spMkLst>
            <pc:docMk/>
            <pc:sldMk cId="616726465" sldId="287"/>
            <ac:spMk id="6" creationId="{81927233-8E17-464C-9403-939AAF9B26B1}"/>
          </ac:spMkLst>
        </pc:spChg>
        <pc:spChg chg="add mod">
          <ac:chgData name="ly kim lam" userId="928932341a5131bf" providerId="LiveId" clId="{75BF0509-7062-449C-8550-FA71759B8972}" dt="2021-10-07T11:56:12.503" v="9141"/>
          <ac:spMkLst>
            <pc:docMk/>
            <pc:sldMk cId="616726465" sldId="287"/>
            <ac:spMk id="7" creationId="{70F1B098-F353-4A95-B7C3-EE6F075A980C}"/>
          </ac:spMkLst>
        </pc:spChg>
        <pc:spChg chg="add mod">
          <ac:chgData name="ly kim lam" userId="928932341a5131bf" providerId="LiveId" clId="{75BF0509-7062-449C-8550-FA71759B8972}" dt="2021-10-07T11:57:14.659" v="9286" actId="1076"/>
          <ac:spMkLst>
            <pc:docMk/>
            <pc:sldMk cId="616726465" sldId="287"/>
            <ac:spMk id="9" creationId="{8D8EB069-469C-4609-BAB1-A85779C8FCB5}"/>
          </ac:spMkLst>
        </pc:spChg>
        <pc:picChg chg="add mod">
          <ac:chgData name="ly kim lam" userId="928932341a5131bf" providerId="LiveId" clId="{75BF0509-7062-449C-8550-FA71759B8972}" dt="2021-10-07T11:56:12.503" v="9141"/>
          <ac:picMkLst>
            <pc:docMk/>
            <pc:sldMk cId="616726465" sldId="287"/>
            <ac:picMk id="8" creationId="{ED188C27-F6FC-4D2F-97C8-4F7DD84D02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3F17E-574C-4CBB-A038-F64211B22F8F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5BB62-6A91-4853-8502-613C2538C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5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5BB62-6A91-4853-8502-613C2538CA4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76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5BB62-6A91-4853-8502-613C2538CA4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797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a49e2e97a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a49e2e97a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7277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a49e2e97a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a49e2e97a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74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a49e2e97a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a49e2e97a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578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a49e2e97a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a49e2e97a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57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571-8744-4953-878B-554CC1407D2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9BD-8657-4A1F-B975-B0F83839EF5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571-8744-4953-878B-554CC1407D2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9BD-8657-4A1F-B975-B0F83839EF5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571-8744-4953-878B-554CC1407D2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9BD-8657-4A1F-B975-B0F83839EF51}" type="slidenum">
              <a:rPr lang="en-GB" smtClean="0"/>
              <a:t>‹#›</a:t>
            </a:fld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571-8744-4953-878B-554CC1407D2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9BD-8657-4A1F-B975-B0F83839EF51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571-8744-4953-878B-554CC1407D2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9BD-8657-4A1F-B975-B0F83839EF5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571-8744-4953-878B-554CC1407D2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9BD-8657-4A1F-B975-B0F83839EF5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571-8744-4953-878B-554CC1407D2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9BD-8657-4A1F-B975-B0F83839EF5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571-8744-4953-878B-554CC1407D2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9BD-8657-4A1F-B975-B0F83839EF51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571-8744-4953-878B-554CC1407D2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9BD-8657-4A1F-B975-B0F83839EF5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571-8744-4953-878B-554CC1407D2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9BD-8657-4A1F-B975-B0F83839EF5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571-8744-4953-878B-554CC1407D2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9BD-8657-4A1F-B975-B0F83839EF5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571-8744-4953-878B-554CC1407D2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9BD-8657-4A1F-B975-B0F83839EF5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571-8744-4953-878B-554CC1407D2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9BD-8657-4A1F-B975-B0F83839EF51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571-8744-4953-878B-554CC1407D2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9BD-8657-4A1F-B975-B0F83839EF5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571-8744-4953-878B-554CC1407D2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9BD-8657-4A1F-B975-B0F83839EF5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571-8744-4953-878B-554CC1407D2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9BD-8657-4A1F-B975-B0F83839E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4381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571-8744-4953-878B-554CC1407D2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9BD-8657-4A1F-B975-B0F83839E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8532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571-8744-4953-878B-554CC1407D2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9BD-8657-4A1F-B975-B0F83839E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7854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571-8744-4953-878B-554CC1407D2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9BD-8657-4A1F-B975-B0F83839E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2704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571-8744-4953-878B-554CC1407D2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9BD-8657-4A1F-B975-B0F83839E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4497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571-8744-4953-878B-554CC1407D2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9BD-8657-4A1F-B975-B0F83839E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6834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571-8744-4953-878B-554CC1407D2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9BD-8657-4A1F-B975-B0F83839E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85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571-8744-4953-878B-554CC1407D2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9BD-8657-4A1F-B975-B0F83839EF5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571-8744-4953-878B-554CC1407D2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9BD-8657-4A1F-B975-B0F83839E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771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571-8744-4953-878B-554CC1407D2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9BD-8657-4A1F-B975-B0F83839E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7121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571-8744-4953-878B-554CC1407D2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9BD-8657-4A1F-B975-B0F83839E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6529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9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9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571-8744-4953-878B-554CC1407D2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9BD-8657-4A1F-B975-B0F83839E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42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571-8744-4953-878B-554CC1407D2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9BD-8657-4A1F-B975-B0F83839EF5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571-8744-4953-878B-554CC1407D2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9BD-8657-4A1F-B975-B0F83839EF5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571-8744-4953-878B-554CC1407D2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9BD-8657-4A1F-B975-B0F83839EF5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571-8744-4953-878B-554CC1407D2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9BD-8657-4A1F-B975-B0F83839EF5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571-8744-4953-878B-554CC1407D2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9BD-8657-4A1F-B975-B0F83839EF5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571-8744-4953-878B-554CC1407D2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9BD-8657-4A1F-B975-B0F83839EF5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37E571-8744-4953-878B-554CC1407D2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E72F9BD-8657-4A1F-B975-B0F83839EF5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D37E571-8744-4953-878B-554CC1407D2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E72F9BD-8657-4A1F-B975-B0F83839EF5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7E571-8744-4953-878B-554CC1407D2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2F9BD-8657-4A1F-B975-B0F83839E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21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7.xml"/><Relationship Id="rId6" Type="http://schemas.microsoft.com/office/2007/relationships/hdphoto" Target="../media/hdphoto10.wdp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6.wdp"/><Relationship Id="rId5" Type="http://schemas.openxmlformats.org/officeDocument/2006/relationships/image" Target="../media/image9.png"/><Relationship Id="rId4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microsoft.com/office/2007/relationships/hdphoto" Target="../media/hdphoto7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0E8E82-08E0-4A11-8E6A-669BF5F1B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1305" y="1531664"/>
            <a:ext cx="9189390" cy="636593"/>
          </a:xfrm>
        </p:spPr>
        <p:txBody>
          <a:bodyPr>
            <a:noAutofit/>
          </a:bodyPr>
          <a:lstStyle/>
          <a:p>
            <a:r>
              <a:rPr lang="en-US" sz="36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BÁO CÁO </a:t>
            </a:r>
            <a:r>
              <a:rPr lang="en-US" sz="36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ĐỒ ÁN CƠ SỞ NGÀNG</a:t>
            </a:r>
            <a:endParaRPr lang="en-GB" sz="3600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8BEF433-3177-4B44-99D2-58374A3D8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2378" y="2351214"/>
            <a:ext cx="8514430" cy="1271217"/>
          </a:xfrm>
        </p:spPr>
        <p:txBody>
          <a:bodyPr>
            <a:noAutofit/>
          </a:bodyPr>
          <a:lstStyle/>
          <a:p>
            <a:r>
              <a:rPr lang="en-US" sz="32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ĐỀ TÀI:</a:t>
            </a:r>
          </a:p>
          <a:p>
            <a:r>
              <a:rPr lang="en-US" sz="32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XÂY DỰNG WEBSITE </a:t>
            </a:r>
            <a:r>
              <a:rPr lang="en-US" sz="32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ĐẶT TOUR DU LỊCH </a:t>
            </a:r>
          </a:p>
          <a:p>
            <a:r>
              <a:rPr lang="en-US" sz="32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TRỰC TUYẾN</a:t>
            </a:r>
            <a:endParaRPr lang="en-GB" sz="3200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ea typeface="Times New Roman" panose="02020603050405020304" pitchFamily="18" charset="0"/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A7150A0C-9A98-4E98-8CAF-01980DA4C692}"/>
              </a:ext>
            </a:extLst>
          </p:cNvPr>
          <p:cNvSpPr/>
          <p:nvPr/>
        </p:nvSpPr>
        <p:spPr>
          <a:xfrm>
            <a:off x="3498501" y="131338"/>
            <a:ext cx="5194998" cy="5194998"/>
          </a:xfrm>
          <a:prstGeom prst="ellipse">
            <a:avLst/>
          </a:prstGeom>
          <a:blipFill dpi="0" rotWithShape="1">
            <a:blip r:embed="rId2">
              <a:alphaModFix amt="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FA1FC25-CCC9-4359-BE13-B9A1714BBCA5}"/>
              </a:ext>
            </a:extLst>
          </p:cNvPr>
          <p:cNvSpPr txBox="1"/>
          <p:nvPr/>
        </p:nvSpPr>
        <p:spPr>
          <a:xfrm>
            <a:off x="136004" y="6096901"/>
            <a:ext cx="391573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GVHD</a:t>
            </a:r>
            <a:r>
              <a:rPr lang="en-US" sz="1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NGUYỂN KHẮC 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QUỐC</a:t>
            </a:r>
            <a:endParaRPr lang="en-GB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7D6077F-0313-4030-9C6C-EE63D2707750}"/>
              </a:ext>
            </a:extLst>
          </p:cNvPr>
          <p:cNvSpPr txBox="1"/>
          <p:nvPr/>
        </p:nvSpPr>
        <p:spPr>
          <a:xfrm>
            <a:off x="8172693" y="6122298"/>
            <a:ext cx="413505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Sinh</a:t>
            </a:r>
            <a:r>
              <a:rPr lang="en-US" sz="1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GB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GB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Võ</a:t>
            </a:r>
            <a:r>
              <a:rPr lang="en-GB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GB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Ngọc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22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5FB278B-2CC2-44E2-BBBE-C2A71750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94" y="481674"/>
            <a:ext cx="10515600" cy="868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Mô</a:t>
            </a:r>
            <a:r>
              <a:rPr lang="en-US" sz="4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tả</a:t>
            </a:r>
            <a:r>
              <a:rPr lang="en-US" sz="4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hệ</a:t>
            </a:r>
            <a:r>
              <a:rPr lang="en-US" sz="4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thống</a:t>
            </a:r>
            <a:endParaRPr lang="en-GB" sz="40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0E5469EE-07D3-4BB1-B4DA-49699598A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819" y="609600"/>
            <a:ext cx="1309506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7" name="Picture 6" descr="A screenshot of a chat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018" y="2005651"/>
            <a:ext cx="8118403" cy="449932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48183" y="1412111"/>
            <a:ext cx="2893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/>
              <a:t>Sơ </a:t>
            </a:r>
            <a:r>
              <a:rPr lang="vi-VN" sz="2400" b="1" dirty="0"/>
              <a:t>đồ DFD mức 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0911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5FB278B-2CC2-44E2-BBBE-C2A71750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94" y="481674"/>
            <a:ext cx="10515600" cy="868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Mô</a:t>
            </a:r>
            <a:r>
              <a:rPr lang="en-US" sz="4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tả</a:t>
            </a:r>
            <a:r>
              <a:rPr lang="en-US" sz="4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hệ</a:t>
            </a:r>
            <a:r>
              <a:rPr lang="en-US" sz="4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thống</a:t>
            </a:r>
            <a:endParaRPr lang="en-GB" sz="40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0E5469EE-07D3-4BB1-B4DA-49699598A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819" y="609600"/>
            <a:ext cx="1309506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7" name="Picture 6" descr="A black background with white circles and text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917" y="2069664"/>
            <a:ext cx="8072104" cy="479302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06055" y="1400536"/>
            <a:ext cx="319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/>
              <a:t>Sơ </a:t>
            </a:r>
            <a:r>
              <a:rPr lang="vi-VN" sz="2400" b="1" dirty="0"/>
              <a:t>đồ DFD mức 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0911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328;p20">
            <a:extLst>
              <a:ext uri="{FF2B5EF4-FFF2-40B4-BE49-F238E27FC236}">
                <a16:creationId xmlns="" xmlns:a16="http://schemas.microsoft.com/office/drawing/2014/main" id="{647235FB-5C31-4B21-AF48-6F303834DA88}"/>
              </a:ext>
            </a:extLst>
          </p:cNvPr>
          <p:cNvSpPr/>
          <p:nvPr/>
        </p:nvSpPr>
        <p:spPr>
          <a:xfrm>
            <a:off x="457200" y="420091"/>
            <a:ext cx="11420752" cy="6214389"/>
          </a:xfrm>
          <a:prstGeom prst="roundRect">
            <a:avLst>
              <a:gd name="adj" fmla="val 468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329;p20">
            <a:extLst>
              <a:ext uri="{FF2B5EF4-FFF2-40B4-BE49-F238E27FC236}">
                <a16:creationId xmlns="" xmlns:a16="http://schemas.microsoft.com/office/drawing/2014/main" id="{C4263236-7141-4489-BA52-84DF0C61732E}"/>
              </a:ext>
            </a:extLst>
          </p:cNvPr>
          <p:cNvSpPr/>
          <p:nvPr/>
        </p:nvSpPr>
        <p:spPr>
          <a:xfrm>
            <a:off x="274765" y="248822"/>
            <a:ext cx="1995028" cy="6385658"/>
          </a:xfrm>
          <a:custGeom>
            <a:avLst/>
            <a:gdLst/>
            <a:ahLst/>
            <a:cxnLst/>
            <a:rect l="l" t="t" r="r" b="b"/>
            <a:pathLst>
              <a:path w="14962" h="47700" extrusionOk="0">
                <a:moveTo>
                  <a:pt x="950" y="1"/>
                </a:moveTo>
                <a:cubicBezTo>
                  <a:pt x="426" y="1"/>
                  <a:pt x="0" y="427"/>
                  <a:pt x="0" y="950"/>
                </a:cubicBezTo>
                <a:lnTo>
                  <a:pt x="0" y="46751"/>
                </a:lnTo>
                <a:cubicBezTo>
                  <a:pt x="0" y="47275"/>
                  <a:pt x="426" y="47700"/>
                  <a:pt x="950" y="47700"/>
                </a:cubicBezTo>
                <a:lnTo>
                  <a:pt x="14962" y="47700"/>
                </a:lnTo>
                <a:lnTo>
                  <a:pt x="14962" y="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331;p20">
            <a:extLst>
              <a:ext uri="{FF2B5EF4-FFF2-40B4-BE49-F238E27FC236}">
                <a16:creationId xmlns="" xmlns:a16="http://schemas.microsoft.com/office/drawing/2014/main" id="{EFFCB58B-CA1E-47EC-94D2-266605B66EDC}"/>
              </a:ext>
            </a:extLst>
          </p:cNvPr>
          <p:cNvSpPr/>
          <p:nvPr/>
        </p:nvSpPr>
        <p:spPr>
          <a:xfrm>
            <a:off x="2270916" y="211862"/>
            <a:ext cx="9607036" cy="728192"/>
          </a:xfrm>
          <a:custGeom>
            <a:avLst/>
            <a:gdLst/>
            <a:ahLst/>
            <a:cxnLst/>
            <a:rect l="l" t="t" r="r" b="b"/>
            <a:pathLst>
              <a:path w="48597" h="5461" extrusionOk="0">
                <a:moveTo>
                  <a:pt x="1" y="1"/>
                </a:moveTo>
                <a:lnTo>
                  <a:pt x="1" y="5461"/>
                </a:lnTo>
                <a:lnTo>
                  <a:pt x="48597" y="5461"/>
                </a:lnTo>
                <a:lnTo>
                  <a:pt x="48597" y="949"/>
                </a:lnTo>
                <a:cubicBezTo>
                  <a:pt x="48597" y="426"/>
                  <a:pt x="48171" y="1"/>
                  <a:pt x="47646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30;p20">
            <a:extLst>
              <a:ext uri="{FF2B5EF4-FFF2-40B4-BE49-F238E27FC236}">
                <a16:creationId xmlns="" xmlns:a16="http://schemas.microsoft.com/office/drawing/2014/main" id="{262CAE08-9D3B-409D-B5EE-A3EF9436B2B7}"/>
              </a:ext>
            </a:extLst>
          </p:cNvPr>
          <p:cNvSpPr/>
          <p:nvPr/>
        </p:nvSpPr>
        <p:spPr>
          <a:xfrm>
            <a:off x="311779" y="2491121"/>
            <a:ext cx="1817963" cy="586705"/>
          </a:xfrm>
          <a:prstGeom prst="roundRect">
            <a:avLst>
              <a:gd name="adj" fmla="val 30883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2"/>
          <p:cNvSpPr txBox="1"/>
          <p:nvPr/>
        </p:nvSpPr>
        <p:spPr>
          <a:xfrm>
            <a:off x="285857" y="2536873"/>
            <a:ext cx="1843885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1" dirty="0" smtClean="0">
                <a:solidFill>
                  <a:schemeClr val="accent1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CN Cho người dùng</a:t>
            </a:r>
            <a:endParaRPr b="1" dirty="0">
              <a:solidFill>
                <a:schemeClr val="accent1">
                  <a:lumMod val="7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" name="Google Shape;343;p20">
            <a:extLst>
              <a:ext uri="{FF2B5EF4-FFF2-40B4-BE49-F238E27FC236}">
                <a16:creationId xmlns="" xmlns:a16="http://schemas.microsoft.com/office/drawing/2014/main" id="{05F238CE-F1D2-452B-B9EF-C54DFDC98338}"/>
              </a:ext>
            </a:extLst>
          </p:cNvPr>
          <p:cNvSpPr/>
          <p:nvPr/>
        </p:nvSpPr>
        <p:spPr>
          <a:xfrm>
            <a:off x="2803297" y="1168438"/>
            <a:ext cx="5565199" cy="5195417"/>
          </a:xfrm>
          <a:custGeom>
            <a:avLst/>
            <a:gdLst/>
            <a:ahLst/>
            <a:cxnLst/>
            <a:rect l="l" t="t" r="r" b="b"/>
            <a:pathLst>
              <a:path w="45168" h="13145" extrusionOk="0">
                <a:moveTo>
                  <a:pt x="0" y="0"/>
                </a:moveTo>
                <a:lnTo>
                  <a:pt x="0" y="13145"/>
                </a:lnTo>
                <a:lnTo>
                  <a:pt x="45168" y="13145"/>
                </a:lnTo>
                <a:lnTo>
                  <a:pt x="451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2690AC8B-642C-4291-B301-A0427B451C87}"/>
              </a:ext>
            </a:extLst>
          </p:cNvPr>
          <p:cNvSpPr txBox="1"/>
          <p:nvPr/>
        </p:nvSpPr>
        <p:spPr>
          <a:xfrm>
            <a:off x="2817794" y="1348837"/>
            <a:ext cx="413859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Tìm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kím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tour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Xem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chi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tour: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vi-VN" sz="2400" dirty="0" smtClean="0"/>
              <a:t>Đặt </a:t>
            </a:r>
            <a:r>
              <a:rPr lang="vi-VN" sz="2400" dirty="0" smtClean="0"/>
              <a:t>tour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Đánh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tour: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vi-VN" sz="2400" dirty="0"/>
              <a:t>Quản lý đơn đặt tour: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Hổ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fontAlgn="base"/>
            <a:r>
              <a:rPr lang="en-US" sz="2400" dirty="0" smtClean="0"/>
              <a:t>	</a:t>
            </a:r>
            <a:r>
              <a:rPr lang="vi-VN" sz="2400" dirty="0"/>
              <a:t/>
            </a:r>
            <a:br>
              <a:rPr lang="vi-VN" sz="2400" dirty="0"/>
            </a:br>
            <a:endParaRPr lang="en-US" sz="2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" name="Google Shape;568;p22">
            <a:extLst>
              <a:ext uri="{FF2B5EF4-FFF2-40B4-BE49-F238E27FC236}">
                <a16:creationId xmlns="" xmlns:a16="http://schemas.microsoft.com/office/drawing/2014/main" id="{C5439C6A-019A-4E19-889E-6753FF3349D3}"/>
              </a:ext>
            </a:extLst>
          </p:cNvPr>
          <p:cNvSpPr txBox="1"/>
          <p:nvPr/>
        </p:nvSpPr>
        <p:spPr>
          <a:xfrm>
            <a:off x="270674" y="3145977"/>
            <a:ext cx="1630573" cy="591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CN Quản trị viên</a:t>
            </a:r>
            <a:endParaRPr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7" name="Google Shape;569;p22">
            <a:extLst>
              <a:ext uri="{FF2B5EF4-FFF2-40B4-BE49-F238E27FC236}">
                <a16:creationId xmlns="" xmlns:a16="http://schemas.microsoft.com/office/drawing/2014/main" id="{76658DA6-4A7C-47B1-B8F7-A8CB76FB5412}"/>
              </a:ext>
            </a:extLst>
          </p:cNvPr>
          <p:cNvSpPr txBox="1"/>
          <p:nvPr/>
        </p:nvSpPr>
        <p:spPr>
          <a:xfrm>
            <a:off x="285857" y="4402485"/>
            <a:ext cx="175598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vi-VN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Hướng phát triển</a:t>
            </a:r>
          </a:p>
        </p:txBody>
      </p:sp>
      <p:sp>
        <p:nvSpPr>
          <p:cNvPr id="38" name="Google Shape;571;p22">
            <a:extLst>
              <a:ext uri="{FF2B5EF4-FFF2-40B4-BE49-F238E27FC236}">
                <a16:creationId xmlns="" xmlns:a16="http://schemas.microsoft.com/office/drawing/2014/main" id="{CC3B57BC-B5DF-4CF5-BFD2-35A59B610BA4}"/>
              </a:ext>
            </a:extLst>
          </p:cNvPr>
          <p:cNvSpPr txBox="1"/>
          <p:nvPr/>
        </p:nvSpPr>
        <p:spPr>
          <a:xfrm>
            <a:off x="274750" y="3877266"/>
            <a:ext cx="1767087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Quản lý thanh toán</a:t>
            </a:r>
            <a:endParaRPr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="" xmlns:a16="http://schemas.microsoft.com/office/drawing/2014/main" id="{55D99711-A664-4C84-8902-1469C4C0A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948" y="242344"/>
            <a:ext cx="4197466" cy="49520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0420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328;p20">
            <a:extLst>
              <a:ext uri="{FF2B5EF4-FFF2-40B4-BE49-F238E27FC236}">
                <a16:creationId xmlns="" xmlns:a16="http://schemas.microsoft.com/office/drawing/2014/main" id="{647235FB-5C31-4B21-AF48-6F303834DA88}"/>
              </a:ext>
            </a:extLst>
          </p:cNvPr>
          <p:cNvSpPr/>
          <p:nvPr/>
        </p:nvSpPr>
        <p:spPr>
          <a:xfrm>
            <a:off x="456077" y="383145"/>
            <a:ext cx="11420752" cy="6251335"/>
          </a:xfrm>
          <a:prstGeom prst="roundRect">
            <a:avLst>
              <a:gd name="adj" fmla="val 468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329;p20">
            <a:extLst>
              <a:ext uri="{FF2B5EF4-FFF2-40B4-BE49-F238E27FC236}">
                <a16:creationId xmlns="" xmlns:a16="http://schemas.microsoft.com/office/drawing/2014/main" id="{C4263236-7141-4489-BA52-84DF0C61732E}"/>
              </a:ext>
            </a:extLst>
          </p:cNvPr>
          <p:cNvSpPr/>
          <p:nvPr/>
        </p:nvSpPr>
        <p:spPr>
          <a:xfrm>
            <a:off x="275874" y="248822"/>
            <a:ext cx="1995028" cy="6385658"/>
          </a:xfrm>
          <a:custGeom>
            <a:avLst/>
            <a:gdLst/>
            <a:ahLst/>
            <a:cxnLst/>
            <a:rect l="l" t="t" r="r" b="b"/>
            <a:pathLst>
              <a:path w="14962" h="47700" extrusionOk="0">
                <a:moveTo>
                  <a:pt x="950" y="1"/>
                </a:moveTo>
                <a:cubicBezTo>
                  <a:pt x="426" y="1"/>
                  <a:pt x="0" y="427"/>
                  <a:pt x="0" y="950"/>
                </a:cubicBezTo>
                <a:lnTo>
                  <a:pt x="0" y="46751"/>
                </a:lnTo>
                <a:cubicBezTo>
                  <a:pt x="0" y="47275"/>
                  <a:pt x="426" y="47700"/>
                  <a:pt x="950" y="47700"/>
                </a:cubicBezTo>
                <a:lnTo>
                  <a:pt x="14962" y="47700"/>
                </a:lnTo>
                <a:lnTo>
                  <a:pt x="14962" y="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331;p20">
            <a:extLst>
              <a:ext uri="{FF2B5EF4-FFF2-40B4-BE49-F238E27FC236}">
                <a16:creationId xmlns="" xmlns:a16="http://schemas.microsoft.com/office/drawing/2014/main" id="{EFFCB58B-CA1E-47EC-94D2-266605B66EDC}"/>
              </a:ext>
            </a:extLst>
          </p:cNvPr>
          <p:cNvSpPr/>
          <p:nvPr/>
        </p:nvSpPr>
        <p:spPr>
          <a:xfrm>
            <a:off x="2270916" y="230335"/>
            <a:ext cx="9607036" cy="728192"/>
          </a:xfrm>
          <a:custGeom>
            <a:avLst/>
            <a:gdLst/>
            <a:ahLst/>
            <a:cxnLst/>
            <a:rect l="l" t="t" r="r" b="b"/>
            <a:pathLst>
              <a:path w="48597" h="5461" extrusionOk="0">
                <a:moveTo>
                  <a:pt x="1" y="1"/>
                </a:moveTo>
                <a:lnTo>
                  <a:pt x="1" y="5461"/>
                </a:lnTo>
                <a:lnTo>
                  <a:pt x="48597" y="5461"/>
                </a:lnTo>
                <a:lnTo>
                  <a:pt x="48597" y="949"/>
                </a:lnTo>
                <a:cubicBezTo>
                  <a:pt x="48597" y="426"/>
                  <a:pt x="48171" y="1"/>
                  <a:pt x="47646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2"/>
          <p:cNvSpPr txBox="1"/>
          <p:nvPr/>
        </p:nvSpPr>
        <p:spPr>
          <a:xfrm>
            <a:off x="274751" y="4423284"/>
            <a:ext cx="175598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vi-VN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Hướng phát triển</a:t>
            </a:r>
          </a:p>
        </p:txBody>
      </p:sp>
      <p:sp>
        <p:nvSpPr>
          <p:cNvPr id="570" name="Google Shape;570;p22"/>
          <p:cNvSpPr txBox="1"/>
          <p:nvPr/>
        </p:nvSpPr>
        <p:spPr>
          <a:xfrm>
            <a:off x="285857" y="2449508"/>
            <a:ext cx="1740795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CN </a:t>
            </a:r>
            <a:r>
              <a:rPr lang="en-US" dirty="0" err="1" smtClean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cho</a:t>
            </a:r>
            <a:r>
              <a:rPr lang="en-US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người</a:t>
            </a:r>
            <a:r>
              <a:rPr lang="en-US" dirty="0" smtClean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dùng</a:t>
            </a:r>
            <a:endParaRPr lang="vi-VN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1" name="Google Shape;571;p22"/>
          <p:cNvSpPr txBox="1"/>
          <p:nvPr/>
        </p:nvSpPr>
        <p:spPr>
          <a:xfrm>
            <a:off x="274750" y="3823315"/>
            <a:ext cx="1751903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Tính</a:t>
            </a:r>
            <a:r>
              <a:rPr lang="en-US" dirty="0" smtClean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phi </a:t>
            </a:r>
            <a:r>
              <a:rPr lang="en-US" dirty="0" err="1" smtClean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chức</a:t>
            </a:r>
            <a:r>
              <a:rPr lang="en-US" dirty="0" smtClean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năng</a:t>
            </a:r>
            <a:endParaRPr lang="en-US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" name="Google Shape;330;p20">
            <a:extLst>
              <a:ext uri="{FF2B5EF4-FFF2-40B4-BE49-F238E27FC236}">
                <a16:creationId xmlns="" xmlns:a16="http://schemas.microsoft.com/office/drawing/2014/main" id="{25F81D17-13EF-4EEC-9FD0-4C10B2DDAF2F}"/>
              </a:ext>
            </a:extLst>
          </p:cNvPr>
          <p:cNvSpPr/>
          <p:nvPr/>
        </p:nvSpPr>
        <p:spPr>
          <a:xfrm>
            <a:off x="311779" y="3085481"/>
            <a:ext cx="1921000" cy="656553"/>
          </a:xfrm>
          <a:prstGeom prst="roundRect">
            <a:avLst>
              <a:gd name="adj" fmla="val 30883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2"/>
          <p:cNvSpPr txBox="1"/>
          <p:nvPr/>
        </p:nvSpPr>
        <p:spPr>
          <a:xfrm>
            <a:off x="285857" y="3030349"/>
            <a:ext cx="1946922" cy="71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1" dirty="0" smtClean="0">
                <a:solidFill>
                  <a:schemeClr val="accent1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CN Quản trị viên</a:t>
            </a:r>
            <a:endParaRPr b="1" dirty="0">
              <a:solidFill>
                <a:schemeClr val="accent1">
                  <a:lumMod val="7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" name="Google Shape;343;p20">
            <a:extLst>
              <a:ext uri="{FF2B5EF4-FFF2-40B4-BE49-F238E27FC236}">
                <a16:creationId xmlns="" xmlns:a16="http://schemas.microsoft.com/office/drawing/2014/main" id="{FD0D84D8-20BD-479F-8EB1-36751C84BF53}"/>
              </a:ext>
            </a:extLst>
          </p:cNvPr>
          <p:cNvSpPr/>
          <p:nvPr/>
        </p:nvSpPr>
        <p:spPr>
          <a:xfrm>
            <a:off x="2817793" y="1186911"/>
            <a:ext cx="8481357" cy="5195417"/>
          </a:xfrm>
          <a:custGeom>
            <a:avLst/>
            <a:gdLst/>
            <a:ahLst/>
            <a:cxnLst/>
            <a:rect l="l" t="t" r="r" b="b"/>
            <a:pathLst>
              <a:path w="45168" h="13145" extrusionOk="0">
                <a:moveTo>
                  <a:pt x="0" y="0"/>
                </a:moveTo>
                <a:lnTo>
                  <a:pt x="0" y="13145"/>
                </a:lnTo>
                <a:lnTo>
                  <a:pt x="45168" y="13145"/>
                </a:lnTo>
                <a:lnTo>
                  <a:pt x="451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9235763-9C27-47E0-9ADE-345ED7A812A4}"/>
              </a:ext>
            </a:extLst>
          </p:cNvPr>
          <p:cNvSpPr txBox="1"/>
          <p:nvPr/>
        </p:nvSpPr>
        <p:spPr>
          <a:xfrm>
            <a:off x="2848580" y="1313683"/>
            <a:ext cx="845057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Quản lý quá trình hoạt động của thiết bị: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vi-VN" sz="2400" b="0" dirty="0"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vi-VN" sz="2400" dirty="0"/>
              <a:t>Quản lý tour: Thêm, chỉnh sửa, hoặc xóa tour du lịch. Cập nhật giá cả, chương trình khuyến mãi. Quản lý thông tin lịch trình, hình ảnh minh họa</a:t>
            </a:r>
            <a:r>
              <a:rPr lang="vi-VN" sz="2400" dirty="0" smtClean="0"/>
              <a:t>.</a:t>
            </a:r>
            <a:endParaRPr lang="en-US" sz="2400" dirty="0" smtClean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vi-VN" sz="2400" dirty="0"/>
              <a:t>Quản lý đơn đặt tour Theo dõi danh sách các đơn đặt tour: Thông tin khách hàng, số lượng người, và trạng thái thanh toán. Cập nhật trạng thái đơn hàng (đã thanh toán, chờ xử lý, hủy</a:t>
            </a:r>
            <a:r>
              <a:rPr lang="vi-VN" sz="2400" dirty="0" smtClean="0"/>
              <a:t>).</a:t>
            </a:r>
            <a:endParaRPr lang="en-US" sz="2400" dirty="0" smtClean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vi-VN" sz="2400" dirty="0"/>
              <a:t>Quản lý khách hàng Xem danh sách khách hàng. Quản lý tài khoản người dùng (chặn, hủy tài khoản nếu vi phạm</a:t>
            </a:r>
            <a:r>
              <a:rPr lang="vi-VN" sz="2400" dirty="0" smtClean="0"/>
              <a:t>).</a:t>
            </a:r>
            <a:endParaRPr lang="en-US" sz="2400" dirty="0" smtClean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vi-VN" sz="2400" dirty="0"/>
              <a:t>Quản lý đánh giá Duyệt và phản hồi đánh giá của khách hàng. Lưu trữ đánh giá để cải thiện dịch vụ.</a:t>
            </a:r>
            <a:endParaRPr lang="vi-VN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="" xmlns:a16="http://schemas.microsoft.com/office/drawing/2014/main" id="{4F1FD6EF-E72E-4F86-AC25-7A8471388B84}"/>
              </a:ext>
            </a:extLst>
          </p:cNvPr>
          <p:cNvSpPr txBox="1">
            <a:spLocks/>
          </p:cNvSpPr>
          <p:nvPr/>
        </p:nvSpPr>
        <p:spPr>
          <a:xfrm>
            <a:off x="4562672" y="346517"/>
            <a:ext cx="4197466" cy="49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tả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4196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8;p20">
            <a:extLst>
              <a:ext uri="{FF2B5EF4-FFF2-40B4-BE49-F238E27FC236}">
                <a16:creationId xmlns="" xmlns:a16="http://schemas.microsoft.com/office/drawing/2014/main" id="{A5C84EAE-3507-4B1B-A2AC-2560BF721849}"/>
              </a:ext>
            </a:extLst>
          </p:cNvPr>
          <p:cNvSpPr/>
          <p:nvPr/>
        </p:nvSpPr>
        <p:spPr>
          <a:xfrm>
            <a:off x="456077" y="383145"/>
            <a:ext cx="11420752" cy="6251335"/>
          </a:xfrm>
          <a:prstGeom prst="roundRect">
            <a:avLst>
              <a:gd name="adj" fmla="val 468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329;p20">
            <a:extLst>
              <a:ext uri="{FF2B5EF4-FFF2-40B4-BE49-F238E27FC236}">
                <a16:creationId xmlns="" xmlns:a16="http://schemas.microsoft.com/office/drawing/2014/main" id="{C4263236-7141-4489-BA52-84DF0C61732E}"/>
              </a:ext>
            </a:extLst>
          </p:cNvPr>
          <p:cNvSpPr/>
          <p:nvPr/>
        </p:nvSpPr>
        <p:spPr>
          <a:xfrm>
            <a:off x="275874" y="248822"/>
            <a:ext cx="1995028" cy="6385658"/>
          </a:xfrm>
          <a:custGeom>
            <a:avLst/>
            <a:gdLst/>
            <a:ahLst/>
            <a:cxnLst/>
            <a:rect l="l" t="t" r="r" b="b"/>
            <a:pathLst>
              <a:path w="14962" h="47700" extrusionOk="0">
                <a:moveTo>
                  <a:pt x="950" y="1"/>
                </a:moveTo>
                <a:cubicBezTo>
                  <a:pt x="426" y="1"/>
                  <a:pt x="0" y="427"/>
                  <a:pt x="0" y="950"/>
                </a:cubicBezTo>
                <a:lnTo>
                  <a:pt x="0" y="46751"/>
                </a:lnTo>
                <a:cubicBezTo>
                  <a:pt x="0" y="47275"/>
                  <a:pt x="426" y="47700"/>
                  <a:pt x="950" y="47700"/>
                </a:cubicBezTo>
                <a:lnTo>
                  <a:pt x="14962" y="47700"/>
                </a:lnTo>
                <a:lnTo>
                  <a:pt x="14962" y="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331;p20">
            <a:extLst>
              <a:ext uri="{FF2B5EF4-FFF2-40B4-BE49-F238E27FC236}">
                <a16:creationId xmlns="" xmlns:a16="http://schemas.microsoft.com/office/drawing/2014/main" id="{EFFCB58B-CA1E-47EC-94D2-266605B66EDC}"/>
              </a:ext>
            </a:extLst>
          </p:cNvPr>
          <p:cNvSpPr/>
          <p:nvPr/>
        </p:nvSpPr>
        <p:spPr>
          <a:xfrm>
            <a:off x="2270916" y="248808"/>
            <a:ext cx="9607036" cy="728192"/>
          </a:xfrm>
          <a:custGeom>
            <a:avLst/>
            <a:gdLst/>
            <a:ahLst/>
            <a:cxnLst/>
            <a:rect l="l" t="t" r="r" b="b"/>
            <a:pathLst>
              <a:path w="48597" h="5461" extrusionOk="0">
                <a:moveTo>
                  <a:pt x="1" y="1"/>
                </a:moveTo>
                <a:lnTo>
                  <a:pt x="1" y="5461"/>
                </a:lnTo>
                <a:lnTo>
                  <a:pt x="48597" y="5461"/>
                </a:lnTo>
                <a:lnTo>
                  <a:pt x="48597" y="949"/>
                </a:lnTo>
                <a:cubicBezTo>
                  <a:pt x="48597" y="426"/>
                  <a:pt x="48171" y="1"/>
                  <a:pt x="47646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2"/>
          <p:cNvSpPr txBox="1"/>
          <p:nvPr/>
        </p:nvSpPr>
        <p:spPr>
          <a:xfrm>
            <a:off x="285858" y="3947954"/>
            <a:ext cx="175598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vi-VN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Hướng phát triển</a:t>
            </a:r>
          </a:p>
        </p:txBody>
      </p:sp>
      <p:sp>
        <p:nvSpPr>
          <p:cNvPr id="568" name="Google Shape;568;p22"/>
          <p:cNvSpPr txBox="1"/>
          <p:nvPr/>
        </p:nvSpPr>
        <p:spPr>
          <a:xfrm>
            <a:off x="285858" y="2535442"/>
            <a:ext cx="1630573" cy="756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CN </a:t>
            </a:r>
            <a:r>
              <a:rPr lang="en-US" dirty="0" err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Quản</a:t>
            </a:r>
            <a:r>
              <a:rPr lang="en-US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trị</a:t>
            </a:r>
            <a:r>
              <a:rPr lang="en-US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viên</a:t>
            </a:r>
            <a:endParaRPr lang="en-US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0" name="Google Shape;570;p22"/>
          <p:cNvSpPr txBox="1"/>
          <p:nvPr/>
        </p:nvSpPr>
        <p:spPr>
          <a:xfrm>
            <a:off x="285858" y="2040242"/>
            <a:ext cx="1832309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CN </a:t>
            </a:r>
            <a:r>
              <a:rPr lang="en-US" dirty="0" err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cho</a:t>
            </a:r>
            <a:r>
              <a:rPr lang="en-US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người</a:t>
            </a:r>
            <a:r>
              <a:rPr lang="en-US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dùng</a:t>
            </a:r>
            <a:endParaRPr lang="vi-VN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" name="Google Shape;330;p20">
            <a:extLst>
              <a:ext uri="{FF2B5EF4-FFF2-40B4-BE49-F238E27FC236}">
                <a16:creationId xmlns="" xmlns:a16="http://schemas.microsoft.com/office/drawing/2014/main" id="{DF5533BB-BA61-4FE4-B477-9A505F2A787B}"/>
              </a:ext>
            </a:extLst>
          </p:cNvPr>
          <p:cNvSpPr/>
          <p:nvPr/>
        </p:nvSpPr>
        <p:spPr>
          <a:xfrm>
            <a:off x="285858" y="3328115"/>
            <a:ext cx="1921000" cy="505617"/>
          </a:xfrm>
          <a:prstGeom prst="roundRect">
            <a:avLst>
              <a:gd name="adj" fmla="val 30883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2"/>
          <p:cNvSpPr txBox="1"/>
          <p:nvPr/>
        </p:nvSpPr>
        <p:spPr>
          <a:xfrm>
            <a:off x="212913" y="3328115"/>
            <a:ext cx="1843416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Tính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vi-VN" b="1" dirty="0" smtClean="0">
                <a:solidFill>
                  <a:schemeClr val="accent1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phi </a:t>
            </a:r>
            <a:r>
              <a:rPr lang="vi-VN" b="1" dirty="0">
                <a:solidFill>
                  <a:schemeClr val="accent1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chức năng</a:t>
            </a:r>
          </a:p>
        </p:txBody>
      </p:sp>
      <p:sp>
        <p:nvSpPr>
          <p:cNvPr id="20" name="Google Shape;343;p20">
            <a:extLst>
              <a:ext uri="{FF2B5EF4-FFF2-40B4-BE49-F238E27FC236}">
                <a16:creationId xmlns="" xmlns:a16="http://schemas.microsoft.com/office/drawing/2014/main" id="{7B8D5A69-1C43-4D49-90C9-B821933E4AA0}"/>
              </a:ext>
            </a:extLst>
          </p:cNvPr>
          <p:cNvSpPr/>
          <p:nvPr/>
        </p:nvSpPr>
        <p:spPr>
          <a:xfrm>
            <a:off x="2817794" y="1168438"/>
            <a:ext cx="7078560" cy="5195417"/>
          </a:xfrm>
          <a:custGeom>
            <a:avLst/>
            <a:gdLst/>
            <a:ahLst/>
            <a:cxnLst/>
            <a:rect l="l" t="t" r="r" b="b"/>
            <a:pathLst>
              <a:path w="45168" h="13145" extrusionOk="0">
                <a:moveTo>
                  <a:pt x="0" y="0"/>
                </a:moveTo>
                <a:lnTo>
                  <a:pt x="0" y="13145"/>
                </a:lnTo>
                <a:lnTo>
                  <a:pt x="45168" y="13145"/>
                </a:lnTo>
                <a:lnTo>
                  <a:pt x="451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Title 1">
            <a:extLst>
              <a:ext uri="{FF2B5EF4-FFF2-40B4-BE49-F238E27FC236}">
                <a16:creationId xmlns="" xmlns:a16="http://schemas.microsoft.com/office/drawing/2014/main" id="{D59DD3F8-AB52-4315-B9BD-3D37BB8F918B}"/>
              </a:ext>
            </a:extLst>
          </p:cNvPr>
          <p:cNvSpPr txBox="1">
            <a:spLocks/>
          </p:cNvSpPr>
          <p:nvPr/>
        </p:nvSpPr>
        <p:spPr>
          <a:xfrm>
            <a:off x="4296510" y="346517"/>
            <a:ext cx="5555848" cy="49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Tính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 phi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chức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năng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B4CBC1C-9D79-49B6-AF0B-997325C28134}"/>
              </a:ext>
            </a:extLst>
          </p:cNvPr>
          <p:cNvSpPr txBox="1"/>
          <p:nvPr/>
        </p:nvSpPr>
        <p:spPr>
          <a:xfrm>
            <a:off x="2817794" y="1319322"/>
            <a:ext cx="629763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Web </a:t>
            </a:r>
            <a:r>
              <a:rPr lang="en-US" sz="24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phải</a:t>
            </a:r>
            <a:r>
              <a:rPr lang="en-US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đảm</a:t>
            </a:r>
            <a:r>
              <a:rPr lang="en-US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bảo</a:t>
            </a:r>
            <a:r>
              <a:rPr lang="vi-VN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vi-VN" sz="2400" b="0" dirty="0"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vi-VN" sz="2400" dirty="0" smtClean="0"/>
              <a:t>Hiệu </a:t>
            </a:r>
            <a:r>
              <a:rPr lang="vi-VN" sz="2400" dirty="0"/>
              <a:t>suất: Hệ thống xử lý nhanh, hỗ trợ nhiều người truy cập đồng thời</a:t>
            </a:r>
            <a:r>
              <a:rPr lang="vi-VN" sz="2400" dirty="0" smtClean="0"/>
              <a:t>.</a:t>
            </a:r>
            <a:endParaRPr lang="vi-VN" sz="2400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vi-VN" sz="2400" dirty="0"/>
              <a:t>Bảo mật: Bảo vệ thông tin cá nhân và giao dịch</a:t>
            </a:r>
            <a:r>
              <a:rPr lang="vi-VN" sz="2400" dirty="0" smtClean="0"/>
              <a:t>.</a:t>
            </a:r>
            <a:endParaRPr lang="vi-VN" sz="2400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vi-VN" sz="2400" dirty="0"/>
              <a:t>Tương thích đa thiết bị: Hỗ trợ trình duyệt phổ biến và giao diện di động. 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149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8;p20">
            <a:extLst>
              <a:ext uri="{FF2B5EF4-FFF2-40B4-BE49-F238E27FC236}">
                <a16:creationId xmlns="" xmlns:a16="http://schemas.microsoft.com/office/drawing/2014/main" id="{A5C84EAE-3507-4B1B-A2AC-2560BF721849}"/>
              </a:ext>
            </a:extLst>
          </p:cNvPr>
          <p:cNvSpPr/>
          <p:nvPr/>
        </p:nvSpPr>
        <p:spPr>
          <a:xfrm>
            <a:off x="456077" y="383145"/>
            <a:ext cx="11420752" cy="6251335"/>
          </a:xfrm>
          <a:prstGeom prst="roundRect">
            <a:avLst>
              <a:gd name="adj" fmla="val 468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329;p20">
            <a:extLst>
              <a:ext uri="{FF2B5EF4-FFF2-40B4-BE49-F238E27FC236}">
                <a16:creationId xmlns="" xmlns:a16="http://schemas.microsoft.com/office/drawing/2014/main" id="{C4263236-7141-4489-BA52-84DF0C61732E}"/>
              </a:ext>
            </a:extLst>
          </p:cNvPr>
          <p:cNvSpPr/>
          <p:nvPr/>
        </p:nvSpPr>
        <p:spPr>
          <a:xfrm>
            <a:off x="275874" y="248822"/>
            <a:ext cx="1995028" cy="6385658"/>
          </a:xfrm>
          <a:custGeom>
            <a:avLst/>
            <a:gdLst/>
            <a:ahLst/>
            <a:cxnLst/>
            <a:rect l="l" t="t" r="r" b="b"/>
            <a:pathLst>
              <a:path w="14962" h="47700" extrusionOk="0">
                <a:moveTo>
                  <a:pt x="950" y="1"/>
                </a:moveTo>
                <a:cubicBezTo>
                  <a:pt x="426" y="1"/>
                  <a:pt x="0" y="427"/>
                  <a:pt x="0" y="950"/>
                </a:cubicBezTo>
                <a:lnTo>
                  <a:pt x="0" y="46751"/>
                </a:lnTo>
                <a:cubicBezTo>
                  <a:pt x="0" y="47275"/>
                  <a:pt x="426" y="47700"/>
                  <a:pt x="950" y="47700"/>
                </a:cubicBezTo>
                <a:lnTo>
                  <a:pt x="14962" y="47700"/>
                </a:lnTo>
                <a:lnTo>
                  <a:pt x="14962" y="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331;p20">
            <a:extLst>
              <a:ext uri="{FF2B5EF4-FFF2-40B4-BE49-F238E27FC236}">
                <a16:creationId xmlns="" xmlns:a16="http://schemas.microsoft.com/office/drawing/2014/main" id="{EFFCB58B-CA1E-47EC-94D2-266605B66EDC}"/>
              </a:ext>
            </a:extLst>
          </p:cNvPr>
          <p:cNvSpPr/>
          <p:nvPr/>
        </p:nvSpPr>
        <p:spPr>
          <a:xfrm>
            <a:off x="2270916" y="248808"/>
            <a:ext cx="9607036" cy="728192"/>
          </a:xfrm>
          <a:custGeom>
            <a:avLst/>
            <a:gdLst/>
            <a:ahLst/>
            <a:cxnLst/>
            <a:rect l="l" t="t" r="r" b="b"/>
            <a:pathLst>
              <a:path w="48597" h="5461" extrusionOk="0">
                <a:moveTo>
                  <a:pt x="1" y="1"/>
                </a:moveTo>
                <a:lnTo>
                  <a:pt x="1" y="5461"/>
                </a:lnTo>
                <a:lnTo>
                  <a:pt x="48597" y="5461"/>
                </a:lnTo>
                <a:lnTo>
                  <a:pt x="48597" y="949"/>
                </a:lnTo>
                <a:cubicBezTo>
                  <a:pt x="48597" y="426"/>
                  <a:pt x="48171" y="1"/>
                  <a:pt x="47646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2"/>
          <p:cNvSpPr txBox="1"/>
          <p:nvPr/>
        </p:nvSpPr>
        <p:spPr>
          <a:xfrm>
            <a:off x="318469" y="3218913"/>
            <a:ext cx="175598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Tính</a:t>
            </a:r>
            <a:r>
              <a:rPr lang="en-US" dirty="0" smtClean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phi </a:t>
            </a:r>
            <a:r>
              <a:rPr lang="en-US" dirty="0" err="1" smtClean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chức</a:t>
            </a:r>
            <a:r>
              <a:rPr lang="en-US" dirty="0" smtClean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năng</a:t>
            </a:r>
            <a:endParaRPr lang="en-GB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8" name="Google Shape;568;p22"/>
          <p:cNvSpPr txBox="1"/>
          <p:nvPr/>
        </p:nvSpPr>
        <p:spPr>
          <a:xfrm>
            <a:off x="311779" y="2462296"/>
            <a:ext cx="1630573" cy="756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CN </a:t>
            </a:r>
            <a:r>
              <a:rPr lang="en-US" dirty="0" err="1" smtClean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Quản</a:t>
            </a:r>
            <a:r>
              <a:rPr lang="en-US" dirty="0" smtClean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trị</a:t>
            </a:r>
            <a:r>
              <a:rPr lang="en-US" dirty="0" smtClean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viên</a:t>
            </a:r>
            <a:endParaRPr lang="en-US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0" name="Google Shape;570;p22"/>
          <p:cNvSpPr txBox="1"/>
          <p:nvPr/>
        </p:nvSpPr>
        <p:spPr>
          <a:xfrm>
            <a:off x="311779" y="2031499"/>
            <a:ext cx="1832309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CN </a:t>
            </a:r>
            <a:r>
              <a:rPr lang="en-US" dirty="0" err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cho</a:t>
            </a:r>
            <a:r>
              <a:rPr lang="en-US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người</a:t>
            </a:r>
            <a:r>
              <a:rPr lang="en-US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dùng</a:t>
            </a:r>
            <a:endParaRPr lang="vi-VN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" name="Google Shape;330;p20">
            <a:extLst>
              <a:ext uri="{FF2B5EF4-FFF2-40B4-BE49-F238E27FC236}">
                <a16:creationId xmlns="" xmlns:a16="http://schemas.microsoft.com/office/drawing/2014/main" id="{DF5533BB-BA61-4FE4-B477-9A505F2A787B}"/>
              </a:ext>
            </a:extLst>
          </p:cNvPr>
          <p:cNvSpPr/>
          <p:nvPr/>
        </p:nvSpPr>
        <p:spPr>
          <a:xfrm>
            <a:off x="311779" y="3823315"/>
            <a:ext cx="1921000" cy="505617"/>
          </a:xfrm>
          <a:prstGeom prst="roundRect">
            <a:avLst>
              <a:gd name="adj" fmla="val 30883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2"/>
          <p:cNvSpPr txBox="1"/>
          <p:nvPr/>
        </p:nvSpPr>
        <p:spPr>
          <a:xfrm>
            <a:off x="274751" y="3823315"/>
            <a:ext cx="1843416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vi-VN" b="1" dirty="0">
                <a:solidFill>
                  <a:schemeClr val="accent1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Hướng phát triển </a:t>
            </a:r>
          </a:p>
        </p:txBody>
      </p:sp>
      <p:sp>
        <p:nvSpPr>
          <p:cNvPr id="20" name="Google Shape;343;p20">
            <a:extLst>
              <a:ext uri="{FF2B5EF4-FFF2-40B4-BE49-F238E27FC236}">
                <a16:creationId xmlns="" xmlns:a16="http://schemas.microsoft.com/office/drawing/2014/main" id="{7B8D5A69-1C43-4D49-90C9-B821933E4AA0}"/>
              </a:ext>
            </a:extLst>
          </p:cNvPr>
          <p:cNvSpPr/>
          <p:nvPr/>
        </p:nvSpPr>
        <p:spPr>
          <a:xfrm>
            <a:off x="2817794" y="1168438"/>
            <a:ext cx="7078560" cy="5195417"/>
          </a:xfrm>
          <a:custGeom>
            <a:avLst/>
            <a:gdLst/>
            <a:ahLst/>
            <a:cxnLst/>
            <a:rect l="l" t="t" r="r" b="b"/>
            <a:pathLst>
              <a:path w="45168" h="13145" extrusionOk="0">
                <a:moveTo>
                  <a:pt x="0" y="0"/>
                </a:moveTo>
                <a:lnTo>
                  <a:pt x="0" y="13145"/>
                </a:lnTo>
                <a:lnTo>
                  <a:pt x="45168" y="13145"/>
                </a:lnTo>
                <a:lnTo>
                  <a:pt x="451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Title 1">
            <a:extLst>
              <a:ext uri="{FF2B5EF4-FFF2-40B4-BE49-F238E27FC236}">
                <a16:creationId xmlns="" xmlns:a16="http://schemas.microsoft.com/office/drawing/2014/main" id="{D59DD3F8-AB52-4315-B9BD-3D37BB8F918B}"/>
              </a:ext>
            </a:extLst>
          </p:cNvPr>
          <p:cNvSpPr txBox="1">
            <a:spLocks/>
          </p:cNvSpPr>
          <p:nvPr/>
        </p:nvSpPr>
        <p:spPr>
          <a:xfrm>
            <a:off x="3761772" y="346517"/>
            <a:ext cx="5555848" cy="49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Phương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hướng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phát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triển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B4CBC1C-9D79-49B6-AF0B-997325C28134}"/>
              </a:ext>
            </a:extLst>
          </p:cNvPr>
          <p:cNvSpPr txBox="1"/>
          <p:nvPr/>
        </p:nvSpPr>
        <p:spPr>
          <a:xfrm>
            <a:off x="2817794" y="1319322"/>
            <a:ext cx="629763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Tính năng bổ sung trong tương lai: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vi-VN" sz="2400" b="0" dirty="0"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vi-VN" sz="2400" dirty="0"/>
              <a:t>Tích hợp thanh toán trực tuyến qua các cổng như VNPay</a:t>
            </a:r>
            <a:r>
              <a:rPr lang="vi-VN" sz="2400" dirty="0" smtClean="0"/>
              <a:t>,</a:t>
            </a:r>
            <a:r>
              <a:rPr lang="en-US" sz="2400" dirty="0" smtClean="0"/>
              <a:t> </a:t>
            </a:r>
            <a:r>
              <a:rPr lang="vi-VN" sz="2400" dirty="0" smtClean="0"/>
              <a:t>thẻ </a:t>
            </a:r>
            <a:r>
              <a:rPr lang="vi-VN" sz="2400" dirty="0"/>
              <a:t>tín dụng, thẻ ghi nợ</a:t>
            </a:r>
            <a:r>
              <a:rPr lang="vi-VN" sz="2400" dirty="0" smtClean="0"/>
              <a:t>)</a:t>
            </a:r>
            <a:endParaRPr lang="en-US" sz="2400" dirty="0" smtClean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vi-VN" sz="2400" dirty="0" smtClean="0"/>
              <a:t>Hỗ </a:t>
            </a:r>
            <a:r>
              <a:rPr lang="vi-VN" sz="2400" dirty="0"/>
              <a:t>trợ tính năng giỏ hàng để lưu trữ các tour yêu thích</a:t>
            </a:r>
            <a:r>
              <a:rPr lang="vi-VN" sz="2400" dirty="0" smtClean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048055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76" y="3055086"/>
            <a:ext cx="3168598" cy="21303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314F8834-32F1-4211-BD87-18EE055D09B8}"/>
              </a:ext>
            </a:extLst>
          </p:cNvPr>
          <p:cNvSpPr txBox="1">
            <a:spLocks/>
          </p:cNvSpPr>
          <p:nvPr/>
        </p:nvSpPr>
        <p:spPr>
          <a:xfrm>
            <a:off x="1992378" y="2351214"/>
            <a:ext cx="8207244" cy="10244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500" b="1">
              <a:ln w="13462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233583A1-72B1-4468-8DEE-5CD346F80F5A}"/>
              </a:ext>
            </a:extLst>
          </p:cNvPr>
          <p:cNvSpPr/>
          <p:nvPr/>
        </p:nvSpPr>
        <p:spPr>
          <a:xfrm>
            <a:off x="3498501" y="131338"/>
            <a:ext cx="5194998" cy="5194998"/>
          </a:xfrm>
          <a:prstGeom prst="ellipse">
            <a:avLst/>
          </a:prstGeom>
          <a:blipFill dpi="0" rotWithShape="1">
            <a:blip r:embed="rId4">
              <a:alphaModFix amt="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1927233-8E17-464C-9403-939AAF9B26B1}"/>
              </a:ext>
            </a:extLst>
          </p:cNvPr>
          <p:cNvSpPr txBox="1"/>
          <p:nvPr/>
        </p:nvSpPr>
        <p:spPr>
          <a:xfrm>
            <a:off x="136004" y="6096901"/>
            <a:ext cx="39157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GVHD: 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NGUYỂN KHẮC QUỐC</a:t>
            </a:r>
            <a:endParaRPr lang="en-GB" sz="1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F1B098-F353-4A95-B7C3-EE6F075A980C}"/>
              </a:ext>
            </a:extLst>
          </p:cNvPr>
          <p:cNvSpPr txBox="1"/>
          <p:nvPr/>
        </p:nvSpPr>
        <p:spPr>
          <a:xfrm>
            <a:off x="7856318" y="6120703"/>
            <a:ext cx="6568632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Sinh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GB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GB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Võ</a:t>
            </a:r>
            <a:r>
              <a:rPr lang="en-GB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GB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Ngọc</a:t>
            </a:r>
            <a:endParaRPr lang="en-GB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8D8EB069-469C-4609-BAB1-A85779C8FCB5}"/>
              </a:ext>
            </a:extLst>
          </p:cNvPr>
          <p:cNvSpPr txBox="1">
            <a:spLocks/>
          </p:cNvSpPr>
          <p:nvPr/>
        </p:nvSpPr>
        <p:spPr>
          <a:xfrm>
            <a:off x="3252486" y="2311615"/>
            <a:ext cx="6296627" cy="11036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err="1">
                <a:ln w="13462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Cám</a:t>
            </a:r>
            <a:r>
              <a:rPr lang="en-US" sz="2500" b="1" dirty="0">
                <a:ln w="13462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n w="13462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ơn</a:t>
            </a:r>
            <a:r>
              <a:rPr lang="en-US" sz="2500" b="1" dirty="0">
                <a:ln w="13462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n w="13462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quý</a:t>
            </a:r>
            <a:r>
              <a:rPr lang="en-US" sz="2500" b="1" dirty="0">
                <a:ln w="13462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n w="13462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thầy</a:t>
            </a:r>
            <a:r>
              <a:rPr lang="en-US" sz="2500" b="1" dirty="0">
                <a:ln w="13462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n w="13462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cô</a:t>
            </a:r>
            <a:r>
              <a:rPr lang="en-US" sz="2500" b="1" dirty="0">
                <a:ln w="13462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 smtClean="0">
                <a:ln w="13462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500" b="1" dirty="0" smtClean="0">
                <a:ln w="13462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 smtClean="0">
                <a:ln w="13462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500" b="1" dirty="0" smtClean="0">
                <a:ln w="13462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 smtClean="0">
                <a:ln w="13462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bạn</a:t>
            </a:r>
            <a:r>
              <a:rPr lang="en-US" sz="2500" b="1" dirty="0" smtClean="0">
                <a:ln w="13462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 smtClean="0">
                <a:ln w="13462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2500" b="1" dirty="0" smtClean="0">
                <a:ln w="13462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n w="13462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lắng</a:t>
            </a:r>
            <a:r>
              <a:rPr lang="en-US" sz="2500" b="1" dirty="0">
                <a:ln w="13462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n w="13462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nghe</a:t>
            </a:r>
            <a:endParaRPr lang="en-GB" sz="2500" b="1" dirty="0">
              <a:ln w="13462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" contras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69" y="131338"/>
            <a:ext cx="3712336" cy="27842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167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8000" contrast="-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259" y="618020"/>
            <a:ext cx="6486741" cy="49788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D7FCA3F-0B97-4BB4-919B-5769A76B51A4}"/>
              </a:ext>
            </a:extLst>
          </p:cNvPr>
          <p:cNvSpPr/>
          <p:nvPr/>
        </p:nvSpPr>
        <p:spPr>
          <a:xfrm>
            <a:off x="0" y="1256166"/>
            <a:ext cx="6749481" cy="878926"/>
          </a:xfrm>
          <a:prstGeom prst="rect">
            <a:avLst/>
          </a:prstGeom>
          <a:gradFill>
            <a:gsLst>
              <a:gs pos="6000">
                <a:schemeClr val="accent5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9" name="Rectangle 368">
            <a:extLst>
              <a:ext uri="{FF2B5EF4-FFF2-40B4-BE49-F238E27FC236}">
                <a16:creationId xmlns="" xmlns:a16="http://schemas.microsoft.com/office/drawing/2014/main" id="{3F31D603-F375-4496-88C7-DDE8597ECE8E}"/>
              </a:ext>
            </a:extLst>
          </p:cNvPr>
          <p:cNvSpPr/>
          <p:nvPr/>
        </p:nvSpPr>
        <p:spPr>
          <a:xfrm>
            <a:off x="-11913" y="2541423"/>
            <a:ext cx="6749481" cy="878926"/>
          </a:xfrm>
          <a:prstGeom prst="rect">
            <a:avLst/>
          </a:prstGeom>
          <a:gradFill>
            <a:gsLst>
              <a:gs pos="600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0" name="Rectangle 369">
            <a:extLst>
              <a:ext uri="{FF2B5EF4-FFF2-40B4-BE49-F238E27FC236}">
                <a16:creationId xmlns="" xmlns:a16="http://schemas.microsoft.com/office/drawing/2014/main" id="{82632686-D1C2-4C44-B140-12127B300ADD}"/>
              </a:ext>
            </a:extLst>
          </p:cNvPr>
          <p:cNvSpPr/>
          <p:nvPr/>
        </p:nvSpPr>
        <p:spPr>
          <a:xfrm>
            <a:off x="-11148" y="3849040"/>
            <a:ext cx="6749481" cy="878926"/>
          </a:xfrm>
          <a:prstGeom prst="rect">
            <a:avLst/>
          </a:prstGeom>
          <a:gradFill>
            <a:gsLst>
              <a:gs pos="6000">
                <a:schemeClr val="accent5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1" name="Rectangle 370">
            <a:extLst>
              <a:ext uri="{FF2B5EF4-FFF2-40B4-BE49-F238E27FC236}">
                <a16:creationId xmlns="" xmlns:a16="http://schemas.microsoft.com/office/drawing/2014/main" id="{B59926FF-35A0-415A-9FEA-3FD1137B6CC9}"/>
              </a:ext>
            </a:extLst>
          </p:cNvPr>
          <p:cNvSpPr/>
          <p:nvPr/>
        </p:nvSpPr>
        <p:spPr>
          <a:xfrm>
            <a:off x="-13491" y="5086399"/>
            <a:ext cx="6749481" cy="878926"/>
          </a:xfrm>
          <a:prstGeom prst="rect">
            <a:avLst/>
          </a:prstGeom>
          <a:gradFill>
            <a:gsLst>
              <a:gs pos="600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AB0CDB-C254-4922-8DCD-BF2DCC51C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7828"/>
            <a:ext cx="4583085" cy="575601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Giới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thiệu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đề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tài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endParaRPr lang="en-GB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FCAA5166-E98A-47A9-88C2-DE406E49F378}"/>
              </a:ext>
            </a:extLst>
          </p:cNvPr>
          <p:cNvSpPr txBox="1">
            <a:spLocks/>
          </p:cNvSpPr>
          <p:nvPr/>
        </p:nvSpPr>
        <p:spPr>
          <a:xfrm>
            <a:off x="304125" y="4017092"/>
            <a:ext cx="5127096" cy="686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Mô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tả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hệ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thống</a:t>
            </a:r>
            <a:endParaRPr lang="en-GB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64100D55-838A-464B-8406-E619044B70A9}"/>
              </a:ext>
            </a:extLst>
          </p:cNvPr>
          <p:cNvSpPr txBox="1">
            <a:spLocks/>
          </p:cNvSpPr>
          <p:nvPr/>
        </p:nvSpPr>
        <p:spPr>
          <a:xfrm>
            <a:off x="304125" y="5215729"/>
            <a:ext cx="5127096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Mô tả chức năng</a:t>
            </a:r>
            <a:endParaRPr lang="en-GB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F87F1053-874E-4896-BDFB-3E0DF3716199}"/>
              </a:ext>
            </a:extLst>
          </p:cNvPr>
          <p:cNvSpPr txBox="1">
            <a:spLocks/>
          </p:cNvSpPr>
          <p:nvPr/>
        </p:nvSpPr>
        <p:spPr>
          <a:xfrm>
            <a:off x="304125" y="2580976"/>
            <a:ext cx="5127096" cy="868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Kỹ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thuật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sẽ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sử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dụng</a:t>
            </a:r>
            <a:endParaRPr lang="en-GB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870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69" grpId="0" animBg="1"/>
      <p:bldP spid="370" grpId="0" animBg="1"/>
      <p:bldP spid="371" grpId="0" animBg="1"/>
      <p:bldP spid="2" grpId="0"/>
      <p:bldP spid="5" grpId="0"/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A3DEF03-0806-4E2F-B704-1E39DC514FB3}"/>
              </a:ext>
            </a:extLst>
          </p:cNvPr>
          <p:cNvSpPr/>
          <p:nvPr/>
        </p:nvSpPr>
        <p:spPr>
          <a:xfrm>
            <a:off x="10706582" y="-28574"/>
            <a:ext cx="1016840" cy="2267034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A19B3322-45F8-449E-A9F7-35FF40B69841}"/>
              </a:ext>
            </a:extLst>
          </p:cNvPr>
          <p:cNvSpPr txBox="1">
            <a:spLocks/>
          </p:cNvSpPr>
          <p:nvPr/>
        </p:nvSpPr>
        <p:spPr>
          <a:xfrm>
            <a:off x="4776008" y="372467"/>
            <a:ext cx="6804246" cy="2085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Tính</a:t>
            </a:r>
            <a:r>
              <a:rPr lang="en-US" sz="6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6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cấp</a:t>
            </a:r>
            <a:r>
              <a:rPr lang="en-US" sz="6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6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thiết</a:t>
            </a:r>
            <a:r>
              <a:rPr lang="en-US" sz="6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6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của</a:t>
            </a:r>
            <a:r>
              <a:rPr lang="en-US" sz="6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6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đề</a:t>
            </a:r>
            <a:r>
              <a:rPr lang="en-US" sz="6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6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tài</a:t>
            </a:r>
            <a:endParaRPr lang="en-GB" sz="6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pSp>
        <p:nvGrpSpPr>
          <p:cNvPr id="9" name="Google Shape;1128;p40">
            <a:extLst>
              <a:ext uri="{FF2B5EF4-FFF2-40B4-BE49-F238E27FC236}">
                <a16:creationId xmlns="" xmlns:a16="http://schemas.microsoft.com/office/drawing/2014/main" id="{40C34E46-5DFA-4EA8-BBA6-17550EE540B3}"/>
              </a:ext>
            </a:extLst>
          </p:cNvPr>
          <p:cNvGrpSpPr/>
          <p:nvPr/>
        </p:nvGrpSpPr>
        <p:grpSpPr>
          <a:xfrm flipH="1">
            <a:off x="-1990857" y="1212894"/>
            <a:ext cx="7324053" cy="5378086"/>
            <a:chOff x="238125" y="262775"/>
            <a:chExt cx="7092825" cy="5151425"/>
          </a:xfrm>
          <a:solidFill>
            <a:srgbClr val="FF0000">
              <a:alpha val="22000"/>
            </a:srgbClr>
          </a:solidFill>
        </p:grpSpPr>
        <p:sp>
          <p:nvSpPr>
            <p:cNvPr id="10" name="Google Shape;1129;p40">
              <a:extLst>
                <a:ext uri="{FF2B5EF4-FFF2-40B4-BE49-F238E27FC236}">
                  <a16:creationId xmlns="" xmlns:a16="http://schemas.microsoft.com/office/drawing/2014/main" id="{836DEC78-B4CE-4B09-A455-3255C7AAF21A}"/>
                </a:ext>
              </a:extLst>
            </p:cNvPr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30;p40">
              <a:extLst>
                <a:ext uri="{FF2B5EF4-FFF2-40B4-BE49-F238E27FC236}">
                  <a16:creationId xmlns="" xmlns:a16="http://schemas.microsoft.com/office/drawing/2014/main" id="{27352BC9-9FBD-40AC-8C8A-EFDCC8002D76}"/>
                </a:ext>
              </a:extLst>
            </p:cNvPr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31;p40">
              <a:extLst>
                <a:ext uri="{FF2B5EF4-FFF2-40B4-BE49-F238E27FC236}">
                  <a16:creationId xmlns="" xmlns:a16="http://schemas.microsoft.com/office/drawing/2014/main" id="{AF3BB9F7-AD93-41F4-9441-5F9626FD956E}"/>
                </a:ext>
              </a:extLst>
            </p:cNvPr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32;p40">
              <a:extLst>
                <a:ext uri="{FF2B5EF4-FFF2-40B4-BE49-F238E27FC236}">
                  <a16:creationId xmlns="" xmlns:a16="http://schemas.microsoft.com/office/drawing/2014/main" id="{6945741D-5A53-4443-AE4E-E13C4A9BA61D}"/>
                </a:ext>
              </a:extLst>
            </p:cNvPr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33;p40">
              <a:extLst>
                <a:ext uri="{FF2B5EF4-FFF2-40B4-BE49-F238E27FC236}">
                  <a16:creationId xmlns="" xmlns:a16="http://schemas.microsoft.com/office/drawing/2014/main" id="{703D4BFE-A9F0-4710-9183-C6434C48946E}"/>
                </a:ext>
              </a:extLst>
            </p:cNvPr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34;p40">
              <a:extLst>
                <a:ext uri="{FF2B5EF4-FFF2-40B4-BE49-F238E27FC236}">
                  <a16:creationId xmlns="" xmlns:a16="http://schemas.microsoft.com/office/drawing/2014/main" id="{88762C09-38B9-4F38-9441-486CBEC25F10}"/>
                </a:ext>
              </a:extLst>
            </p:cNvPr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35;p40">
              <a:extLst>
                <a:ext uri="{FF2B5EF4-FFF2-40B4-BE49-F238E27FC236}">
                  <a16:creationId xmlns="" xmlns:a16="http://schemas.microsoft.com/office/drawing/2014/main" id="{BA39135E-CD8D-4B69-B60A-4FB0EC8BCABB}"/>
                </a:ext>
              </a:extLst>
            </p:cNvPr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36;p40">
              <a:extLst>
                <a:ext uri="{FF2B5EF4-FFF2-40B4-BE49-F238E27FC236}">
                  <a16:creationId xmlns="" xmlns:a16="http://schemas.microsoft.com/office/drawing/2014/main" id="{AF52FC9F-FE01-4BEA-9CE1-4BA5AA6BA0E4}"/>
                </a:ext>
              </a:extLst>
            </p:cNvPr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37;p40">
              <a:extLst>
                <a:ext uri="{FF2B5EF4-FFF2-40B4-BE49-F238E27FC236}">
                  <a16:creationId xmlns="" xmlns:a16="http://schemas.microsoft.com/office/drawing/2014/main" id="{4B04A398-0CD5-4084-A9E4-9349D04C8B68}"/>
                </a:ext>
              </a:extLst>
            </p:cNvPr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38;p40">
              <a:extLst>
                <a:ext uri="{FF2B5EF4-FFF2-40B4-BE49-F238E27FC236}">
                  <a16:creationId xmlns="" xmlns:a16="http://schemas.microsoft.com/office/drawing/2014/main" id="{EF4D567B-C000-4996-B2A2-C88622D4ECC7}"/>
                </a:ext>
              </a:extLst>
            </p:cNvPr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39;p40">
              <a:extLst>
                <a:ext uri="{FF2B5EF4-FFF2-40B4-BE49-F238E27FC236}">
                  <a16:creationId xmlns="" xmlns:a16="http://schemas.microsoft.com/office/drawing/2014/main" id="{A74ADA10-7436-4441-93D3-ED413A50E4D4}"/>
                </a:ext>
              </a:extLst>
            </p:cNvPr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40;p40">
              <a:extLst>
                <a:ext uri="{FF2B5EF4-FFF2-40B4-BE49-F238E27FC236}">
                  <a16:creationId xmlns="" xmlns:a16="http://schemas.microsoft.com/office/drawing/2014/main" id="{82D6A23D-B900-4A73-BA85-CBC6F54D7345}"/>
                </a:ext>
              </a:extLst>
            </p:cNvPr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41;p40">
              <a:extLst>
                <a:ext uri="{FF2B5EF4-FFF2-40B4-BE49-F238E27FC236}">
                  <a16:creationId xmlns="" xmlns:a16="http://schemas.microsoft.com/office/drawing/2014/main" id="{FEF020BD-59C7-489B-A7DF-9C92AB96DEF9}"/>
                </a:ext>
              </a:extLst>
            </p:cNvPr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42;p40">
              <a:extLst>
                <a:ext uri="{FF2B5EF4-FFF2-40B4-BE49-F238E27FC236}">
                  <a16:creationId xmlns="" xmlns:a16="http://schemas.microsoft.com/office/drawing/2014/main" id="{1A0F40D3-AD80-4BBA-8B20-3D03922461DC}"/>
                </a:ext>
              </a:extLst>
            </p:cNvPr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43;p40">
              <a:extLst>
                <a:ext uri="{FF2B5EF4-FFF2-40B4-BE49-F238E27FC236}">
                  <a16:creationId xmlns="" xmlns:a16="http://schemas.microsoft.com/office/drawing/2014/main" id="{CE07AA5C-7A64-4239-B06C-FF771EC4D08F}"/>
                </a:ext>
              </a:extLst>
            </p:cNvPr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44;p40">
              <a:extLst>
                <a:ext uri="{FF2B5EF4-FFF2-40B4-BE49-F238E27FC236}">
                  <a16:creationId xmlns="" xmlns:a16="http://schemas.microsoft.com/office/drawing/2014/main" id="{6B5BD569-F5A9-405A-B8DE-954FB4CFB400}"/>
                </a:ext>
              </a:extLst>
            </p:cNvPr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45;p40">
              <a:extLst>
                <a:ext uri="{FF2B5EF4-FFF2-40B4-BE49-F238E27FC236}">
                  <a16:creationId xmlns="" xmlns:a16="http://schemas.microsoft.com/office/drawing/2014/main" id="{CBC09AE7-4A6D-4C93-8E03-8A1E827AF6DD}"/>
                </a:ext>
              </a:extLst>
            </p:cNvPr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46;p40">
              <a:extLst>
                <a:ext uri="{FF2B5EF4-FFF2-40B4-BE49-F238E27FC236}">
                  <a16:creationId xmlns="" xmlns:a16="http://schemas.microsoft.com/office/drawing/2014/main" id="{D1A7A653-04A6-4216-B214-A33A247EB782}"/>
                </a:ext>
              </a:extLst>
            </p:cNvPr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47;p40">
              <a:extLst>
                <a:ext uri="{FF2B5EF4-FFF2-40B4-BE49-F238E27FC236}">
                  <a16:creationId xmlns="" xmlns:a16="http://schemas.microsoft.com/office/drawing/2014/main" id="{27E1E7F3-EB56-463A-8B2F-F5B388A09EA9}"/>
                </a:ext>
              </a:extLst>
            </p:cNvPr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48;p40">
              <a:extLst>
                <a:ext uri="{FF2B5EF4-FFF2-40B4-BE49-F238E27FC236}">
                  <a16:creationId xmlns="" xmlns:a16="http://schemas.microsoft.com/office/drawing/2014/main" id="{E886301A-5D9B-4A43-9B09-5D2BBC94A19F}"/>
                </a:ext>
              </a:extLst>
            </p:cNvPr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49;p40">
              <a:extLst>
                <a:ext uri="{FF2B5EF4-FFF2-40B4-BE49-F238E27FC236}">
                  <a16:creationId xmlns="" xmlns:a16="http://schemas.microsoft.com/office/drawing/2014/main" id="{7F2169F2-FB4C-4178-90D8-28A27F8BB1CD}"/>
                </a:ext>
              </a:extLst>
            </p:cNvPr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50;p40">
              <a:extLst>
                <a:ext uri="{FF2B5EF4-FFF2-40B4-BE49-F238E27FC236}">
                  <a16:creationId xmlns="" xmlns:a16="http://schemas.microsoft.com/office/drawing/2014/main" id="{22DCE880-A17A-4A76-8B29-1B36B95B7CD3}"/>
                </a:ext>
              </a:extLst>
            </p:cNvPr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51;p40">
              <a:extLst>
                <a:ext uri="{FF2B5EF4-FFF2-40B4-BE49-F238E27FC236}">
                  <a16:creationId xmlns="" xmlns:a16="http://schemas.microsoft.com/office/drawing/2014/main" id="{038E6F0A-8CE0-4652-A171-4D53FEA4321B}"/>
                </a:ext>
              </a:extLst>
            </p:cNvPr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52;p40">
              <a:extLst>
                <a:ext uri="{FF2B5EF4-FFF2-40B4-BE49-F238E27FC236}">
                  <a16:creationId xmlns="" xmlns:a16="http://schemas.microsoft.com/office/drawing/2014/main" id="{E018522D-A4D9-4BD7-A7C4-4DCFE8D7D1B6}"/>
                </a:ext>
              </a:extLst>
            </p:cNvPr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53;p40">
              <a:extLst>
                <a:ext uri="{FF2B5EF4-FFF2-40B4-BE49-F238E27FC236}">
                  <a16:creationId xmlns="" xmlns:a16="http://schemas.microsoft.com/office/drawing/2014/main" id="{7BEBB734-6D49-4C0E-8048-3A168105114F}"/>
                </a:ext>
              </a:extLst>
            </p:cNvPr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54;p40">
              <a:extLst>
                <a:ext uri="{FF2B5EF4-FFF2-40B4-BE49-F238E27FC236}">
                  <a16:creationId xmlns="" xmlns:a16="http://schemas.microsoft.com/office/drawing/2014/main" id="{35DDCC80-76F0-463F-BD11-BFA62004E317}"/>
                </a:ext>
              </a:extLst>
            </p:cNvPr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55;p40">
              <a:extLst>
                <a:ext uri="{FF2B5EF4-FFF2-40B4-BE49-F238E27FC236}">
                  <a16:creationId xmlns="" xmlns:a16="http://schemas.microsoft.com/office/drawing/2014/main" id="{7B4C85FD-65CC-4100-BBE0-F03970BEF844}"/>
                </a:ext>
              </a:extLst>
            </p:cNvPr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56;p40">
              <a:extLst>
                <a:ext uri="{FF2B5EF4-FFF2-40B4-BE49-F238E27FC236}">
                  <a16:creationId xmlns="" xmlns:a16="http://schemas.microsoft.com/office/drawing/2014/main" id="{0937E24F-880C-4C97-BA74-731F96761843}"/>
                </a:ext>
              </a:extLst>
            </p:cNvPr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57;p40">
              <a:extLst>
                <a:ext uri="{FF2B5EF4-FFF2-40B4-BE49-F238E27FC236}">
                  <a16:creationId xmlns="" xmlns:a16="http://schemas.microsoft.com/office/drawing/2014/main" id="{36277C59-CB47-465B-9295-6634783145D8}"/>
                </a:ext>
              </a:extLst>
            </p:cNvPr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58;p40">
              <a:extLst>
                <a:ext uri="{FF2B5EF4-FFF2-40B4-BE49-F238E27FC236}">
                  <a16:creationId xmlns="" xmlns:a16="http://schemas.microsoft.com/office/drawing/2014/main" id="{010039AF-92A3-4286-AFA1-7AE3F99CE43B}"/>
                </a:ext>
              </a:extLst>
            </p:cNvPr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59;p40">
              <a:extLst>
                <a:ext uri="{FF2B5EF4-FFF2-40B4-BE49-F238E27FC236}">
                  <a16:creationId xmlns="" xmlns:a16="http://schemas.microsoft.com/office/drawing/2014/main" id="{46C0FE6E-B781-4A8E-AD59-27609EAAB285}"/>
                </a:ext>
              </a:extLst>
            </p:cNvPr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60;p40">
              <a:extLst>
                <a:ext uri="{FF2B5EF4-FFF2-40B4-BE49-F238E27FC236}">
                  <a16:creationId xmlns="" xmlns:a16="http://schemas.microsoft.com/office/drawing/2014/main" id="{9688D1DC-31BA-44F7-8770-1DAAFFA3375C}"/>
                </a:ext>
              </a:extLst>
            </p:cNvPr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61;p40">
              <a:extLst>
                <a:ext uri="{FF2B5EF4-FFF2-40B4-BE49-F238E27FC236}">
                  <a16:creationId xmlns="" xmlns:a16="http://schemas.microsoft.com/office/drawing/2014/main" id="{1567DDCC-6BD9-4B9F-A253-6467B4D4DA18}"/>
                </a:ext>
              </a:extLst>
            </p:cNvPr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62;p40">
              <a:extLst>
                <a:ext uri="{FF2B5EF4-FFF2-40B4-BE49-F238E27FC236}">
                  <a16:creationId xmlns="" xmlns:a16="http://schemas.microsoft.com/office/drawing/2014/main" id="{750DD332-0405-4316-BE5B-66DF85ABFCF7}"/>
                </a:ext>
              </a:extLst>
            </p:cNvPr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63;p40">
              <a:extLst>
                <a:ext uri="{FF2B5EF4-FFF2-40B4-BE49-F238E27FC236}">
                  <a16:creationId xmlns="" xmlns:a16="http://schemas.microsoft.com/office/drawing/2014/main" id="{0357E6FF-4046-4DFE-9743-3E78B16DDE8E}"/>
                </a:ext>
              </a:extLst>
            </p:cNvPr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64;p40">
              <a:extLst>
                <a:ext uri="{FF2B5EF4-FFF2-40B4-BE49-F238E27FC236}">
                  <a16:creationId xmlns="" xmlns:a16="http://schemas.microsoft.com/office/drawing/2014/main" id="{2FDAD29C-C932-42CF-AFB5-97D30CCEBDD2}"/>
                </a:ext>
              </a:extLst>
            </p:cNvPr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65;p40">
              <a:extLst>
                <a:ext uri="{FF2B5EF4-FFF2-40B4-BE49-F238E27FC236}">
                  <a16:creationId xmlns="" xmlns:a16="http://schemas.microsoft.com/office/drawing/2014/main" id="{570E53B3-5B53-4BF5-B091-2FD075955231}"/>
                </a:ext>
              </a:extLst>
            </p:cNvPr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66;p40">
              <a:extLst>
                <a:ext uri="{FF2B5EF4-FFF2-40B4-BE49-F238E27FC236}">
                  <a16:creationId xmlns="" xmlns:a16="http://schemas.microsoft.com/office/drawing/2014/main" id="{215CF079-6382-4E90-B759-FFFC5196B32E}"/>
                </a:ext>
              </a:extLst>
            </p:cNvPr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67;p40">
              <a:extLst>
                <a:ext uri="{FF2B5EF4-FFF2-40B4-BE49-F238E27FC236}">
                  <a16:creationId xmlns="" xmlns:a16="http://schemas.microsoft.com/office/drawing/2014/main" id="{A2686E6A-B8EA-46AF-ADB9-44DC2A4768F1}"/>
                </a:ext>
              </a:extLst>
            </p:cNvPr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68;p40">
              <a:extLst>
                <a:ext uri="{FF2B5EF4-FFF2-40B4-BE49-F238E27FC236}">
                  <a16:creationId xmlns="" xmlns:a16="http://schemas.microsoft.com/office/drawing/2014/main" id="{BEBBD7DF-2E60-4AC9-B08B-77A05B1103F0}"/>
                </a:ext>
              </a:extLst>
            </p:cNvPr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69;p40">
              <a:extLst>
                <a:ext uri="{FF2B5EF4-FFF2-40B4-BE49-F238E27FC236}">
                  <a16:creationId xmlns="" xmlns:a16="http://schemas.microsoft.com/office/drawing/2014/main" id="{E9E3FD0E-C484-469A-8097-044E85AF1204}"/>
                </a:ext>
              </a:extLst>
            </p:cNvPr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70;p40">
              <a:extLst>
                <a:ext uri="{FF2B5EF4-FFF2-40B4-BE49-F238E27FC236}">
                  <a16:creationId xmlns="" xmlns:a16="http://schemas.microsoft.com/office/drawing/2014/main" id="{6ECA9E9D-BD9A-4CD1-AF76-E49FA9185012}"/>
                </a:ext>
              </a:extLst>
            </p:cNvPr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71;p40">
              <a:extLst>
                <a:ext uri="{FF2B5EF4-FFF2-40B4-BE49-F238E27FC236}">
                  <a16:creationId xmlns="" xmlns:a16="http://schemas.microsoft.com/office/drawing/2014/main" id="{3798B312-3AF4-4EAF-936B-E3F6877078CA}"/>
                </a:ext>
              </a:extLst>
            </p:cNvPr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72;p40">
              <a:extLst>
                <a:ext uri="{FF2B5EF4-FFF2-40B4-BE49-F238E27FC236}">
                  <a16:creationId xmlns="" xmlns:a16="http://schemas.microsoft.com/office/drawing/2014/main" id="{8A1EAEE4-39DE-4BAE-ADD4-B4FCEB5F327A}"/>
                </a:ext>
              </a:extLst>
            </p:cNvPr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73;p40">
              <a:extLst>
                <a:ext uri="{FF2B5EF4-FFF2-40B4-BE49-F238E27FC236}">
                  <a16:creationId xmlns="" xmlns:a16="http://schemas.microsoft.com/office/drawing/2014/main" id="{22D7287A-A2C1-4E51-8C1A-759DAA90E52C}"/>
                </a:ext>
              </a:extLst>
            </p:cNvPr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74;p40">
              <a:extLst>
                <a:ext uri="{FF2B5EF4-FFF2-40B4-BE49-F238E27FC236}">
                  <a16:creationId xmlns="" xmlns:a16="http://schemas.microsoft.com/office/drawing/2014/main" id="{32275967-CE54-49EF-B558-619984BFB3EA}"/>
                </a:ext>
              </a:extLst>
            </p:cNvPr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75;p40">
              <a:extLst>
                <a:ext uri="{FF2B5EF4-FFF2-40B4-BE49-F238E27FC236}">
                  <a16:creationId xmlns="" xmlns:a16="http://schemas.microsoft.com/office/drawing/2014/main" id="{E1CF46BE-3472-447A-9BFB-883F006AA7DE}"/>
                </a:ext>
              </a:extLst>
            </p:cNvPr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76;p40">
              <a:extLst>
                <a:ext uri="{FF2B5EF4-FFF2-40B4-BE49-F238E27FC236}">
                  <a16:creationId xmlns="" xmlns:a16="http://schemas.microsoft.com/office/drawing/2014/main" id="{29A5DE1A-5CEF-403D-8226-61D60B81FE39}"/>
                </a:ext>
              </a:extLst>
            </p:cNvPr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77;p40">
              <a:extLst>
                <a:ext uri="{FF2B5EF4-FFF2-40B4-BE49-F238E27FC236}">
                  <a16:creationId xmlns="" xmlns:a16="http://schemas.microsoft.com/office/drawing/2014/main" id="{BE9F7D67-4E69-400D-A932-B7D489D0CD81}"/>
                </a:ext>
              </a:extLst>
            </p:cNvPr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78;p40">
              <a:extLst>
                <a:ext uri="{FF2B5EF4-FFF2-40B4-BE49-F238E27FC236}">
                  <a16:creationId xmlns="" xmlns:a16="http://schemas.microsoft.com/office/drawing/2014/main" id="{4F5CCA6E-B18F-4EC8-B9C5-C283E3F4F179}"/>
                </a:ext>
              </a:extLst>
            </p:cNvPr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79;p40">
              <a:extLst>
                <a:ext uri="{FF2B5EF4-FFF2-40B4-BE49-F238E27FC236}">
                  <a16:creationId xmlns="" xmlns:a16="http://schemas.microsoft.com/office/drawing/2014/main" id="{AA0189E1-10C9-4B32-8493-31883A2A228D}"/>
                </a:ext>
              </a:extLst>
            </p:cNvPr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80;p40">
              <a:extLst>
                <a:ext uri="{FF2B5EF4-FFF2-40B4-BE49-F238E27FC236}">
                  <a16:creationId xmlns="" xmlns:a16="http://schemas.microsoft.com/office/drawing/2014/main" id="{2733C79F-5419-49B9-AD80-2D96B848290A}"/>
                </a:ext>
              </a:extLst>
            </p:cNvPr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81;p40">
              <a:extLst>
                <a:ext uri="{FF2B5EF4-FFF2-40B4-BE49-F238E27FC236}">
                  <a16:creationId xmlns="" xmlns:a16="http://schemas.microsoft.com/office/drawing/2014/main" id="{4E7FC863-7EE1-4B67-8B7A-D2F3C60A98DF}"/>
                </a:ext>
              </a:extLst>
            </p:cNvPr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82;p40">
              <a:extLst>
                <a:ext uri="{FF2B5EF4-FFF2-40B4-BE49-F238E27FC236}">
                  <a16:creationId xmlns="" xmlns:a16="http://schemas.microsoft.com/office/drawing/2014/main" id="{AF10D4D1-7E83-4BB3-BDC1-285D26F1ABDB}"/>
                </a:ext>
              </a:extLst>
            </p:cNvPr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183;p40">
              <a:extLst>
                <a:ext uri="{FF2B5EF4-FFF2-40B4-BE49-F238E27FC236}">
                  <a16:creationId xmlns="" xmlns:a16="http://schemas.microsoft.com/office/drawing/2014/main" id="{0534AAC6-E35A-4D9B-A1C7-7E8BE265F076}"/>
                </a:ext>
              </a:extLst>
            </p:cNvPr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84;p40">
              <a:extLst>
                <a:ext uri="{FF2B5EF4-FFF2-40B4-BE49-F238E27FC236}">
                  <a16:creationId xmlns="" xmlns:a16="http://schemas.microsoft.com/office/drawing/2014/main" id="{DC26DECB-14F0-4916-B7C3-A37009C09654}"/>
                </a:ext>
              </a:extLst>
            </p:cNvPr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85;p40">
              <a:extLst>
                <a:ext uri="{FF2B5EF4-FFF2-40B4-BE49-F238E27FC236}">
                  <a16:creationId xmlns="" xmlns:a16="http://schemas.microsoft.com/office/drawing/2014/main" id="{79BFC615-B771-4CB0-B156-742F65A7C9F5}"/>
                </a:ext>
              </a:extLst>
            </p:cNvPr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86;p40">
              <a:extLst>
                <a:ext uri="{FF2B5EF4-FFF2-40B4-BE49-F238E27FC236}">
                  <a16:creationId xmlns="" xmlns:a16="http://schemas.microsoft.com/office/drawing/2014/main" id="{6743DA27-5D7B-4B7E-A894-B4F32D88C1F2}"/>
                </a:ext>
              </a:extLst>
            </p:cNvPr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87;p40">
              <a:extLst>
                <a:ext uri="{FF2B5EF4-FFF2-40B4-BE49-F238E27FC236}">
                  <a16:creationId xmlns="" xmlns:a16="http://schemas.microsoft.com/office/drawing/2014/main" id="{07E72864-524F-4FCB-84A5-55670ED43F7D}"/>
                </a:ext>
              </a:extLst>
            </p:cNvPr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88;p40">
              <a:extLst>
                <a:ext uri="{FF2B5EF4-FFF2-40B4-BE49-F238E27FC236}">
                  <a16:creationId xmlns="" xmlns:a16="http://schemas.microsoft.com/office/drawing/2014/main" id="{D0FA771E-59EB-4023-AD45-F271F049D558}"/>
                </a:ext>
              </a:extLst>
            </p:cNvPr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89;p40">
              <a:extLst>
                <a:ext uri="{FF2B5EF4-FFF2-40B4-BE49-F238E27FC236}">
                  <a16:creationId xmlns="" xmlns:a16="http://schemas.microsoft.com/office/drawing/2014/main" id="{57186959-517B-425C-ACF2-A549BE1D4461}"/>
                </a:ext>
              </a:extLst>
            </p:cNvPr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90;p40">
              <a:extLst>
                <a:ext uri="{FF2B5EF4-FFF2-40B4-BE49-F238E27FC236}">
                  <a16:creationId xmlns="" xmlns:a16="http://schemas.microsoft.com/office/drawing/2014/main" id="{290C9C0F-7779-4491-9C2F-209BEDA992F5}"/>
                </a:ext>
              </a:extLst>
            </p:cNvPr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91;p40">
              <a:extLst>
                <a:ext uri="{FF2B5EF4-FFF2-40B4-BE49-F238E27FC236}">
                  <a16:creationId xmlns="" xmlns:a16="http://schemas.microsoft.com/office/drawing/2014/main" id="{528FF1BC-B9C3-460F-A85A-471E7C1FC602}"/>
                </a:ext>
              </a:extLst>
            </p:cNvPr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92;p40">
              <a:extLst>
                <a:ext uri="{FF2B5EF4-FFF2-40B4-BE49-F238E27FC236}">
                  <a16:creationId xmlns="" xmlns:a16="http://schemas.microsoft.com/office/drawing/2014/main" id="{E25C9FE7-F3B3-4177-88EA-E02E30F9EC8F}"/>
                </a:ext>
              </a:extLst>
            </p:cNvPr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93;p40">
              <a:extLst>
                <a:ext uri="{FF2B5EF4-FFF2-40B4-BE49-F238E27FC236}">
                  <a16:creationId xmlns="" xmlns:a16="http://schemas.microsoft.com/office/drawing/2014/main" id="{86414296-9126-4F9F-B687-6DB46B861542}"/>
                </a:ext>
              </a:extLst>
            </p:cNvPr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94;p40">
              <a:extLst>
                <a:ext uri="{FF2B5EF4-FFF2-40B4-BE49-F238E27FC236}">
                  <a16:creationId xmlns="" xmlns:a16="http://schemas.microsoft.com/office/drawing/2014/main" id="{CC6E1C3D-2DBC-4110-94E3-40F26843297E}"/>
                </a:ext>
              </a:extLst>
            </p:cNvPr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95;p40">
              <a:extLst>
                <a:ext uri="{FF2B5EF4-FFF2-40B4-BE49-F238E27FC236}">
                  <a16:creationId xmlns="" xmlns:a16="http://schemas.microsoft.com/office/drawing/2014/main" id="{C427C1A1-4A10-4661-956A-7394E215383D}"/>
                </a:ext>
              </a:extLst>
            </p:cNvPr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96;p40">
              <a:extLst>
                <a:ext uri="{FF2B5EF4-FFF2-40B4-BE49-F238E27FC236}">
                  <a16:creationId xmlns="" xmlns:a16="http://schemas.microsoft.com/office/drawing/2014/main" id="{14D143D9-50C2-4500-A470-450D9B713EF0}"/>
                </a:ext>
              </a:extLst>
            </p:cNvPr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97;p40">
              <a:extLst>
                <a:ext uri="{FF2B5EF4-FFF2-40B4-BE49-F238E27FC236}">
                  <a16:creationId xmlns="" xmlns:a16="http://schemas.microsoft.com/office/drawing/2014/main" id="{2065F133-D97F-468D-84DC-FE6E06B77DD0}"/>
                </a:ext>
              </a:extLst>
            </p:cNvPr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98;p40">
              <a:extLst>
                <a:ext uri="{FF2B5EF4-FFF2-40B4-BE49-F238E27FC236}">
                  <a16:creationId xmlns="" xmlns:a16="http://schemas.microsoft.com/office/drawing/2014/main" id="{5421F17B-41D3-4160-B779-4B53C3826D34}"/>
                </a:ext>
              </a:extLst>
            </p:cNvPr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99;p40">
              <a:extLst>
                <a:ext uri="{FF2B5EF4-FFF2-40B4-BE49-F238E27FC236}">
                  <a16:creationId xmlns="" xmlns:a16="http://schemas.microsoft.com/office/drawing/2014/main" id="{C142B66F-D012-49D6-917B-221E5A08B8A7}"/>
                </a:ext>
              </a:extLst>
            </p:cNvPr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00;p40">
              <a:extLst>
                <a:ext uri="{FF2B5EF4-FFF2-40B4-BE49-F238E27FC236}">
                  <a16:creationId xmlns="" xmlns:a16="http://schemas.microsoft.com/office/drawing/2014/main" id="{F97C2A25-A1B4-4F4C-B31C-D05FBB7CDD2A}"/>
                </a:ext>
              </a:extLst>
            </p:cNvPr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01;p40">
              <a:extLst>
                <a:ext uri="{FF2B5EF4-FFF2-40B4-BE49-F238E27FC236}">
                  <a16:creationId xmlns="" xmlns:a16="http://schemas.microsoft.com/office/drawing/2014/main" id="{29677F18-73F6-4A7D-8122-0161B66DD72F}"/>
                </a:ext>
              </a:extLst>
            </p:cNvPr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02;p40">
              <a:extLst>
                <a:ext uri="{FF2B5EF4-FFF2-40B4-BE49-F238E27FC236}">
                  <a16:creationId xmlns="" xmlns:a16="http://schemas.microsoft.com/office/drawing/2014/main" id="{3D920CBF-9E78-40BC-9922-36A3CCB91627}"/>
                </a:ext>
              </a:extLst>
            </p:cNvPr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03;p40">
              <a:extLst>
                <a:ext uri="{FF2B5EF4-FFF2-40B4-BE49-F238E27FC236}">
                  <a16:creationId xmlns="" xmlns:a16="http://schemas.microsoft.com/office/drawing/2014/main" id="{EDD1041C-5848-450D-8DE2-4F2895A930D3}"/>
                </a:ext>
              </a:extLst>
            </p:cNvPr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04;p40">
              <a:extLst>
                <a:ext uri="{FF2B5EF4-FFF2-40B4-BE49-F238E27FC236}">
                  <a16:creationId xmlns="" xmlns:a16="http://schemas.microsoft.com/office/drawing/2014/main" id="{1319C871-B447-4090-B01C-E0727E7C32A7}"/>
                </a:ext>
              </a:extLst>
            </p:cNvPr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05;p40">
              <a:extLst>
                <a:ext uri="{FF2B5EF4-FFF2-40B4-BE49-F238E27FC236}">
                  <a16:creationId xmlns="" xmlns:a16="http://schemas.microsoft.com/office/drawing/2014/main" id="{E7E4251B-C4A4-4C4A-A639-8BD5A71623C4}"/>
                </a:ext>
              </a:extLst>
            </p:cNvPr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06;p40">
              <a:extLst>
                <a:ext uri="{FF2B5EF4-FFF2-40B4-BE49-F238E27FC236}">
                  <a16:creationId xmlns="" xmlns:a16="http://schemas.microsoft.com/office/drawing/2014/main" id="{181DFCEE-8FCB-4651-8A90-E41D6E1C54C4}"/>
                </a:ext>
              </a:extLst>
            </p:cNvPr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07;p40">
              <a:extLst>
                <a:ext uri="{FF2B5EF4-FFF2-40B4-BE49-F238E27FC236}">
                  <a16:creationId xmlns="" xmlns:a16="http://schemas.microsoft.com/office/drawing/2014/main" id="{2861840F-B842-41F6-A8B5-F2F0AFB56AE5}"/>
                </a:ext>
              </a:extLst>
            </p:cNvPr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08;p40">
              <a:extLst>
                <a:ext uri="{FF2B5EF4-FFF2-40B4-BE49-F238E27FC236}">
                  <a16:creationId xmlns="" xmlns:a16="http://schemas.microsoft.com/office/drawing/2014/main" id="{3142AAA8-A46C-4C7A-BC3C-7097612FBD49}"/>
                </a:ext>
              </a:extLst>
            </p:cNvPr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09;p40">
              <a:extLst>
                <a:ext uri="{FF2B5EF4-FFF2-40B4-BE49-F238E27FC236}">
                  <a16:creationId xmlns="" xmlns:a16="http://schemas.microsoft.com/office/drawing/2014/main" id="{903A333B-772C-4F59-9A37-5A9DB25CB603}"/>
                </a:ext>
              </a:extLst>
            </p:cNvPr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10;p40">
              <a:extLst>
                <a:ext uri="{FF2B5EF4-FFF2-40B4-BE49-F238E27FC236}">
                  <a16:creationId xmlns="" xmlns:a16="http://schemas.microsoft.com/office/drawing/2014/main" id="{C430E8AB-E573-4CC0-8E0C-8488D05EDA16}"/>
                </a:ext>
              </a:extLst>
            </p:cNvPr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11;p40">
              <a:extLst>
                <a:ext uri="{FF2B5EF4-FFF2-40B4-BE49-F238E27FC236}">
                  <a16:creationId xmlns="" xmlns:a16="http://schemas.microsoft.com/office/drawing/2014/main" id="{7B579CF3-C2B8-4FD3-A7C8-6FF7BEC9EC95}"/>
                </a:ext>
              </a:extLst>
            </p:cNvPr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12;p40">
              <a:extLst>
                <a:ext uri="{FF2B5EF4-FFF2-40B4-BE49-F238E27FC236}">
                  <a16:creationId xmlns="" xmlns:a16="http://schemas.microsoft.com/office/drawing/2014/main" id="{E5CF0396-04FA-408D-8343-84D73AD56FEA}"/>
                </a:ext>
              </a:extLst>
            </p:cNvPr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13;p40">
              <a:extLst>
                <a:ext uri="{FF2B5EF4-FFF2-40B4-BE49-F238E27FC236}">
                  <a16:creationId xmlns="" xmlns:a16="http://schemas.microsoft.com/office/drawing/2014/main" id="{5DD2079B-A6FC-45AA-8C8E-8C1FDCB58509}"/>
                </a:ext>
              </a:extLst>
            </p:cNvPr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14;p40">
              <a:extLst>
                <a:ext uri="{FF2B5EF4-FFF2-40B4-BE49-F238E27FC236}">
                  <a16:creationId xmlns="" xmlns:a16="http://schemas.microsoft.com/office/drawing/2014/main" id="{28416B40-3BA9-4EAA-8421-8F245AC044D9}"/>
                </a:ext>
              </a:extLst>
            </p:cNvPr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15;p40">
              <a:extLst>
                <a:ext uri="{FF2B5EF4-FFF2-40B4-BE49-F238E27FC236}">
                  <a16:creationId xmlns="" xmlns:a16="http://schemas.microsoft.com/office/drawing/2014/main" id="{96E40F60-DCD3-480E-B93F-A3BD80CE70C4}"/>
                </a:ext>
              </a:extLst>
            </p:cNvPr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16;p40">
              <a:extLst>
                <a:ext uri="{FF2B5EF4-FFF2-40B4-BE49-F238E27FC236}">
                  <a16:creationId xmlns="" xmlns:a16="http://schemas.microsoft.com/office/drawing/2014/main" id="{8E410EBD-6989-4A7C-8FD6-FF5AFF20BA9B}"/>
                </a:ext>
              </a:extLst>
            </p:cNvPr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17;p40">
              <a:extLst>
                <a:ext uri="{FF2B5EF4-FFF2-40B4-BE49-F238E27FC236}">
                  <a16:creationId xmlns="" xmlns:a16="http://schemas.microsoft.com/office/drawing/2014/main" id="{5DA03140-C3C5-43D2-B199-811FDABFE353}"/>
                </a:ext>
              </a:extLst>
            </p:cNvPr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18;p40">
              <a:extLst>
                <a:ext uri="{FF2B5EF4-FFF2-40B4-BE49-F238E27FC236}">
                  <a16:creationId xmlns="" xmlns:a16="http://schemas.microsoft.com/office/drawing/2014/main" id="{38C27BCD-FBD5-4C6B-A08D-ADC03F820794}"/>
                </a:ext>
              </a:extLst>
            </p:cNvPr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19;p40">
              <a:extLst>
                <a:ext uri="{FF2B5EF4-FFF2-40B4-BE49-F238E27FC236}">
                  <a16:creationId xmlns="" xmlns:a16="http://schemas.microsoft.com/office/drawing/2014/main" id="{772F7124-8459-4EBF-A669-6CF046748883}"/>
                </a:ext>
              </a:extLst>
            </p:cNvPr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20;p40">
              <a:extLst>
                <a:ext uri="{FF2B5EF4-FFF2-40B4-BE49-F238E27FC236}">
                  <a16:creationId xmlns="" xmlns:a16="http://schemas.microsoft.com/office/drawing/2014/main" id="{96CA3762-6D82-4FC9-9D49-526666CB5973}"/>
                </a:ext>
              </a:extLst>
            </p:cNvPr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21;p40">
              <a:extLst>
                <a:ext uri="{FF2B5EF4-FFF2-40B4-BE49-F238E27FC236}">
                  <a16:creationId xmlns="" xmlns:a16="http://schemas.microsoft.com/office/drawing/2014/main" id="{252FFBA4-0F8C-49D3-AFA9-3EC42B9BA14A}"/>
                </a:ext>
              </a:extLst>
            </p:cNvPr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22;p40">
              <a:extLst>
                <a:ext uri="{FF2B5EF4-FFF2-40B4-BE49-F238E27FC236}">
                  <a16:creationId xmlns="" xmlns:a16="http://schemas.microsoft.com/office/drawing/2014/main" id="{79A68455-9B10-4780-BCFF-41C80EF8B2BC}"/>
                </a:ext>
              </a:extLst>
            </p:cNvPr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23;p40">
              <a:extLst>
                <a:ext uri="{FF2B5EF4-FFF2-40B4-BE49-F238E27FC236}">
                  <a16:creationId xmlns="" xmlns:a16="http://schemas.microsoft.com/office/drawing/2014/main" id="{5267D39A-2C21-4136-806E-7374A9EA2431}"/>
                </a:ext>
              </a:extLst>
            </p:cNvPr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24;p40">
              <a:extLst>
                <a:ext uri="{FF2B5EF4-FFF2-40B4-BE49-F238E27FC236}">
                  <a16:creationId xmlns="" xmlns:a16="http://schemas.microsoft.com/office/drawing/2014/main" id="{DFDB4C1B-9C9C-4469-8682-BE2D627005F9}"/>
                </a:ext>
              </a:extLst>
            </p:cNvPr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25;p40">
              <a:extLst>
                <a:ext uri="{FF2B5EF4-FFF2-40B4-BE49-F238E27FC236}">
                  <a16:creationId xmlns="" xmlns:a16="http://schemas.microsoft.com/office/drawing/2014/main" id="{D3E00E3D-BDB5-4F21-88BC-034A9B3A4CEC}"/>
                </a:ext>
              </a:extLst>
            </p:cNvPr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26;p40">
              <a:extLst>
                <a:ext uri="{FF2B5EF4-FFF2-40B4-BE49-F238E27FC236}">
                  <a16:creationId xmlns="" xmlns:a16="http://schemas.microsoft.com/office/drawing/2014/main" id="{9D8F5A5B-6D14-4554-BF1D-6BA2D242CE0E}"/>
                </a:ext>
              </a:extLst>
            </p:cNvPr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27;p40">
              <a:extLst>
                <a:ext uri="{FF2B5EF4-FFF2-40B4-BE49-F238E27FC236}">
                  <a16:creationId xmlns="" xmlns:a16="http://schemas.microsoft.com/office/drawing/2014/main" id="{919F0AB8-7EE6-42BC-8A69-35A431D81E26}"/>
                </a:ext>
              </a:extLst>
            </p:cNvPr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28;p40">
              <a:extLst>
                <a:ext uri="{FF2B5EF4-FFF2-40B4-BE49-F238E27FC236}">
                  <a16:creationId xmlns="" xmlns:a16="http://schemas.microsoft.com/office/drawing/2014/main" id="{5954908D-24A2-4484-9A5D-42DAB40E28DF}"/>
                </a:ext>
              </a:extLst>
            </p:cNvPr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29;p40">
              <a:extLst>
                <a:ext uri="{FF2B5EF4-FFF2-40B4-BE49-F238E27FC236}">
                  <a16:creationId xmlns="" xmlns:a16="http://schemas.microsoft.com/office/drawing/2014/main" id="{ADAB0474-946C-4695-A99A-B6D77E74178A}"/>
                </a:ext>
              </a:extLst>
            </p:cNvPr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30;p40">
              <a:extLst>
                <a:ext uri="{FF2B5EF4-FFF2-40B4-BE49-F238E27FC236}">
                  <a16:creationId xmlns="" xmlns:a16="http://schemas.microsoft.com/office/drawing/2014/main" id="{B060F55F-D346-439C-B390-16A5A0CBBECF}"/>
                </a:ext>
              </a:extLst>
            </p:cNvPr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31;p40">
              <a:extLst>
                <a:ext uri="{FF2B5EF4-FFF2-40B4-BE49-F238E27FC236}">
                  <a16:creationId xmlns="" xmlns:a16="http://schemas.microsoft.com/office/drawing/2014/main" id="{11791643-9B75-47C2-8AB1-AEAD167286C7}"/>
                </a:ext>
              </a:extLst>
            </p:cNvPr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32;p40">
              <a:extLst>
                <a:ext uri="{FF2B5EF4-FFF2-40B4-BE49-F238E27FC236}">
                  <a16:creationId xmlns="" xmlns:a16="http://schemas.microsoft.com/office/drawing/2014/main" id="{1B20C295-E660-4898-B339-5651222B4855}"/>
                </a:ext>
              </a:extLst>
            </p:cNvPr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33;p40">
              <a:extLst>
                <a:ext uri="{FF2B5EF4-FFF2-40B4-BE49-F238E27FC236}">
                  <a16:creationId xmlns="" xmlns:a16="http://schemas.microsoft.com/office/drawing/2014/main" id="{AD60BBDE-2888-4A3A-A914-F431B6518CAC}"/>
                </a:ext>
              </a:extLst>
            </p:cNvPr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234;p40">
              <a:extLst>
                <a:ext uri="{FF2B5EF4-FFF2-40B4-BE49-F238E27FC236}">
                  <a16:creationId xmlns="" xmlns:a16="http://schemas.microsoft.com/office/drawing/2014/main" id="{D1BF611B-7DBD-4345-9F9A-417C21F7E76B}"/>
                </a:ext>
              </a:extLst>
            </p:cNvPr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235;p40">
              <a:extLst>
                <a:ext uri="{FF2B5EF4-FFF2-40B4-BE49-F238E27FC236}">
                  <a16:creationId xmlns="" xmlns:a16="http://schemas.microsoft.com/office/drawing/2014/main" id="{3FE11E31-2A5C-42FC-B997-841D25EDD14F}"/>
                </a:ext>
              </a:extLst>
            </p:cNvPr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236;p40">
              <a:extLst>
                <a:ext uri="{FF2B5EF4-FFF2-40B4-BE49-F238E27FC236}">
                  <a16:creationId xmlns="" xmlns:a16="http://schemas.microsoft.com/office/drawing/2014/main" id="{30EA3ED9-75E9-4041-97C8-BC4904B96C3B}"/>
                </a:ext>
              </a:extLst>
            </p:cNvPr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237;p40">
              <a:extLst>
                <a:ext uri="{FF2B5EF4-FFF2-40B4-BE49-F238E27FC236}">
                  <a16:creationId xmlns="" xmlns:a16="http://schemas.microsoft.com/office/drawing/2014/main" id="{B3CC423C-5838-4E6D-BA20-EA8F5DB58A63}"/>
                </a:ext>
              </a:extLst>
            </p:cNvPr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238;p40">
              <a:extLst>
                <a:ext uri="{FF2B5EF4-FFF2-40B4-BE49-F238E27FC236}">
                  <a16:creationId xmlns="" xmlns:a16="http://schemas.microsoft.com/office/drawing/2014/main" id="{14FA900F-D101-4D19-AF08-8B0B9407F09D}"/>
                </a:ext>
              </a:extLst>
            </p:cNvPr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39;p40">
              <a:extLst>
                <a:ext uri="{FF2B5EF4-FFF2-40B4-BE49-F238E27FC236}">
                  <a16:creationId xmlns="" xmlns:a16="http://schemas.microsoft.com/office/drawing/2014/main" id="{C68D7120-6268-4578-A130-6E0A1D5C54F9}"/>
                </a:ext>
              </a:extLst>
            </p:cNvPr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40;p40">
              <a:extLst>
                <a:ext uri="{FF2B5EF4-FFF2-40B4-BE49-F238E27FC236}">
                  <a16:creationId xmlns="" xmlns:a16="http://schemas.microsoft.com/office/drawing/2014/main" id="{0D55A0DA-C456-468C-BAA4-A82F20E5E967}"/>
                </a:ext>
              </a:extLst>
            </p:cNvPr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41;p40">
              <a:extLst>
                <a:ext uri="{FF2B5EF4-FFF2-40B4-BE49-F238E27FC236}">
                  <a16:creationId xmlns="" xmlns:a16="http://schemas.microsoft.com/office/drawing/2014/main" id="{EA694131-CB8D-4302-B4BA-F87982CBDED4}"/>
                </a:ext>
              </a:extLst>
            </p:cNvPr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42;p40">
              <a:extLst>
                <a:ext uri="{FF2B5EF4-FFF2-40B4-BE49-F238E27FC236}">
                  <a16:creationId xmlns="" xmlns:a16="http://schemas.microsoft.com/office/drawing/2014/main" id="{36BD0EF3-94D5-47EF-990B-15264FD2C74C}"/>
                </a:ext>
              </a:extLst>
            </p:cNvPr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3;p40">
              <a:extLst>
                <a:ext uri="{FF2B5EF4-FFF2-40B4-BE49-F238E27FC236}">
                  <a16:creationId xmlns="" xmlns:a16="http://schemas.microsoft.com/office/drawing/2014/main" id="{926A11AB-5D72-4A19-8938-6A2C155C1412}"/>
                </a:ext>
              </a:extLst>
            </p:cNvPr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44;p40">
              <a:extLst>
                <a:ext uri="{FF2B5EF4-FFF2-40B4-BE49-F238E27FC236}">
                  <a16:creationId xmlns="" xmlns:a16="http://schemas.microsoft.com/office/drawing/2014/main" id="{80AC7939-3AD6-4600-B347-1200DA8AF068}"/>
                </a:ext>
              </a:extLst>
            </p:cNvPr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45;p40">
              <a:extLst>
                <a:ext uri="{FF2B5EF4-FFF2-40B4-BE49-F238E27FC236}">
                  <a16:creationId xmlns="" xmlns:a16="http://schemas.microsoft.com/office/drawing/2014/main" id="{FBC93CB7-CF47-4EB2-8A27-617753506AC2}"/>
                </a:ext>
              </a:extLst>
            </p:cNvPr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46;p40">
              <a:extLst>
                <a:ext uri="{FF2B5EF4-FFF2-40B4-BE49-F238E27FC236}">
                  <a16:creationId xmlns="" xmlns:a16="http://schemas.microsoft.com/office/drawing/2014/main" id="{6DE6D84F-A39A-400A-8EFD-DC78A60E714E}"/>
                </a:ext>
              </a:extLst>
            </p:cNvPr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47;p40">
              <a:extLst>
                <a:ext uri="{FF2B5EF4-FFF2-40B4-BE49-F238E27FC236}">
                  <a16:creationId xmlns="" xmlns:a16="http://schemas.microsoft.com/office/drawing/2014/main" id="{0FEA2CAD-0C5F-46B3-B04A-89704E680F47}"/>
                </a:ext>
              </a:extLst>
            </p:cNvPr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48;p40">
              <a:extLst>
                <a:ext uri="{FF2B5EF4-FFF2-40B4-BE49-F238E27FC236}">
                  <a16:creationId xmlns="" xmlns:a16="http://schemas.microsoft.com/office/drawing/2014/main" id="{C6EFB1FA-3F63-40B0-87FC-C159C723CCFD}"/>
                </a:ext>
              </a:extLst>
            </p:cNvPr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249;p40">
              <a:extLst>
                <a:ext uri="{FF2B5EF4-FFF2-40B4-BE49-F238E27FC236}">
                  <a16:creationId xmlns="" xmlns:a16="http://schemas.microsoft.com/office/drawing/2014/main" id="{F7418C69-4458-4BFE-89AE-EAE1B734EA8C}"/>
                </a:ext>
              </a:extLst>
            </p:cNvPr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250;p40">
              <a:extLst>
                <a:ext uri="{FF2B5EF4-FFF2-40B4-BE49-F238E27FC236}">
                  <a16:creationId xmlns="" xmlns:a16="http://schemas.microsoft.com/office/drawing/2014/main" id="{11228973-1357-46D0-A8F1-53F3798373DB}"/>
                </a:ext>
              </a:extLst>
            </p:cNvPr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251;p40">
              <a:extLst>
                <a:ext uri="{FF2B5EF4-FFF2-40B4-BE49-F238E27FC236}">
                  <a16:creationId xmlns="" xmlns:a16="http://schemas.microsoft.com/office/drawing/2014/main" id="{CDF99755-211A-44FF-9DB9-FC471964B853}"/>
                </a:ext>
              </a:extLst>
            </p:cNvPr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252;p40">
              <a:extLst>
                <a:ext uri="{FF2B5EF4-FFF2-40B4-BE49-F238E27FC236}">
                  <a16:creationId xmlns="" xmlns:a16="http://schemas.microsoft.com/office/drawing/2014/main" id="{6382BB6B-32C4-4FFB-BEF7-9D6F38771CDA}"/>
                </a:ext>
              </a:extLst>
            </p:cNvPr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253;p40">
              <a:extLst>
                <a:ext uri="{FF2B5EF4-FFF2-40B4-BE49-F238E27FC236}">
                  <a16:creationId xmlns="" xmlns:a16="http://schemas.microsoft.com/office/drawing/2014/main" id="{2CEFFDF2-5BEB-4DEB-8B0E-48436E2C785A}"/>
                </a:ext>
              </a:extLst>
            </p:cNvPr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254;p40">
              <a:extLst>
                <a:ext uri="{FF2B5EF4-FFF2-40B4-BE49-F238E27FC236}">
                  <a16:creationId xmlns="" xmlns:a16="http://schemas.microsoft.com/office/drawing/2014/main" id="{8E723B96-007C-4D76-B312-31FCE04B9391}"/>
                </a:ext>
              </a:extLst>
            </p:cNvPr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255;p40">
              <a:extLst>
                <a:ext uri="{FF2B5EF4-FFF2-40B4-BE49-F238E27FC236}">
                  <a16:creationId xmlns="" xmlns:a16="http://schemas.microsoft.com/office/drawing/2014/main" id="{D839E966-7DBA-4D4B-AACD-064079B25C2A}"/>
                </a:ext>
              </a:extLst>
            </p:cNvPr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256;p40">
              <a:extLst>
                <a:ext uri="{FF2B5EF4-FFF2-40B4-BE49-F238E27FC236}">
                  <a16:creationId xmlns="" xmlns:a16="http://schemas.microsoft.com/office/drawing/2014/main" id="{2E6C23A4-A934-4209-BBA1-322B9BD7CB85}"/>
                </a:ext>
              </a:extLst>
            </p:cNvPr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257;p40">
              <a:extLst>
                <a:ext uri="{FF2B5EF4-FFF2-40B4-BE49-F238E27FC236}">
                  <a16:creationId xmlns="" xmlns:a16="http://schemas.microsoft.com/office/drawing/2014/main" id="{EC4992FE-5505-483F-9C00-B2AF3F891862}"/>
                </a:ext>
              </a:extLst>
            </p:cNvPr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258;p40">
              <a:extLst>
                <a:ext uri="{FF2B5EF4-FFF2-40B4-BE49-F238E27FC236}">
                  <a16:creationId xmlns="" xmlns:a16="http://schemas.microsoft.com/office/drawing/2014/main" id="{467B49BB-09B7-46B3-9615-CB81EA32EDA0}"/>
                </a:ext>
              </a:extLst>
            </p:cNvPr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259;p40">
              <a:extLst>
                <a:ext uri="{FF2B5EF4-FFF2-40B4-BE49-F238E27FC236}">
                  <a16:creationId xmlns="" xmlns:a16="http://schemas.microsoft.com/office/drawing/2014/main" id="{2DF26495-B8D5-46EE-9F6D-3B9D07BAEC0B}"/>
                </a:ext>
              </a:extLst>
            </p:cNvPr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260;p40">
              <a:extLst>
                <a:ext uri="{FF2B5EF4-FFF2-40B4-BE49-F238E27FC236}">
                  <a16:creationId xmlns="" xmlns:a16="http://schemas.microsoft.com/office/drawing/2014/main" id="{6DF62B6C-FBEB-4D69-BF5E-9247A65C084C}"/>
                </a:ext>
              </a:extLst>
            </p:cNvPr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261;p40">
              <a:extLst>
                <a:ext uri="{FF2B5EF4-FFF2-40B4-BE49-F238E27FC236}">
                  <a16:creationId xmlns="" xmlns:a16="http://schemas.microsoft.com/office/drawing/2014/main" id="{2FBAACB4-FF8A-4D98-8D05-1DA56B0CC3B0}"/>
                </a:ext>
              </a:extLst>
            </p:cNvPr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262;p40">
              <a:extLst>
                <a:ext uri="{FF2B5EF4-FFF2-40B4-BE49-F238E27FC236}">
                  <a16:creationId xmlns="" xmlns:a16="http://schemas.microsoft.com/office/drawing/2014/main" id="{BD16D204-114F-48F9-894C-EBCD6576BD56}"/>
                </a:ext>
              </a:extLst>
            </p:cNvPr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263;p40">
              <a:extLst>
                <a:ext uri="{FF2B5EF4-FFF2-40B4-BE49-F238E27FC236}">
                  <a16:creationId xmlns="" xmlns:a16="http://schemas.microsoft.com/office/drawing/2014/main" id="{CE86F062-8AE1-4461-B702-34EEB6A4046D}"/>
                </a:ext>
              </a:extLst>
            </p:cNvPr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264;p40">
              <a:extLst>
                <a:ext uri="{FF2B5EF4-FFF2-40B4-BE49-F238E27FC236}">
                  <a16:creationId xmlns="" xmlns:a16="http://schemas.microsoft.com/office/drawing/2014/main" id="{39F90FB3-3BFE-420E-8695-E784743AA8D8}"/>
                </a:ext>
              </a:extLst>
            </p:cNvPr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265;p40">
              <a:extLst>
                <a:ext uri="{FF2B5EF4-FFF2-40B4-BE49-F238E27FC236}">
                  <a16:creationId xmlns="" xmlns:a16="http://schemas.microsoft.com/office/drawing/2014/main" id="{8F74CD1D-3C56-4D20-B974-C9BAD4202D44}"/>
                </a:ext>
              </a:extLst>
            </p:cNvPr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266;p40">
              <a:extLst>
                <a:ext uri="{FF2B5EF4-FFF2-40B4-BE49-F238E27FC236}">
                  <a16:creationId xmlns="" xmlns:a16="http://schemas.microsoft.com/office/drawing/2014/main" id="{A47DA1E6-9AE8-4ED3-BD47-6A92D0BDB3AE}"/>
                </a:ext>
              </a:extLst>
            </p:cNvPr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267;p40">
              <a:extLst>
                <a:ext uri="{FF2B5EF4-FFF2-40B4-BE49-F238E27FC236}">
                  <a16:creationId xmlns="" xmlns:a16="http://schemas.microsoft.com/office/drawing/2014/main" id="{E5FC0F5B-3131-4162-859E-5175EB7361C1}"/>
                </a:ext>
              </a:extLst>
            </p:cNvPr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268;p40">
              <a:extLst>
                <a:ext uri="{FF2B5EF4-FFF2-40B4-BE49-F238E27FC236}">
                  <a16:creationId xmlns="" xmlns:a16="http://schemas.microsoft.com/office/drawing/2014/main" id="{E0D1496C-C6F0-479C-8489-3BAE32D2F803}"/>
                </a:ext>
              </a:extLst>
            </p:cNvPr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897" y="2211797"/>
            <a:ext cx="6114103" cy="458557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7948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5FB278B-2CC2-44E2-BBBE-C2A71750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221" y="0"/>
            <a:ext cx="4835353" cy="86805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Giới</a:t>
            </a:r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thiệu</a:t>
            </a:r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đề</a:t>
            </a:r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tài</a:t>
            </a:r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endParaRPr lang="en-GB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pSp>
        <p:nvGrpSpPr>
          <p:cNvPr id="524" name="Group 523">
            <a:extLst>
              <a:ext uri="{FF2B5EF4-FFF2-40B4-BE49-F238E27FC236}">
                <a16:creationId xmlns="" xmlns:a16="http://schemas.microsoft.com/office/drawing/2014/main" id="{E4DE2FEB-98FB-4507-AD75-91AB81406CDD}"/>
              </a:ext>
            </a:extLst>
          </p:cNvPr>
          <p:cNvGrpSpPr/>
          <p:nvPr/>
        </p:nvGrpSpPr>
        <p:grpSpPr>
          <a:xfrm>
            <a:off x="3908296" y="2259518"/>
            <a:ext cx="2053109" cy="1984961"/>
            <a:chOff x="3908296" y="2259518"/>
            <a:chExt cx="2053109" cy="1984961"/>
          </a:xfrm>
        </p:grpSpPr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AE695860-81C2-4D6E-885F-9855629279BD}"/>
                </a:ext>
              </a:extLst>
            </p:cNvPr>
            <p:cNvGrpSpPr/>
            <p:nvPr/>
          </p:nvGrpSpPr>
          <p:grpSpPr>
            <a:xfrm>
              <a:off x="3908296" y="2259518"/>
              <a:ext cx="2053109" cy="1549065"/>
              <a:chOff x="3908296" y="2259518"/>
              <a:chExt cx="2053109" cy="1549065"/>
            </a:xfrm>
          </p:grpSpPr>
          <p:cxnSp>
            <p:nvCxnSpPr>
              <p:cNvPr id="553" name="Google Shape;151;p16">
                <a:extLst>
                  <a:ext uri="{FF2B5EF4-FFF2-40B4-BE49-F238E27FC236}">
                    <a16:creationId xmlns="" xmlns:a16="http://schemas.microsoft.com/office/drawing/2014/main" id="{1CCC5028-D399-4D62-B4E7-80EA69019DC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320223" y="2557031"/>
                <a:ext cx="0" cy="125155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54" name="Google Shape;152;p16">
                <a:extLst>
                  <a:ext uri="{FF2B5EF4-FFF2-40B4-BE49-F238E27FC236}">
                    <a16:creationId xmlns="" xmlns:a16="http://schemas.microsoft.com/office/drawing/2014/main" id="{4E52AB2A-6188-4437-8477-BD3928283678}"/>
                  </a:ext>
                </a:extLst>
              </p:cNvPr>
              <p:cNvSpPr/>
              <p:nvPr/>
            </p:nvSpPr>
            <p:spPr>
              <a:xfrm>
                <a:off x="3908296" y="2259518"/>
                <a:ext cx="2053109" cy="428264"/>
              </a:xfrm>
              <a:prstGeom prst="rect">
                <a:avLst/>
              </a:prstGeom>
              <a:gradFill>
                <a:gsLst>
                  <a:gs pos="0">
                    <a:schemeClr val="accent4"/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solidFill>
                      <a:schemeClr val="lt1"/>
                    </a:solidFill>
                    <a:latin typeface="Arial" pitchFamily="34" charset="0"/>
                    <a:ea typeface="Fira Sans Condensed"/>
                    <a:cs typeface="Arial" pitchFamily="34" charset="0"/>
                    <a:sym typeface="Fira Sans Condensed"/>
                  </a:rPr>
                  <a:t>Tìm hiểu, nghiên cứu</a:t>
                </a:r>
                <a:endParaRPr sz="16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55" name="Google Shape;153;p16">
              <a:extLst>
                <a:ext uri="{FF2B5EF4-FFF2-40B4-BE49-F238E27FC236}">
                  <a16:creationId xmlns="" xmlns:a16="http://schemas.microsoft.com/office/drawing/2014/main" id="{A40B605A-C652-4B26-A02F-995E7B39F55B}"/>
                </a:ext>
              </a:extLst>
            </p:cNvPr>
            <p:cNvSpPr/>
            <p:nvPr/>
          </p:nvSpPr>
          <p:spPr>
            <a:xfrm>
              <a:off x="3908296" y="3439514"/>
              <a:ext cx="804966" cy="804965"/>
            </a:xfrm>
            <a:prstGeom prst="ellipse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69" name="Google Shape;167;p16">
            <a:extLst>
              <a:ext uri="{FF2B5EF4-FFF2-40B4-BE49-F238E27FC236}">
                <a16:creationId xmlns="" xmlns:a16="http://schemas.microsoft.com/office/drawing/2014/main" id="{1F052573-D485-447E-99CF-0DEB13B8245E}"/>
              </a:ext>
            </a:extLst>
          </p:cNvPr>
          <p:cNvCxnSpPr>
            <a:cxnSpLocks/>
            <a:stCxn id="555" idx="6"/>
            <a:endCxn id="558" idx="2"/>
          </p:cNvCxnSpPr>
          <p:nvPr/>
        </p:nvCxnSpPr>
        <p:spPr>
          <a:xfrm>
            <a:off x="4713262" y="3841997"/>
            <a:ext cx="2082116" cy="102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71" name="Google Shape;169;p16">
            <a:extLst>
              <a:ext uri="{FF2B5EF4-FFF2-40B4-BE49-F238E27FC236}">
                <a16:creationId xmlns="" xmlns:a16="http://schemas.microsoft.com/office/drawing/2014/main" id="{BE8C8C95-6269-4DCA-B5EC-2B8C9C8BAF0F}"/>
              </a:ext>
            </a:extLst>
          </p:cNvPr>
          <p:cNvCxnSpPr>
            <a:cxnSpLocks/>
            <a:stCxn id="558" idx="6"/>
            <a:endCxn id="564" idx="2"/>
          </p:cNvCxnSpPr>
          <p:nvPr/>
        </p:nvCxnSpPr>
        <p:spPr>
          <a:xfrm flipV="1">
            <a:off x="7600344" y="3841997"/>
            <a:ext cx="1924918" cy="102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D74E9CB8-F73D-4AA0-8CE9-D47C919788F0}"/>
              </a:ext>
            </a:extLst>
          </p:cNvPr>
          <p:cNvGrpSpPr/>
          <p:nvPr/>
        </p:nvGrpSpPr>
        <p:grpSpPr>
          <a:xfrm>
            <a:off x="6305910" y="3440543"/>
            <a:ext cx="2053109" cy="1849491"/>
            <a:chOff x="5291145" y="3439514"/>
            <a:chExt cx="2053109" cy="1849491"/>
          </a:xfrm>
        </p:grpSpPr>
        <p:cxnSp>
          <p:nvCxnSpPr>
            <p:cNvPr id="556" name="Google Shape;154;p16">
              <a:extLst>
                <a:ext uri="{FF2B5EF4-FFF2-40B4-BE49-F238E27FC236}">
                  <a16:creationId xmlns="" xmlns:a16="http://schemas.microsoft.com/office/drawing/2014/main" id="{E75D6736-2F99-437D-830F-44551CF040BD}"/>
                </a:ext>
              </a:extLst>
            </p:cNvPr>
            <p:cNvCxnSpPr/>
            <p:nvPr/>
          </p:nvCxnSpPr>
          <p:spPr>
            <a:xfrm rot="10800000">
              <a:off x="6195632" y="3911489"/>
              <a:ext cx="0" cy="125155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7" name="Google Shape;155;p16">
              <a:extLst>
                <a:ext uri="{FF2B5EF4-FFF2-40B4-BE49-F238E27FC236}">
                  <a16:creationId xmlns="" xmlns:a16="http://schemas.microsoft.com/office/drawing/2014/main" id="{83850B40-97AC-4580-B554-7B191DB86394}"/>
                </a:ext>
              </a:extLst>
            </p:cNvPr>
            <p:cNvSpPr/>
            <p:nvPr/>
          </p:nvSpPr>
          <p:spPr>
            <a:xfrm>
              <a:off x="5291145" y="4860741"/>
              <a:ext cx="2053109" cy="428264"/>
            </a:xfrm>
            <a:prstGeom prst="rect">
              <a:avLst/>
            </a:prstGeom>
            <a:gradFill>
              <a:gsLst>
                <a:gs pos="99000">
                  <a:schemeClr val="accent5">
                    <a:lumMod val="60000"/>
                    <a:lumOff val="40000"/>
                  </a:schemeClr>
                </a:gs>
                <a:gs pos="0">
                  <a:schemeClr val="accent3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 err="1">
                  <a:solidFill>
                    <a:schemeClr val="bg1"/>
                  </a:solidFill>
                  <a:latin typeface="Arial" pitchFamily="34" charset="0"/>
                  <a:ea typeface="Fira Sans Condensed"/>
                  <a:cs typeface="Arial" pitchFamily="34" charset="0"/>
                  <a:sym typeface="Fira Sans Condensed"/>
                </a:rPr>
                <a:t>Xây</a:t>
              </a:r>
              <a:r>
                <a:rPr lang="en-US" sz="1600" b="1" dirty="0">
                  <a:solidFill>
                    <a:schemeClr val="bg1"/>
                  </a:solidFill>
                  <a:latin typeface="Arial" pitchFamily="34" charset="0"/>
                  <a:ea typeface="Fira Sans Condensed"/>
                  <a:cs typeface="Arial" pitchFamily="34" charset="0"/>
                  <a:sym typeface="Fira Sans Condensed"/>
                </a:rPr>
                <a:t> </a:t>
              </a:r>
              <a:r>
                <a:rPr lang="en-US" sz="1600" b="1" dirty="0" err="1">
                  <a:solidFill>
                    <a:schemeClr val="bg1"/>
                  </a:solidFill>
                  <a:latin typeface="Arial" pitchFamily="34" charset="0"/>
                  <a:ea typeface="Fira Sans Condensed"/>
                  <a:cs typeface="Arial" pitchFamily="34" charset="0"/>
                  <a:sym typeface="Fira Sans Condensed"/>
                </a:rPr>
                <a:t>dựng</a:t>
              </a:r>
              <a:endParaRPr sz="1600" b="1" dirty="0">
                <a:solidFill>
                  <a:schemeClr val="bg1"/>
                </a:solidFill>
                <a:latin typeface="Arial" pitchFamily="34" charset="0"/>
                <a:ea typeface="Fira Sans Condensed"/>
                <a:cs typeface="Arial" pitchFamily="34" charset="0"/>
                <a:sym typeface="Fira Sans Condensed"/>
              </a:endParaRPr>
            </a:p>
          </p:txBody>
        </p:sp>
        <p:sp>
          <p:nvSpPr>
            <p:cNvPr id="558" name="Google Shape;156;p16">
              <a:extLst>
                <a:ext uri="{FF2B5EF4-FFF2-40B4-BE49-F238E27FC236}">
                  <a16:creationId xmlns="" xmlns:a16="http://schemas.microsoft.com/office/drawing/2014/main" id="{516990D8-3A5A-41A3-A21A-7C98FB0F2301}"/>
                </a:ext>
              </a:extLst>
            </p:cNvPr>
            <p:cNvSpPr/>
            <p:nvPr/>
          </p:nvSpPr>
          <p:spPr>
            <a:xfrm>
              <a:off x="5780613" y="3439514"/>
              <a:ext cx="804966" cy="804965"/>
            </a:xfrm>
            <a:prstGeom prst="ellipse">
              <a:avLst/>
            </a:prstGeom>
            <a:gradFill>
              <a:gsLst>
                <a:gs pos="99000">
                  <a:schemeClr val="accent5">
                    <a:lumMod val="60000"/>
                    <a:lumOff val="40000"/>
                  </a:schemeClr>
                </a:gs>
                <a:gs pos="3000">
                  <a:schemeClr val="accent3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id="{FE18A359-6AC0-4E1B-840D-E85E64805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1405" y="3611761"/>
              <a:ext cx="460467" cy="460467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75660E3-8368-4B04-B529-5426DB4345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436" y="3604148"/>
            <a:ext cx="540849" cy="540849"/>
          </a:xfrm>
          <a:prstGeom prst="rect">
            <a:avLst/>
          </a:prstGeom>
        </p:spPr>
      </p:pic>
      <p:sp>
        <p:nvSpPr>
          <p:cNvPr id="55" name="Title 1">
            <a:extLst>
              <a:ext uri="{FF2B5EF4-FFF2-40B4-BE49-F238E27FC236}">
                <a16:creationId xmlns="" xmlns:a16="http://schemas.microsoft.com/office/drawing/2014/main" id="{EC196EF7-DBD1-460F-A609-CFE919F4A6AF}"/>
              </a:ext>
            </a:extLst>
          </p:cNvPr>
          <p:cNvSpPr txBox="1">
            <a:spLocks/>
          </p:cNvSpPr>
          <p:nvPr/>
        </p:nvSpPr>
        <p:spPr>
          <a:xfrm>
            <a:off x="1085914" y="3440543"/>
            <a:ext cx="2886163" cy="868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itchFamily="34" charset="0"/>
                <a:cs typeface="Arial" pitchFamily="34" charset="0"/>
              </a:rPr>
              <a:t>Mục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tiêu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nghiên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cứu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GB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="" xmlns:a16="http://schemas.microsoft.com/office/drawing/2014/main" id="{536CCDBC-2255-478B-ADFB-95C4F3B56E90}"/>
              </a:ext>
            </a:extLst>
          </p:cNvPr>
          <p:cNvGrpSpPr/>
          <p:nvPr/>
        </p:nvGrpSpPr>
        <p:grpSpPr>
          <a:xfrm>
            <a:off x="9525262" y="3439514"/>
            <a:ext cx="2053109" cy="1849491"/>
            <a:chOff x="9525262" y="3439514"/>
            <a:chExt cx="2053109" cy="1849491"/>
          </a:xfrm>
        </p:grpSpPr>
        <p:cxnSp>
          <p:nvCxnSpPr>
            <p:cNvPr id="562" name="Google Shape;160;p16">
              <a:extLst>
                <a:ext uri="{FF2B5EF4-FFF2-40B4-BE49-F238E27FC236}">
                  <a16:creationId xmlns="" xmlns:a16="http://schemas.microsoft.com/office/drawing/2014/main" id="{52233DF4-F948-4989-B55D-A619C8A69B7C}"/>
                </a:ext>
              </a:extLst>
            </p:cNvPr>
            <p:cNvCxnSpPr/>
            <p:nvPr/>
          </p:nvCxnSpPr>
          <p:spPr>
            <a:xfrm rot="10800000">
              <a:off x="9927513" y="3902966"/>
              <a:ext cx="0" cy="12600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63" name="Google Shape;161;p16">
              <a:extLst>
                <a:ext uri="{FF2B5EF4-FFF2-40B4-BE49-F238E27FC236}">
                  <a16:creationId xmlns="" xmlns:a16="http://schemas.microsoft.com/office/drawing/2014/main" id="{117628C3-985D-441B-A84A-FF078C0E526F}"/>
                </a:ext>
              </a:extLst>
            </p:cNvPr>
            <p:cNvSpPr/>
            <p:nvPr/>
          </p:nvSpPr>
          <p:spPr>
            <a:xfrm>
              <a:off x="9525262" y="4860741"/>
              <a:ext cx="2053109" cy="428264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chemeClr val="accent5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600" b="1" dirty="0" err="1">
                  <a:solidFill>
                    <a:schemeClr val="lt1"/>
                  </a:solidFill>
                  <a:latin typeface="Arial" pitchFamily="34" charset="0"/>
                  <a:cs typeface="Arial" pitchFamily="34" charset="0"/>
                  <a:sym typeface="Fira Sans Condensed"/>
                </a:rPr>
                <a:t>Ứng</a:t>
              </a:r>
              <a:r>
                <a:rPr lang="en-US" sz="1600" b="1" dirty="0">
                  <a:solidFill>
                    <a:schemeClr val="lt1"/>
                  </a:solidFill>
                  <a:latin typeface="Arial" pitchFamily="34" charset="0"/>
                  <a:cs typeface="Arial" pitchFamily="34" charset="0"/>
                  <a:sym typeface="Fira Sans Condensed"/>
                </a:rPr>
                <a:t> </a:t>
              </a:r>
              <a:r>
                <a:rPr lang="en-US" sz="1600" b="1" dirty="0" err="1">
                  <a:solidFill>
                    <a:schemeClr val="lt1"/>
                  </a:solidFill>
                  <a:latin typeface="Arial" pitchFamily="34" charset="0"/>
                  <a:cs typeface="Arial" pitchFamily="34" charset="0"/>
                  <a:sym typeface="Fira Sans Condensed"/>
                </a:rPr>
                <a:t>dụng</a:t>
              </a:r>
              <a:r>
                <a:rPr lang="en-US" sz="1600" b="1" dirty="0">
                  <a:solidFill>
                    <a:schemeClr val="lt1"/>
                  </a:solidFill>
                  <a:latin typeface="Arial" pitchFamily="34" charset="0"/>
                  <a:cs typeface="Arial" pitchFamily="34" charset="0"/>
                  <a:sym typeface="Fira Sans Condensed"/>
                </a:rPr>
                <a:t> website</a:t>
              </a:r>
              <a:endParaRPr lang="en-GB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4" name="Google Shape;162;p16">
              <a:extLst>
                <a:ext uri="{FF2B5EF4-FFF2-40B4-BE49-F238E27FC236}">
                  <a16:creationId xmlns="" xmlns:a16="http://schemas.microsoft.com/office/drawing/2014/main" id="{D2B26578-E91A-40F8-80BE-25C3EC90A35B}"/>
                </a:ext>
              </a:extLst>
            </p:cNvPr>
            <p:cNvSpPr/>
            <p:nvPr/>
          </p:nvSpPr>
          <p:spPr>
            <a:xfrm>
              <a:off x="9525262" y="3439514"/>
              <a:ext cx="804966" cy="804965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100000">
                  <a:schemeClr val="accent5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8" name="Picture 17">
              <a:extLst>
                <a:ext uri="{FF2B5EF4-FFF2-40B4-BE49-F238E27FC236}">
                  <a16:creationId xmlns="" xmlns:a16="http://schemas.microsoft.com/office/drawing/2014/main" id="{CB81845C-2553-47F9-A2A2-FD12A7972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1248" y="3525010"/>
              <a:ext cx="608960" cy="608960"/>
            </a:xfrm>
            <a:prstGeom prst="rect">
              <a:avLst/>
            </a:prstGeom>
          </p:spPr>
        </p:pic>
      </p:grpSp>
      <p:cxnSp>
        <p:nvCxnSpPr>
          <p:cNvPr id="66" name="Google Shape;169;p16">
            <a:extLst>
              <a:ext uri="{FF2B5EF4-FFF2-40B4-BE49-F238E27FC236}">
                <a16:creationId xmlns="" xmlns:a16="http://schemas.microsoft.com/office/drawing/2014/main" id="{EF034CF4-B34D-4288-BD84-23C02B2549A4}"/>
              </a:ext>
            </a:extLst>
          </p:cNvPr>
          <p:cNvCxnSpPr>
            <a:cxnSpLocks/>
          </p:cNvCxnSpPr>
          <p:nvPr/>
        </p:nvCxnSpPr>
        <p:spPr>
          <a:xfrm>
            <a:off x="10330228" y="3829491"/>
            <a:ext cx="1877840" cy="1250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4059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9" name="Google Shape;167;p16">
            <a:extLst>
              <a:ext uri="{FF2B5EF4-FFF2-40B4-BE49-F238E27FC236}">
                <a16:creationId xmlns="" xmlns:a16="http://schemas.microsoft.com/office/drawing/2014/main" id="{1F052573-D485-447E-99CF-0DEB13B8245E}"/>
              </a:ext>
            </a:extLst>
          </p:cNvPr>
          <p:cNvCxnSpPr>
            <a:cxnSpLocks/>
            <a:stCxn id="555" idx="6"/>
            <a:endCxn id="558" idx="2"/>
          </p:cNvCxnSpPr>
          <p:nvPr/>
        </p:nvCxnSpPr>
        <p:spPr>
          <a:xfrm>
            <a:off x="3405316" y="3836847"/>
            <a:ext cx="1067365" cy="515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70" name="Google Shape;168;p16">
            <a:extLst>
              <a:ext uri="{FF2B5EF4-FFF2-40B4-BE49-F238E27FC236}">
                <a16:creationId xmlns="" xmlns:a16="http://schemas.microsoft.com/office/drawing/2014/main" id="{59D8C429-BE2E-4334-BEC0-E108AFA1F50D}"/>
              </a:ext>
            </a:extLst>
          </p:cNvPr>
          <p:cNvCxnSpPr>
            <a:cxnSpLocks/>
            <a:stCxn id="558" idx="6"/>
            <a:endCxn id="561" idx="2"/>
          </p:cNvCxnSpPr>
          <p:nvPr/>
        </p:nvCxnSpPr>
        <p:spPr>
          <a:xfrm>
            <a:off x="5277647" y="3841996"/>
            <a:ext cx="106746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515" name="Group 514">
            <a:extLst>
              <a:ext uri="{FF2B5EF4-FFF2-40B4-BE49-F238E27FC236}">
                <a16:creationId xmlns="" xmlns:a16="http://schemas.microsoft.com/office/drawing/2014/main" id="{F468E93A-420A-40E9-9E47-EE847A308D5C}"/>
              </a:ext>
            </a:extLst>
          </p:cNvPr>
          <p:cNvGrpSpPr/>
          <p:nvPr/>
        </p:nvGrpSpPr>
        <p:grpSpPr>
          <a:xfrm>
            <a:off x="2600350" y="2254368"/>
            <a:ext cx="2053109" cy="1984961"/>
            <a:chOff x="2600350" y="2254368"/>
            <a:chExt cx="2053109" cy="1984961"/>
          </a:xfrm>
        </p:grpSpPr>
        <p:cxnSp>
          <p:nvCxnSpPr>
            <p:cNvPr id="553" name="Google Shape;151;p16">
              <a:extLst>
                <a:ext uri="{FF2B5EF4-FFF2-40B4-BE49-F238E27FC236}">
                  <a16:creationId xmlns="" xmlns:a16="http://schemas.microsoft.com/office/drawing/2014/main" id="{1CCC5028-D399-4D62-B4E7-80EA69019DC7}"/>
                </a:ext>
              </a:extLst>
            </p:cNvPr>
            <p:cNvCxnSpPr/>
            <p:nvPr/>
          </p:nvCxnSpPr>
          <p:spPr>
            <a:xfrm rot="10800000">
              <a:off x="3012291" y="2551881"/>
              <a:ext cx="0" cy="125155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4" name="Google Shape;152;p16">
              <a:extLst>
                <a:ext uri="{FF2B5EF4-FFF2-40B4-BE49-F238E27FC236}">
                  <a16:creationId xmlns="" xmlns:a16="http://schemas.microsoft.com/office/drawing/2014/main" id="{4E52AB2A-6188-4437-8477-BD3928283678}"/>
                </a:ext>
              </a:extLst>
            </p:cNvPr>
            <p:cNvSpPr/>
            <p:nvPr/>
          </p:nvSpPr>
          <p:spPr>
            <a:xfrm>
              <a:off x="2600350" y="2254368"/>
              <a:ext cx="2053109" cy="428264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1"/>
                  </a:solidFill>
                  <a:latin typeface="Arial" pitchFamily="34" charset="0"/>
                  <a:ea typeface="Fira Sans Condensed"/>
                  <a:cs typeface="Arial" pitchFamily="34" charset="0"/>
                  <a:sym typeface="Fira Sans Condensed"/>
                </a:rPr>
                <a:t>Thu thập thông tin</a:t>
              </a:r>
              <a:endParaRPr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5" name="Google Shape;153;p16">
              <a:extLst>
                <a:ext uri="{FF2B5EF4-FFF2-40B4-BE49-F238E27FC236}">
                  <a16:creationId xmlns="" xmlns:a16="http://schemas.microsoft.com/office/drawing/2014/main" id="{A40B605A-C652-4B26-A02F-995E7B39F55B}"/>
                </a:ext>
              </a:extLst>
            </p:cNvPr>
            <p:cNvSpPr/>
            <p:nvPr/>
          </p:nvSpPr>
          <p:spPr>
            <a:xfrm>
              <a:off x="2600350" y="3434364"/>
              <a:ext cx="804966" cy="804965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" name="Google Shape;1270;p34">
              <a:extLst>
                <a:ext uri="{FF2B5EF4-FFF2-40B4-BE49-F238E27FC236}">
                  <a16:creationId xmlns="" xmlns:a16="http://schemas.microsoft.com/office/drawing/2014/main" id="{34A6E1AE-42F4-4438-8D10-77E110E955FE}"/>
                </a:ext>
              </a:extLst>
            </p:cNvPr>
            <p:cNvGrpSpPr/>
            <p:nvPr/>
          </p:nvGrpSpPr>
          <p:grpSpPr>
            <a:xfrm>
              <a:off x="2793262" y="3588385"/>
              <a:ext cx="484451" cy="481639"/>
              <a:chOff x="1373225" y="2162300"/>
              <a:chExt cx="797975" cy="793475"/>
            </a:xfrm>
          </p:grpSpPr>
          <p:sp>
            <p:nvSpPr>
              <p:cNvPr id="41" name="Google Shape;1271;p34">
                <a:extLst>
                  <a:ext uri="{FF2B5EF4-FFF2-40B4-BE49-F238E27FC236}">
                    <a16:creationId xmlns="" xmlns:a16="http://schemas.microsoft.com/office/drawing/2014/main" id="{1422939C-0574-4F87-AB45-DE4D10109B09}"/>
                  </a:ext>
                </a:extLst>
              </p:cNvPr>
              <p:cNvSpPr/>
              <p:nvPr/>
            </p:nvSpPr>
            <p:spPr>
              <a:xfrm>
                <a:off x="1791425" y="2485325"/>
                <a:ext cx="263000" cy="263000"/>
              </a:xfrm>
              <a:custGeom>
                <a:avLst/>
                <a:gdLst/>
                <a:ahLst/>
                <a:cxnLst/>
                <a:rect l="l" t="t" r="r" b="b"/>
                <a:pathLst>
                  <a:path w="10520" h="10520" extrusionOk="0">
                    <a:moveTo>
                      <a:pt x="7890" y="1"/>
                    </a:moveTo>
                    <a:lnTo>
                      <a:pt x="0" y="7890"/>
                    </a:lnTo>
                    <a:lnTo>
                      <a:pt x="2630" y="10520"/>
                    </a:lnTo>
                    <a:lnTo>
                      <a:pt x="10520" y="2630"/>
                    </a:lnTo>
                    <a:lnTo>
                      <a:pt x="78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272;p34">
                <a:extLst>
                  <a:ext uri="{FF2B5EF4-FFF2-40B4-BE49-F238E27FC236}">
                    <a16:creationId xmlns="" xmlns:a16="http://schemas.microsoft.com/office/drawing/2014/main" id="{E2B5D3D0-AB9D-4F96-89CA-F755B0F30B77}"/>
                  </a:ext>
                </a:extLst>
              </p:cNvPr>
              <p:cNvSpPr/>
              <p:nvPr/>
            </p:nvSpPr>
            <p:spPr>
              <a:xfrm>
                <a:off x="2021550" y="2373050"/>
                <a:ext cx="149650" cy="145125"/>
              </a:xfrm>
              <a:custGeom>
                <a:avLst/>
                <a:gdLst/>
                <a:ahLst/>
                <a:cxnLst/>
                <a:rect l="l" t="t" r="r" b="b"/>
                <a:pathLst>
                  <a:path w="5986" h="5805" extrusionOk="0">
                    <a:moveTo>
                      <a:pt x="3946" y="1"/>
                    </a:moveTo>
                    <a:cubicBezTo>
                      <a:pt x="3470" y="1"/>
                      <a:pt x="2994" y="182"/>
                      <a:pt x="2632" y="544"/>
                    </a:cubicBezTo>
                    <a:lnTo>
                      <a:pt x="0" y="3174"/>
                    </a:lnTo>
                    <a:lnTo>
                      <a:pt x="2632" y="5804"/>
                    </a:lnTo>
                    <a:lnTo>
                      <a:pt x="5262" y="3174"/>
                    </a:lnTo>
                    <a:cubicBezTo>
                      <a:pt x="5985" y="2449"/>
                      <a:pt x="5985" y="1270"/>
                      <a:pt x="5262" y="544"/>
                    </a:cubicBezTo>
                    <a:cubicBezTo>
                      <a:pt x="4899" y="182"/>
                      <a:pt x="4423" y="1"/>
                      <a:pt x="39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273;p34">
                <a:extLst>
                  <a:ext uri="{FF2B5EF4-FFF2-40B4-BE49-F238E27FC236}">
                    <a16:creationId xmlns="" xmlns:a16="http://schemas.microsoft.com/office/drawing/2014/main" id="{1DD9671E-AE97-4163-86EF-2FFD67FB0DFD}"/>
                  </a:ext>
                </a:extLst>
              </p:cNvPr>
              <p:cNvSpPr/>
              <p:nvPr/>
            </p:nvSpPr>
            <p:spPr>
              <a:xfrm>
                <a:off x="1699325" y="2715425"/>
                <a:ext cx="125000" cy="119300"/>
              </a:xfrm>
              <a:custGeom>
                <a:avLst/>
                <a:gdLst/>
                <a:ahLst/>
                <a:cxnLst/>
                <a:rect l="l" t="t" r="r" b="b"/>
                <a:pathLst>
                  <a:path w="5000" h="4772" extrusionOk="0">
                    <a:moveTo>
                      <a:pt x="2370" y="0"/>
                    </a:moveTo>
                    <a:lnTo>
                      <a:pt x="1713" y="657"/>
                    </a:lnTo>
                    <a:lnTo>
                      <a:pt x="331" y="3422"/>
                    </a:lnTo>
                    <a:cubicBezTo>
                      <a:pt x="1" y="4080"/>
                      <a:pt x="519" y="4772"/>
                      <a:pt x="1158" y="4772"/>
                    </a:cubicBezTo>
                    <a:cubicBezTo>
                      <a:pt x="1295" y="4772"/>
                      <a:pt x="1437" y="4740"/>
                      <a:pt x="1578" y="4669"/>
                    </a:cubicBezTo>
                    <a:lnTo>
                      <a:pt x="4343" y="3287"/>
                    </a:lnTo>
                    <a:lnTo>
                      <a:pt x="5000" y="2630"/>
                    </a:lnTo>
                    <a:lnTo>
                      <a:pt x="23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274;p34">
                <a:extLst>
                  <a:ext uri="{FF2B5EF4-FFF2-40B4-BE49-F238E27FC236}">
                    <a16:creationId xmlns="" xmlns:a16="http://schemas.microsoft.com/office/drawing/2014/main" id="{92957C46-CB80-4118-AB46-9F0897A44170}"/>
                  </a:ext>
                </a:extLst>
              </p:cNvPr>
              <p:cNvSpPr/>
              <p:nvPr/>
            </p:nvSpPr>
            <p:spPr>
              <a:xfrm>
                <a:off x="1996050" y="2551025"/>
                <a:ext cx="167775" cy="220525"/>
              </a:xfrm>
              <a:custGeom>
                <a:avLst/>
                <a:gdLst/>
                <a:ahLst/>
                <a:cxnLst/>
                <a:rect l="l" t="t" r="r" b="b"/>
                <a:pathLst>
                  <a:path w="6711" h="8821" extrusionOk="0">
                    <a:moveTo>
                      <a:pt x="4966" y="1"/>
                    </a:moveTo>
                    <a:lnTo>
                      <a:pt x="3652" y="1315"/>
                    </a:lnTo>
                    <a:lnTo>
                      <a:pt x="4309" y="1974"/>
                    </a:lnTo>
                    <a:cubicBezTo>
                      <a:pt x="4671" y="2336"/>
                      <a:pt x="4671" y="2925"/>
                      <a:pt x="4309" y="3288"/>
                    </a:cubicBezTo>
                    <a:lnTo>
                      <a:pt x="363" y="7233"/>
                    </a:lnTo>
                    <a:cubicBezTo>
                      <a:pt x="1" y="7596"/>
                      <a:pt x="1" y="8185"/>
                      <a:pt x="363" y="8548"/>
                    </a:cubicBezTo>
                    <a:cubicBezTo>
                      <a:pt x="545" y="8730"/>
                      <a:pt x="783" y="8821"/>
                      <a:pt x="1021" y="8821"/>
                    </a:cubicBezTo>
                    <a:cubicBezTo>
                      <a:pt x="1259" y="8821"/>
                      <a:pt x="1497" y="8730"/>
                      <a:pt x="1679" y="8548"/>
                    </a:cubicBezTo>
                    <a:lnTo>
                      <a:pt x="5623" y="4604"/>
                    </a:lnTo>
                    <a:cubicBezTo>
                      <a:pt x="6711" y="3516"/>
                      <a:pt x="6711" y="1746"/>
                      <a:pt x="5623" y="658"/>
                    </a:cubicBezTo>
                    <a:lnTo>
                      <a:pt x="496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275;p34">
                <a:extLst>
                  <a:ext uri="{FF2B5EF4-FFF2-40B4-BE49-F238E27FC236}">
                    <a16:creationId xmlns="" xmlns:a16="http://schemas.microsoft.com/office/drawing/2014/main" id="{01475FE7-2780-4933-9076-33644A035110}"/>
                  </a:ext>
                </a:extLst>
              </p:cNvPr>
              <p:cNvSpPr/>
              <p:nvPr/>
            </p:nvSpPr>
            <p:spPr>
              <a:xfrm>
                <a:off x="1373225" y="2208825"/>
                <a:ext cx="561000" cy="746950"/>
              </a:xfrm>
              <a:custGeom>
                <a:avLst/>
                <a:gdLst/>
                <a:ahLst/>
                <a:cxnLst/>
                <a:rect l="l" t="t" r="r" b="b"/>
                <a:pathLst>
                  <a:path w="22440" h="29878" extrusionOk="0">
                    <a:moveTo>
                      <a:pt x="9360" y="5641"/>
                    </a:moveTo>
                    <a:cubicBezTo>
                      <a:pt x="9598" y="5641"/>
                      <a:pt x="9835" y="5731"/>
                      <a:pt x="10017" y="5913"/>
                    </a:cubicBezTo>
                    <a:cubicBezTo>
                      <a:pt x="10381" y="6277"/>
                      <a:pt x="10381" y="6864"/>
                      <a:pt x="10017" y="7228"/>
                    </a:cubicBezTo>
                    <a:lnTo>
                      <a:pt x="8816" y="8429"/>
                    </a:lnTo>
                    <a:lnTo>
                      <a:pt x="10017" y="9632"/>
                    </a:lnTo>
                    <a:cubicBezTo>
                      <a:pt x="10381" y="9996"/>
                      <a:pt x="10381" y="10583"/>
                      <a:pt x="10017" y="10947"/>
                    </a:cubicBezTo>
                    <a:cubicBezTo>
                      <a:pt x="9835" y="11129"/>
                      <a:pt x="9598" y="11219"/>
                      <a:pt x="9360" y="11219"/>
                    </a:cubicBezTo>
                    <a:cubicBezTo>
                      <a:pt x="9122" y="11219"/>
                      <a:pt x="8884" y="11129"/>
                      <a:pt x="8703" y="10947"/>
                    </a:cubicBezTo>
                    <a:lnTo>
                      <a:pt x="7438" y="9745"/>
                    </a:lnTo>
                    <a:lnTo>
                      <a:pt x="6236" y="10947"/>
                    </a:lnTo>
                    <a:cubicBezTo>
                      <a:pt x="6055" y="11129"/>
                      <a:pt x="5817" y="11219"/>
                      <a:pt x="5579" y="11219"/>
                    </a:cubicBezTo>
                    <a:cubicBezTo>
                      <a:pt x="5341" y="11219"/>
                      <a:pt x="5103" y="11129"/>
                      <a:pt x="4922" y="10947"/>
                    </a:cubicBezTo>
                    <a:cubicBezTo>
                      <a:pt x="4558" y="10583"/>
                      <a:pt x="4558" y="9996"/>
                      <a:pt x="4922" y="9632"/>
                    </a:cubicBezTo>
                    <a:lnTo>
                      <a:pt x="6124" y="8429"/>
                    </a:lnTo>
                    <a:lnTo>
                      <a:pt x="4922" y="7228"/>
                    </a:lnTo>
                    <a:cubicBezTo>
                      <a:pt x="4558" y="6864"/>
                      <a:pt x="4558" y="6277"/>
                      <a:pt x="4922" y="5913"/>
                    </a:cubicBezTo>
                    <a:cubicBezTo>
                      <a:pt x="5103" y="5731"/>
                      <a:pt x="5341" y="5641"/>
                      <a:pt x="5579" y="5641"/>
                    </a:cubicBezTo>
                    <a:cubicBezTo>
                      <a:pt x="5817" y="5641"/>
                      <a:pt x="6055" y="5731"/>
                      <a:pt x="6236" y="5913"/>
                    </a:cubicBezTo>
                    <a:lnTo>
                      <a:pt x="7438" y="7115"/>
                    </a:lnTo>
                    <a:lnTo>
                      <a:pt x="8703" y="5913"/>
                    </a:lnTo>
                    <a:cubicBezTo>
                      <a:pt x="8884" y="5731"/>
                      <a:pt x="9122" y="5641"/>
                      <a:pt x="9360" y="5641"/>
                    </a:cubicBezTo>
                    <a:close/>
                    <a:moveTo>
                      <a:pt x="10321" y="13079"/>
                    </a:moveTo>
                    <a:cubicBezTo>
                      <a:pt x="10574" y="13079"/>
                      <a:pt x="10828" y="13170"/>
                      <a:pt x="11009" y="13352"/>
                    </a:cubicBezTo>
                    <a:cubicBezTo>
                      <a:pt x="11372" y="13715"/>
                      <a:pt x="11372" y="14304"/>
                      <a:pt x="11009" y="14666"/>
                    </a:cubicBezTo>
                    <a:lnTo>
                      <a:pt x="7166" y="18385"/>
                    </a:lnTo>
                    <a:cubicBezTo>
                      <a:pt x="6985" y="18566"/>
                      <a:pt x="6746" y="18657"/>
                      <a:pt x="6509" y="18657"/>
                    </a:cubicBezTo>
                    <a:cubicBezTo>
                      <a:pt x="6271" y="18657"/>
                      <a:pt x="6033" y="18566"/>
                      <a:pt x="5851" y="18385"/>
                    </a:cubicBezTo>
                    <a:lnTo>
                      <a:pt x="3991" y="16526"/>
                    </a:lnTo>
                    <a:cubicBezTo>
                      <a:pt x="3629" y="16163"/>
                      <a:pt x="3629" y="15574"/>
                      <a:pt x="3991" y="15212"/>
                    </a:cubicBezTo>
                    <a:cubicBezTo>
                      <a:pt x="4173" y="15030"/>
                      <a:pt x="4411" y="14938"/>
                      <a:pt x="4649" y="14938"/>
                    </a:cubicBezTo>
                    <a:cubicBezTo>
                      <a:pt x="4887" y="14938"/>
                      <a:pt x="5125" y="15030"/>
                      <a:pt x="5307" y="15212"/>
                    </a:cubicBezTo>
                    <a:lnTo>
                      <a:pt x="6509" y="16414"/>
                    </a:lnTo>
                    <a:lnTo>
                      <a:pt x="9633" y="13352"/>
                    </a:lnTo>
                    <a:cubicBezTo>
                      <a:pt x="9814" y="13170"/>
                      <a:pt x="10068" y="13079"/>
                      <a:pt x="10321" y="13079"/>
                    </a:cubicBezTo>
                    <a:close/>
                    <a:moveTo>
                      <a:pt x="10321" y="20517"/>
                    </a:moveTo>
                    <a:cubicBezTo>
                      <a:pt x="10574" y="20517"/>
                      <a:pt x="10828" y="20608"/>
                      <a:pt x="11009" y="20790"/>
                    </a:cubicBezTo>
                    <a:cubicBezTo>
                      <a:pt x="11372" y="21153"/>
                      <a:pt x="11372" y="21742"/>
                      <a:pt x="11009" y="22104"/>
                    </a:cubicBezTo>
                    <a:lnTo>
                      <a:pt x="7166" y="25825"/>
                    </a:lnTo>
                    <a:cubicBezTo>
                      <a:pt x="6985" y="26006"/>
                      <a:pt x="6746" y="26097"/>
                      <a:pt x="6509" y="26097"/>
                    </a:cubicBezTo>
                    <a:cubicBezTo>
                      <a:pt x="6271" y="26097"/>
                      <a:pt x="6033" y="26006"/>
                      <a:pt x="5851" y="25825"/>
                    </a:cubicBezTo>
                    <a:lnTo>
                      <a:pt x="3991" y="23964"/>
                    </a:lnTo>
                    <a:cubicBezTo>
                      <a:pt x="3629" y="23601"/>
                      <a:pt x="3629" y="23012"/>
                      <a:pt x="3991" y="22649"/>
                    </a:cubicBezTo>
                    <a:cubicBezTo>
                      <a:pt x="4173" y="22468"/>
                      <a:pt x="4411" y="22378"/>
                      <a:pt x="4649" y="22378"/>
                    </a:cubicBezTo>
                    <a:cubicBezTo>
                      <a:pt x="4887" y="22378"/>
                      <a:pt x="5125" y="22468"/>
                      <a:pt x="5307" y="22649"/>
                    </a:cubicBezTo>
                    <a:lnTo>
                      <a:pt x="6509" y="23852"/>
                    </a:lnTo>
                    <a:lnTo>
                      <a:pt x="9633" y="20790"/>
                    </a:lnTo>
                    <a:cubicBezTo>
                      <a:pt x="9814" y="20608"/>
                      <a:pt x="10068" y="20517"/>
                      <a:pt x="10321" y="20517"/>
                    </a:cubicBezTo>
                    <a:close/>
                    <a:moveTo>
                      <a:pt x="2789" y="0"/>
                    </a:moveTo>
                    <a:cubicBezTo>
                      <a:pt x="1248" y="0"/>
                      <a:pt x="0" y="1248"/>
                      <a:pt x="0" y="2789"/>
                    </a:cubicBezTo>
                    <a:lnTo>
                      <a:pt x="0" y="27026"/>
                    </a:lnTo>
                    <a:cubicBezTo>
                      <a:pt x="0" y="28566"/>
                      <a:pt x="1248" y="29877"/>
                      <a:pt x="2789" y="29877"/>
                    </a:cubicBezTo>
                    <a:lnTo>
                      <a:pt x="19650" y="29877"/>
                    </a:lnTo>
                    <a:cubicBezTo>
                      <a:pt x="21190" y="29877"/>
                      <a:pt x="22440" y="28566"/>
                      <a:pt x="22440" y="27026"/>
                    </a:cubicBezTo>
                    <a:lnTo>
                      <a:pt x="22440" y="21156"/>
                    </a:lnTo>
                    <a:lnTo>
                      <a:pt x="22440" y="21128"/>
                    </a:lnTo>
                    <a:lnTo>
                      <a:pt x="18488" y="25080"/>
                    </a:lnTo>
                    <a:lnTo>
                      <a:pt x="15455" y="26597"/>
                    </a:lnTo>
                    <a:cubicBezTo>
                      <a:pt x="15047" y="26800"/>
                      <a:pt x="14621" y="26895"/>
                      <a:pt x="14205" y="26895"/>
                    </a:cubicBezTo>
                    <a:cubicBezTo>
                      <a:pt x="13247" y="26895"/>
                      <a:pt x="12342" y="26393"/>
                      <a:pt x="11828" y="25562"/>
                    </a:cubicBezTo>
                    <a:cubicBezTo>
                      <a:pt x="11320" y="24739"/>
                      <a:pt x="11275" y="23726"/>
                      <a:pt x="11712" y="22855"/>
                    </a:cubicBezTo>
                    <a:lnTo>
                      <a:pt x="13228" y="19819"/>
                    </a:lnTo>
                    <a:lnTo>
                      <a:pt x="22440" y="10609"/>
                    </a:lnTo>
                    <a:lnTo>
                      <a:pt x="22440" y="2789"/>
                    </a:lnTo>
                    <a:cubicBezTo>
                      <a:pt x="22440" y="1248"/>
                      <a:pt x="21190" y="0"/>
                      <a:pt x="19650" y="0"/>
                    </a:cubicBezTo>
                    <a:lnTo>
                      <a:pt x="18721" y="0"/>
                    </a:lnTo>
                    <a:cubicBezTo>
                      <a:pt x="18721" y="2050"/>
                      <a:pt x="17051" y="3719"/>
                      <a:pt x="15002" y="3719"/>
                    </a:cubicBezTo>
                    <a:lnTo>
                      <a:pt x="7438" y="3719"/>
                    </a:lnTo>
                    <a:cubicBezTo>
                      <a:pt x="5387" y="3719"/>
                      <a:pt x="3719" y="2050"/>
                      <a:pt x="37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276;p34">
                <a:extLst>
                  <a:ext uri="{FF2B5EF4-FFF2-40B4-BE49-F238E27FC236}">
                    <a16:creationId xmlns="" xmlns:a16="http://schemas.microsoft.com/office/drawing/2014/main" id="{358541A8-4254-4BA6-859F-03D83CC3CE18}"/>
                  </a:ext>
                </a:extLst>
              </p:cNvPr>
              <p:cNvSpPr/>
              <p:nvPr/>
            </p:nvSpPr>
            <p:spPr>
              <a:xfrm>
                <a:off x="1512675" y="2162300"/>
                <a:ext cx="28210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11284" h="3721" extrusionOk="0">
                    <a:moveTo>
                      <a:pt x="1860" y="0"/>
                    </a:moveTo>
                    <a:cubicBezTo>
                      <a:pt x="833" y="0"/>
                      <a:pt x="1" y="834"/>
                      <a:pt x="1" y="1861"/>
                    </a:cubicBezTo>
                    <a:cubicBezTo>
                      <a:pt x="1" y="2887"/>
                      <a:pt x="833" y="3721"/>
                      <a:pt x="1860" y="3721"/>
                    </a:cubicBezTo>
                    <a:lnTo>
                      <a:pt x="9424" y="3721"/>
                    </a:lnTo>
                    <a:cubicBezTo>
                      <a:pt x="10449" y="3721"/>
                      <a:pt x="11283" y="2887"/>
                      <a:pt x="11283" y="1861"/>
                    </a:cubicBezTo>
                    <a:cubicBezTo>
                      <a:pt x="11283" y="834"/>
                      <a:pt x="10449" y="0"/>
                      <a:pt x="94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4" name="Group 523">
            <a:extLst>
              <a:ext uri="{FF2B5EF4-FFF2-40B4-BE49-F238E27FC236}">
                <a16:creationId xmlns="" xmlns:a16="http://schemas.microsoft.com/office/drawing/2014/main" id="{3362C9BC-D148-43D1-960D-4D1182C8BBAC}"/>
              </a:ext>
            </a:extLst>
          </p:cNvPr>
          <p:cNvGrpSpPr/>
          <p:nvPr/>
        </p:nvGrpSpPr>
        <p:grpSpPr>
          <a:xfrm>
            <a:off x="4472681" y="3439514"/>
            <a:ext cx="2053116" cy="1849491"/>
            <a:chOff x="4472681" y="3439514"/>
            <a:chExt cx="2053116" cy="1849491"/>
          </a:xfrm>
        </p:grpSpPr>
        <p:cxnSp>
          <p:nvCxnSpPr>
            <p:cNvPr id="556" name="Google Shape;154;p16">
              <a:extLst>
                <a:ext uri="{FF2B5EF4-FFF2-40B4-BE49-F238E27FC236}">
                  <a16:creationId xmlns="" xmlns:a16="http://schemas.microsoft.com/office/drawing/2014/main" id="{E75D6736-2F99-437D-830F-44551CF040BD}"/>
                </a:ext>
              </a:extLst>
            </p:cNvPr>
            <p:cNvCxnSpPr/>
            <p:nvPr/>
          </p:nvCxnSpPr>
          <p:spPr>
            <a:xfrm rot="10800000">
              <a:off x="4887700" y="3911489"/>
              <a:ext cx="0" cy="125155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7" name="Google Shape;155;p16">
              <a:extLst>
                <a:ext uri="{FF2B5EF4-FFF2-40B4-BE49-F238E27FC236}">
                  <a16:creationId xmlns="" xmlns:a16="http://schemas.microsoft.com/office/drawing/2014/main" id="{83850B40-97AC-4580-B554-7B191DB86394}"/>
                </a:ext>
              </a:extLst>
            </p:cNvPr>
            <p:cNvSpPr/>
            <p:nvPr/>
          </p:nvSpPr>
          <p:spPr>
            <a:xfrm>
              <a:off x="4472688" y="4860741"/>
              <a:ext cx="2053109" cy="428264"/>
            </a:xfrm>
            <a:prstGeom prst="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 err="1">
                  <a:solidFill>
                    <a:schemeClr val="bg1"/>
                  </a:solidFill>
                  <a:latin typeface="Arial" pitchFamily="34" charset="0"/>
                  <a:ea typeface="Fira Sans Condensed"/>
                  <a:cs typeface="Arial" pitchFamily="34" charset="0"/>
                  <a:sym typeface="Fira Sans Condensed"/>
                </a:rPr>
                <a:t>Nghiên</a:t>
              </a:r>
              <a:r>
                <a:rPr lang="en-US" sz="1600" b="1" dirty="0">
                  <a:solidFill>
                    <a:schemeClr val="bg1"/>
                  </a:solidFill>
                  <a:latin typeface="Arial" pitchFamily="34" charset="0"/>
                  <a:ea typeface="Fira Sans Condensed"/>
                  <a:cs typeface="Arial" pitchFamily="34" charset="0"/>
                  <a:sym typeface="Fira Sans Condensed"/>
                </a:rPr>
                <a:t> </a:t>
              </a:r>
              <a:r>
                <a:rPr lang="en-US" sz="1600" b="1" dirty="0" err="1">
                  <a:solidFill>
                    <a:schemeClr val="bg1"/>
                  </a:solidFill>
                  <a:latin typeface="Arial" pitchFamily="34" charset="0"/>
                  <a:ea typeface="Fira Sans Condensed"/>
                  <a:cs typeface="Arial" pitchFamily="34" charset="0"/>
                  <a:sym typeface="Fira Sans Condensed"/>
                </a:rPr>
                <a:t>cứu</a:t>
              </a:r>
              <a:r>
                <a:rPr lang="en-US" sz="1600" b="1" dirty="0">
                  <a:solidFill>
                    <a:schemeClr val="bg1"/>
                  </a:solidFill>
                  <a:latin typeface="Arial" pitchFamily="34" charset="0"/>
                  <a:ea typeface="Fira Sans Condensed"/>
                  <a:cs typeface="Arial" pitchFamily="34" charset="0"/>
                  <a:sym typeface="Fira Sans Condensed"/>
                </a:rPr>
                <a:t> </a:t>
              </a:r>
              <a:r>
                <a:rPr lang="en-US" sz="1600" b="1" dirty="0" err="1">
                  <a:solidFill>
                    <a:schemeClr val="bg1"/>
                  </a:solidFill>
                  <a:latin typeface="Arial" pitchFamily="34" charset="0"/>
                  <a:ea typeface="Fira Sans Condensed"/>
                  <a:cs typeface="Arial" pitchFamily="34" charset="0"/>
                  <a:sym typeface="Fira Sans Condensed"/>
                </a:rPr>
                <a:t>kiến</a:t>
              </a:r>
              <a:r>
                <a:rPr lang="en-US" sz="1600" b="1" dirty="0">
                  <a:solidFill>
                    <a:schemeClr val="bg1"/>
                  </a:solidFill>
                  <a:latin typeface="Arial" pitchFamily="34" charset="0"/>
                  <a:ea typeface="Fira Sans Condensed"/>
                  <a:cs typeface="Arial" pitchFamily="34" charset="0"/>
                  <a:sym typeface="Fira Sans Condensed"/>
                </a:rPr>
                <a:t> </a:t>
              </a:r>
              <a:r>
                <a:rPr lang="en-US" sz="1600" b="1" dirty="0" err="1">
                  <a:solidFill>
                    <a:schemeClr val="bg1"/>
                  </a:solidFill>
                  <a:latin typeface="Arial" pitchFamily="34" charset="0"/>
                  <a:ea typeface="Fira Sans Condensed"/>
                  <a:cs typeface="Arial" pitchFamily="34" charset="0"/>
                  <a:sym typeface="Fira Sans Condensed"/>
                </a:rPr>
                <a:t>thức</a:t>
              </a:r>
              <a:endParaRPr sz="1600" b="1" dirty="0">
                <a:solidFill>
                  <a:schemeClr val="bg1"/>
                </a:solidFill>
                <a:latin typeface="Arial" pitchFamily="34" charset="0"/>
                <a:ea typeface="Fira Sans Condensed"/>
                <a:cs typeface="Arial" pitchFamily="34" charset="0"/>
                <a:sym typeface="Fira Sans Condensed"/>
              </a:endParaRPr>
            </a:p>
          </p:txBody>
        </p:sp>
        <p:sp>
          <p:nvSpPr>
            <p:cNvPr id="558" name="Google Shape;156;p16">
              <a:extLst>
                <a:ext uri="{FF2B5EF4-FFF2-40B4-BE49-F238E27FC236}">
                  <a16:creationId xmlns="" xmlns:a16="http://schemas.microsoft.com/office/drawing/2014/main" id="{516990D8-3A5A-41A3-A21A-7C98FB0F2301}"/>
                </a:ext>
              </a:extLst>
            </p:cNvPr>
            <p:cNvSpPr/>
            <p:nvPr/>
          </p:nvSpPr>
          <p:spPr>
            <a:xfrm>
              <a:off x="4472681" y="3439514"/>
              <a:ext cx="804966" cy="804965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3FD511B3-8A32-4B0B-AAFF-D103B843D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221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468" y="3548097"/>
              <a:ext cx="666712" cy="666712"/>
            </a:xfrm>
            <a:prstGeom prst="rect">
              <a:avLst/>
            </a:prstGeom>
          </p:spPr>
        </p:pic>
      </p:grpSp>
      <p:grpSp>
        <p:nvGrpSpPr>
          <p:cNvPr id="535" name="Group 534">
            <a:extLst>
              <a:ext uri="{FF2B5EF4-FFF2-40B4-BE49-F238E27FC236}">
                <a16:creationId xmlns="" xmlns:a16="http://schemas.microsoft.com/office/drawing/2014/main" id="{38F5C615-541B-4590-BF47-CD84D07E77F7}"/>
              </a:ext>
            </a:extLst>
          </p:cNvPr>
          <p:cNvGrpSpPr/>
          <p:nvPr/>
        </p:nvGrpSpPr>
        <p:grpSpPr>
          <a:xfrm>
            <a:off x="6344999" y="2259518"/>
            <a:ext cx="2053118" cy="1984961"/>
            <a:chOff x="6344999" y="2259518"/>
            <a:chExt cx="2053118" cy="1984961"/>
          </a:xfrm>
        </p:grpSpPr>
        <p:cxnSp>
          <p:nvCxnSpPr>
            <p:cNvPr id="559" name="Google Shape;157;p16">
              <a:extLst>
                <a:ext uri="{FF2B5EF4-FFF2-40B4-BE49-F238E27FC236}">
                  <a16:creationId xmlns="" xmlns:a16="http://schemas.microsoft.com/office/drawing/2014/main" id="{C2C170C0-A92A-414C-A381-C4F9D411474D}"/>
                </a:ext>
              </a:extLst>
            </p:cNvPr>
            <p:cNvCxnSpPr/>
            <p:nvPr/>
          </p:nvCxnSpPr>
          <p:spPr>
            <a:xfrm rot="10800000">
              <a:off x="6762463" y="2557031"/>
              <a:ext cx="0" cy="125155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0" name="Google Shape;158;p16">
              <a:extLst>
                <a:ext uri="{FF2B5EF4-FFF2-40B4-BE49-F238E27FC236}">
                  <a16:creationId xmlns="" xmlns:a16="http://schemas.microsoft.com/office/drawing/2014/main" id="{17B2083A-8E96-47EB-B024-ADE64FD3505D}"/>
                </a:ext>
              </a:extLst>
            </p:cNvPr>
            <p:cNvSpPr/>
            <p:nvPr/>
          </p:nvSpPr>
          <p:spPr>
            <a:xfrm>
              <a:off x="6345008" y="2259518"/>
              <a:ext cx="2053109" cy="428264"/>
            </a:xfrm>
            <a:prstGeom prst="rect">
              <a:avLst/>
            </a:prstGeom>
            <a:gradFill>
              <a:gsLst>
                <a:gs pos="100000">
                  <a:srgbClr val="9788D6"/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 err="1">
                  <a:solidFill>
                    <a:schemeClr val="lt1"/>
                  </a:solidFill>
                  <a:latin typeface="Arial" pitchFamily="34" charset="0"/>
                  <a:ea typeface="Fira Sans Condensed"/>
                  <a:cs typeface="Arial" pitchFamily="34" charset="0"/>
                  <a:sym typeface="Fira Sans Condensed"/>
                </a:rPr>
                <a:t>Xây</a:t>
              </a:r>
              <a:r>
                <a:rPr lang="en-GB" sz="1600" b="1" dirty="0">
                  <a:solidFill>
                    <a:schemeClr val="lt1"/>
                  </a:solidFill>
                  <a:latin typeface="Arial" pitchFamily="34" charset="0"/>
                  <a:ea typeface="Fira Sans Condensed"/>
                  <a:cs typeface="Arial" pitchFamily="34" charset="0"/>
                  <a:sym typeface="Fira Sans Condensed"/>
                </a:rPr>
                <a:t> </a:t>
              </a:r>
              <a:r>
                <a:rPr lang="en-GB" sz="1600" b="1" dirty="0" err="1">
                  <a:solidFill>
                    <a:schemeClr val="lt1"/>
                  </a:solidFill>
                  <a:latin typeface="Arial" pitchFamily="34" charset="0"/>
                  <a:ea typeface="Fira Sans Condensed"/>
                  <a:cs typeface="Arial" pitchFamily="34" charset="0"/>
                  <a:sym typeface="Fira Sans Condensed"/>
                </a:rPr>
                <a:t>dựng</a:t>
              </a:r>
              <a:r>
                <a:rPr lang="en-GB" sz="1600" b="1" dirty="0">
                  <a:solidFill>
                    <a:schemeClr val="lt1"/>
                  </a:solidFill>
                  <a:latin typeface="Arial" pitchFamily="34" charset="0"/>
                  <a:ea typeface="Fira Sans Condensed"/>
                  <a:cs typeface="Arial" pitchFamily="34" charset="0"/>
                  <a:sym typeface="Fira Sans Condensed"/>
                </a:rPr>
                <a:t> CSDL</a:t>
              </a:r>
              <a:endParaRPr lang="en-GB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1" name="Google Shape;159;p16">
              <a:extLst>
                <a:ext uri="{FF2B5EF4-FFF2-40B4-BE49-F238E27FC236}">
                  <a16:creationId xmlns="" xmlns:a16="http://schemas.microsoft.com/office/drawing/2014/main" id="{E96078C8-ECB2-4B8F-9FEA-E0B1CDC00320}"/>
                </a:ext>
              </a:extLst>
            </p:cNvPr>
            <p:cNvSpPr/>
            <p:nvPr/>
          </p:nvSpPr>
          <p:spPr>
            <a:xfrm>
              <a:off x="6344999" y="3439514"/>
              <a:ext cx="804966" cy="804965"/>
            </a:xfrm>
            <a:prstGeom prst="ellipse">
              <a:avLst/>
            </a:prstGeom>
            <a:gradFill>
              <a:gsLst>
                <a:gs pos="100000">
                  <a:srgbClr val="9788D6"/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A50B6133-38DC-4E12-BDCF-F3EB4CF15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0060" y="3524169"/>
              <a:ext cx="614625" cy="614625"/>
            </a:xfrm>
            <a:prstGeom prst="rect">
              <a:avLst/>
            </a:prstGeom>
          </p:spPr>
        </p:pic>
      </p:grpSp>
      <p:grpSp>
        <p:nvGrpSpPr>
          <p:cNvPr id="547" name="Group 546">
            <a:extLst>
              <a:ext uri="{FF2B5EF4-FFF2-40B4-BE49-F238E27FC236}">
                <a16:creationId xmlns="" xmlns:a16="http://schemas.microsoft.com/office/drawing/2014/main" id="{6753A4F3-3DFF-4185-B71C-A06C2BD5469A}"/>
              </a:ext>
            </a:extLst>
          </p:cNvPr>
          <p:cNvGrpSpPr/>
          <p:nvPr/>
        </p:nvGrpSpPr>
        <p:grpSpPr>
          <a:xfrm>
            <a:off x="10034015" y="2254368"/>
            <a:ext cx="2053118" cy="1984961"/>
            <a:chOff x="10034015" y="2254368"/>
            <a:chExt cx="2053118" cy="1984961"/>
          </a:xfrm>
        </p:grpSpPr>
        <p:cxnSp>
          <p:nvCxnSpPr>
            <p:cNvPr id="602" name="Google Shape;157;p16">
              <a:extLst>
                <a:ext uri="{FF2B5EF4-FFF2-40B4-BE49-F238E27FC236}">
                  <a16:creationId xmlns="" xmlns:a16="http://schemas.microsoft.com/office/drawing/2014/main" id="{F2C4FF30-5E26-4C0E-B163-628DB4EE350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451479" y="2551881"/>
              <a:ext cx="0" cy="125155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3" name="Google Shape;158;p16">
              <a:extLst>
                <a:ext uri="{FF2B5EF4-FFF2-40B4-BE49-F238E27FC236}">
                  <a16:creationId xmlns="" xmlns:a16="http://schemas.microsoft.com/office/drawing/2014/main" id="{0BD13A90-D408-43D3-923E-40767EA14A88}"/>
                </a:ext>
              </a:extLst>
            </p:cNvPr>
            <p:cNvSpPr/>
            <p:nvPr/>
          </p:nvSpPr>
          <p:spPr>
            <a:xfrm>
              <a:off x="10034024" y="2254368"/>
              <a:ext cx="2053109" cy="428264"/>
            </a:xfrm>
            <a:prstGeom prst="rect">
              <a:avLst/>
            </a:prstGeom>
            <a:gradFill>
              <a:gsLst>
                <a:gs pos="0">
                  <a:srgbClr val="C5DFB4"/>
                </a:gs>
                <a:gs pos="100000">
                  <a:srgbClr val="92D05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 err="1">
                  <a:solidFill>
                    <a:schemeClr val="lt1"/>
                  </a:solidFill>
                  <a:latin typeface="Arial" pitchFamily="34" charset="0"/>
                  <a:ea typeface="Fira Sans Condensed"/>
                  <a:cs typeface="Arial" pitchFamily="34" charset="0"/>
                  <a:sym typeface="Fira Sans Condensed"/>
                </a:rPr>
                <a:t>Vận</a:t>
              </a:r>
              <a:r>
                <a:rPr lang="en-GB" sz="1600" b="1" dirty="0">
                  <a:solidFill>
                    <a:schemeClr val="lt1"/>
                  </a:solidFill>
                  <a:latin typeface="Arial" pitchFamily="34" charset="0"/>
                  <a:ea typeface="Fira Sans Condensed"/>
                  <a:cs typeface="Arial" pitchFamily="34" charset="0"/>
                  <a:sym typeface="Fira Sans Condensed"/>
                </a:rPr>
                <a:t> </a:t>
              </a:r>
              <a:r>
                <a:rPr lang="en-GB" sz="1600" b="1" dirty="0" err="1">
                  <a:solidFill>
                    <a:schemeClr val="lt1"/>
                  </a:solidFill>
                  <a:latin typeface="Arial" pitchFamily="34" charset="0"/>
                  <a:ea typeface="Fira Sans Condensed"/>
                  <a:cs typeface="Arial" pitchFamily="34" charset="0"/>
                  <a:sym typeface="Fira Sans Condensed"/>
                </a:rPr>
                <a:t>hành</a:t>
              </a:r>
              <a:r>
                <a:rPr lang="en-GB" sz="1600" b="1" dirty="0">
                  <a:solidFill>
                    <a:schemeClr val="lt1"/>
                  </a:solidFill>
                  <a:latin typeface="Arial" pitchFamily="34" charset="0"/>
                  <a:ea typeface="Fira Sans Condensed"/>
                  <a:cs typeface="Arial" pitchFamily="34" charset="0"/>
                  <a:sym typeface="Fira Sans Condensed"/>
                </a:rPr>
                <a:t>, </a:t>
              </a:r>
              <a:r>
                <a:rPr lang="en-GB" sz="1600" b="1" dirty="0" err="1">
                  <a:solidFill>
                    <a:schemeClr val="lt1"/>
                  </a:solidFill>
                  <a:latin typeface="Arial" pitchFamily="34" charset="0"/>
                  <a:ea typeface="Fira Sans Condensed"/>
                  <a:cs typeface="Arial" pitchFamily="34" charset="0"/>
                  <a:sym typeface="Fira Sans Condensed"/>
                </a:rPr>
                <a:t>hiệu</a:t>
              </a:r>
              <a:r>
                <a:rPr lang="en-GB" sz="1600" b="1" dirty="0">
                  <a:solidFill>
                    <a:schemeClr val="lt1"/>
                  </a:solidFill>
                  <a:latin typeface="Arial" pitchFamily="34" charset="0"/>
                  <a:ea typeface="Fira Sans Condensed"/>
                  <a:cs typeface="Arial" pitchFamily="34" charset="0"/>
                  <a:sym typeface="Fira Sans Condensed"/>
                </a:rPr>
                <a:t> </a:t>
              </a:r>
              <a:r>
                <a:rPr lang="en-GB" sz="1600" b="1" dirty="0" err="1">
                  <a:solidFill>
                    <a:schemeClr val="lt1"/>
                  </a:solidFill>
                  <a:latin typeface="Arial" pitchFamily="34" charset="0"/>
                  <a:ea typeface="Fira Sans Condensed"/>
                  <a:cs typeface="Arial" pitchFamily="34" charset="0"/>
                  <a:sym typeface="Fira Sans Condensed"/>
                </a:rPr>
                <a:t>chỉnh</a:t>
              </a:r>
              <a:r>
                <a:rPr lang="en-GB" sz="1600" b="1" dirty="0">
                  <a:solidFill>
                    <a:schemeClr val="lt1"/>
                  </a:solidFill>
                  <a:latin typeface="Arial" pitchFamily="34" charset="0"/>
                  <a:ea typeface="Fira Sans Condensed"/>
                  <a:cs typeface="Arial" pitchFamily="34" charset="0"/>
                  <a:sym typeface="Fira Sans Condensed"/>
                </a:rPr>
                <a:t> </a:t>
              </a:r>
              <a:endParaRPr lang="en-GB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" name="Google Shape;159;p16">
              <a:extLst>
                <a:ext uri="{FF2B5EF4-FFF2-40B4-BE49-F238E27FC236}">
                  <a16:creationId xmlns="" xmlns:a16="http://schemas.microsoft.com/office/drawing/2014/main" id="{E6D2C604-1CA8-4250-84D5-FAB1A2BE9F3A}"/>
                </a:ext>
              </a:extLst>
            </p:cNvPr>
            <p:cNvSpPr/>
            <p:nvPr/>
          </p:nvSpPr>
          <p:spPr>
            <a:xfrm>
              <a:off x="10034015" y="3434364"/>
              <a:ext cx="804966" cy="804965"/>
            </a:xfrm>
            <a:prstGeom prst="ellipse">
              <a:avLst/>
            </a:prstGeom>
            <a:gradFill>
              <a:gsLst>
                <a:gs pos="0">
                  <a:srgbClr val="C5DFB4"/>
                </a:gs>
                <a:gs pos="100000">
                  <a:srgbClr val="92D05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1530;p40">
              <a:extLst>
                <a:ext uri="{FF2B5EF4-FFF2-40B4-BE49-F238E27FC236}">
                  <a16:creationId xmlns="" xmlns:a16="http://schemas.microsoft.com/office/drawing/2014/main" id="{035398EB-AAE0-48D2-B14B-AAE7F13C2725}"/>
                </a:ext>
              </a:extLst>
            </p:cNvPr>
            <p:cNvGrpSpPr/>
            <p:nvPr/>
          </p:nvGrpSpPr>
          <p:grpSpPr>
            <a:xfrm>
              <a:off x="10209965" y="3610738"/>
              <a:ext cx="453065" cy="437506"/>
              <a:chOff x="5858325" y="3979000"/>
              <a:chExt cx="805775" cy="793500"/>
            </a:xfrm>
          </p:grpSpPr>
          <p:sp>
            <p:nvSpPr>
              <p:cNvPr id="89" name="Google Shape;1531;p40">
                <a:extLst>
                  <a:ext uri="{FF2B5EF4-FFF2-40B4-BE49-F238E27FC236}">
                    <a16:creationId xmlns="" xmlns:a16="http://schemas.microsoft.com/office/drawing/2014/main" id="{46177156-0D10-4AF1-8CC2-028B31385363}"/>
                  </a:ext>
                </a:extLst>
              </p:cNvPr>
              <p:cNvSpPr/>
              <p:nvPr/>
            </p:nvSpPr>
            <p:spPr>
              <a:xfrm>
                <a:off x="5858325" y="3979025"/>
                <a:ext cx="386300" cy="315050"/>
              </a:xfrm>
              <a:custGeom>
                <a:avLst/>
                <a:gdLst/>
                <a:ahLst/>
                <a:cxnLst/>
                <a:rect l="l" t="t" r="r" b="b"/>
                <a:pathLst>
                  <a:path w="15452" h="12602" extrusionOk="0">
                    <a:moveTo>
                      <a:pt x="5887" y="1"/>
                    </a:moveTo>
                    <a:cubicBezTo>
                      <a:pt x="5555" y="1"/>
                      <a:pt x="5243" y="37"/>
                      <a:pt x="4964" y="107"/>
                    </a:cubicBezTo>
                    <a:cubicBezTo>
                      <a:pt x="4331" y="274"/>
                      <a:pt x="4032" y="1165"/>
                      <a:pt x="4573" y="1668"/>
                    </a:cubicBezTo>
                    <a:lnTo>
                      <a:pt x="5839" y="2951"/>
                    </a:lnTo>
                    <a:lnTo>
                      <a:pt x="5857" y="2969"/>
                    </a:lnTo>
                    <a:lnTo>
                      <a:pt x="5857" y="5591"/>
                    </a:lnTo>
                    <a:lnTo>
                      <a:pt x="3234" y="5591"/>
                    </a:lnTo>
                    <a:lnTo>
                      <a:pt x="3216" y="5573"/>
                    </a:lnTo>
                    <a:lnTo>
                      <a:pt x="1932" y="4309"/>
                    </a:lnTo>
                    <a:cubicBezTo>
                      <a:pt x="1750" y="4113"/>
                      <a:pt x="1511" y="4022"/>
                      <a:pt x="1273" y="4022"/>
                    </a:cubicBezTo>
                    <a:cubicBezTo>
                      <a:pt x="914" y="4022"/>
                      <a:pt x="558" y="4228"/>
                      <a:pt x="408" y="4588"/>
                    </a:cubicBezTo>
                    <a:cubicBezTo>
                      <a:pt x="0" y="5404"/>
                      <a:pt x="313" y="7807"/>
                      <a:pt x="1710" y="9312"/>
                    </a:cubicBezTo>
                    <a:cubicBezTo>
                      <a:pt x="2808" y="10547"/>
                      <a:pt x="4376" y="11171"/>
                      <a:pt x="5633" y="11171"/>
                    </a:cubicBezTo>
                    <a:cubicBezTo>
                      <a:pt x="6866" y="11212"/>
                      <a:pt x="8139" y="11865"/>
                      <a:pt x="8884" y="12602"/>
                    </a:cubicBezTo>
                    <a:cubicBezTo>
                      <a:pt x="9633" y="11776"/>
                      <a:pt x="10616" y="11401"/>
                      <a:pt x="11625" y="11401"/>
                    </a:cubicBezTo>
                    <a:cubicBezTo>
                      <a:pt x="12622" y="11401"/>
                      <a:pt x="13582" y="11789"/>
                      <a:pt x="14255" y="12464"/>
                    </a:cubicBezTo>
                    <a:lnTo>
                      <a:pt x="15452" y="11268"/>
                    </a:lnTo>
                    <a:cubicBezTo>
                      <a:pt x="14727" y="10543"/>
                      <a:pt x="13965" y="9782"/>
                      <a:pt x="13116" y="8933"/>
                    </a:cubicBezTo>
                    <a:cubicBezTo>
                      <a:pt x="12094" y="7910"/>
                      <a:pt x="11473" y="6616"/>
                      <a:pt x="11435" y="5406"/>
                    </a:cubicBezTo>
                    <a:cubicBezTo>
                      <a:pt x="11346" y="3889"/>
                      <a:pt x="10793" y="2644"/>
                      <a:pt x="9781" y="1631"/>
                    </a:cubicBezTo>
                    <a:cubicBezTo>
                      <a:pt x="8653" y="504"/>
                      <a:pt x="7128" y="1"/>
                      <a:pt x="58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532;p40">
                <a:extLst>
                  <a:ext uri="{FF2B5EF4-FFF2-40B4-BE49-F238E27FC236}">
                    <a16:creationId xmlns="" xmlns:a16="http://schemas.microsoft.com/office/drawing/2014/main" id="{E8F66064-0158-4796-BC98-61E66EBAD53D}"/>
                  </a:ext>
                </a:extLst>
              </p:cNvPr>
              <p:cNvSpPr/>
              <p:nvPr/>
            </p:nvSpPr>
            <p:spPr>
              <a:xfrm>
                <a:off x="6395100" y="3979000"/>
                <a:ext cx="264675" cy="261750"/>
              </a:xfrm>
              <a:custGeom>
                <a:avLst/>
                <a:gdLst/>
                <a:ahLst/>
                <a:cxnLst/>
                <a:rect l="l" t="t" r="r" b="b"/>
                <a:pathLst>
                  <a:path w="10587" h="10470" extrusionOk="0">
                    <a:moveTo>
                      <a:pt x="8264" y="1"/>
                    </a:moveTo>
                    <a:cubicBezTo>
                      <a:pt x="8134" y="1"/>
                      <a:pt x="8003" y="28"/>
                      <a:pt x="7879" y="83"/>
                    </a:cubicBezTo>
                    <a:lnTo>
                      <a:pt x="585" y="3434"/>
                    </a:lnTo>
                    <a:cubicBezTo>
                      <a:pt x="308" y="3561"/>
                      <a:pt x="109" y="3814"/>
                      <a:pt x="55" y="4114"/>
                    </a:cubicBezTo>
                    <a:cubicBezTo>
                      <a:pt x="0" y="4414"/>
                      <a:pt x="97" y="4722"/>
                      <a:pt x="313" y="4938"/>
                    </a:cubicBezTo>
                    <a:lnTo>
                      <a:pt x="5573" y="10198"/>
                    </a:lnTo>
                    <a:cubicBezTo>
                      <a:pt x="5752" y="10377"/>
                      <a:pt x="5990" y="10470"/>
                      <a:pt x="6230" y="10470"/>
                    </a:cubicBezTo>
                    <a:cubicBezTo>
                      <a:pt x="6285" y="10470"/>
                      <a:pt x="6341" y="10465"/>
                      <a:pt x="6396" y="10455"/>
                    </a:cubicBezTo>
                    <a:cubicBezTo>
                      <a:pt x="6695" y="10400"/>
                      <a:pt x="6950" y="10203"/>
                      <a:pt x="7076" y="9925"/>
                    </a:cubicBezTo>
                    <a:lnTo>
                      <a:pt x="10425" y="2630"/>
                    </a:lnTo>
                    <a:cubicBezTo>
                      <a:pt x="10586" y="2277"/>
                      <a:pt x="10511" y="1861"/>
                      <a:pt x="10237" y="1588"/>
                    </a:cubicBezTo>
                    <a:lnTo>
                      <a:pt x="8922" y="272"/>
                    </a:lnTo>
                    <a:cubicBezTo>
                      <a:pt x="8745" y="94"/>
                      <a:pt x="8507" y="1"/>
                      <a:pt x="82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533;p40">
                <a:extLst>
                  <a:ext uri="{FF2B5EF4-FFF2-40B4-BE49-F238E27FC236}">
                    <a16:creationId xmlns="" xmlns:a16="http://schemas.microsoft.com/office/drawing/2014/main" id="{58345FBA-B911-4B04-9D5D-316E9BC25218}"/>
                  </a:ext>
                </a:extLst>
              </p:cNvPr>
              <p:cNvSpPr/>
              <p:nvPr/>
            </p:nvSpPr>
            <p:spPr>
              <a:xfrm>
                <a:off x="6342450" y="4392200"/>
                <a:ext cx="321650" cy="380300"/>
              </a:xfrm>
              <a:custGeom>
                <a:avLst/>
                <a:gdLst/>
                <a:ahLst/>
                <a:cxnLst/>
                <a:rect l="l" t="t" r="r" b="b"/>
                <a:pathLst>
                  <a:path w="12866" h="15212" extrusionOk="0">
                    <a:moveTo>
                      <a:pt x="7046" y="6841"/>
                    </a:moveTo>
                    <a:cubicBezTo>
                      <a:pt x="8583" y="6841"/>
                      <a:pt x="9834" y="8091"/>
                      <a:pt x="9834" y="9631"/>
                    </a:cubicBezTo>
                    <a:cubicBezTo>
                      <a:pt x="9834" y="11168"/>
                      <a:pt x="8583" y="12419"/>
                      <a:pt x="7046" y="12419"/>
                    </a:cubicBezTo>
                    <a:cubicBezTo>
                      <a:pt x="5508" y="12419"/>
                      <a:pt x="4256" y="11168"/>
                      <a:pt x="4256" y="9631"/>
                    </a:cubicBezTo>
                    <a:cubicBezTo>
                      <a:pt x="4256" y="8091"/>
                      <a:pt x="5508" y="6841"/>
                      <a:pt x="7046" y="6841"/>
                    </a:cubicBezTo>
                    <a:close/>
                    <a:moveTo>
                      <a:pt x="1348" y="1"/>
                    </a:moveTo>
                    <a:lnTo>
                      <a:pt x="152" y="1197"/>
                    </a:lnTo>
                    <a:cubicBezTo>
                      <a:pt x="854" y="1900"/>
                      <a:pt x="1241" y="2833"/>
                      <a:pt x="1241" y="3827"/>
                    </a:cubicBezTo>
                    <a:cubicBezTo>
                      <a:pt x="1241" y="4821"/>
                      <a:pt x="854" y="5754"/>
                      <a:pt x="152" y="6457"/>
                    </a:cubicBezTo>
                    <a:cubicBezTo>
                      <a:pt x="105" y="6504"/>
                      <a:pt x="49" y="6537"/>
                      <a:pt x="1" y="6579"/>
                    </a:cubicBezTo>
                    <a:cubicBezTo>
                      <a:pt x="834" y="7513"/>
                      <a:pt x="1416" y="8727"/>
                      <a:pt x="1467" y="9908"/>
                    </a:cubicBezTo>
                    <a:cubicBezTo>
                      <a:pt x="1732" y="12818"/>
                      <a:pt x="3721" y="14692"/>
                      <a:pt x="5948" y="15097"/>
                    </a:cubicBezTo>
                    <a:cubicBezTo>
                      <a:pt x="6309" y="15173"/>
                      <a:pt x="6680" y="15211"/>
                      <a:pt x="7053" y="15211"/>
                    </a:cubicBezTo>
                    <a:cubicBezTo>
                      <a:pt x="8466" y="15211"/>
                      <a:pt x="9913" y="14666"/>
                      <a:pt x="10988" y="13572"/>
                    </a:cubicBezTo>
                    <a:cubicBezTo>
                      <a:pt x="12290" y="12271"/>
                      <a:pt x="12866" y="10392"/>
                      <a:pt x="12512" y="8532"/>
                    </a:cubicBezTo>
                    <a:cubicBezTo>
                      <a:pt x="12111" y="6318"/>
                      <a:pt x="10244" y="4316"/>
                      <a:pt x="7325" y="4051"/>
                    </a:cubicBezTo>
                    <a:cubicBezTo>
                      <a:pt x="6041" y="3995"/>
                      <a:pt x="4724" y="3359"/>
                      <a:pt x="3738" y="2392"/>
                    </a:cubicBezTo>
                    <a:cubicBezTo>
                      <a:pt x="2871" y="1523"/>
                      <a:pt x="2091" y="744"/>
                      <a:pt x="13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534;p40">
                <a:extLst>
                  <a:ext uri="{FF2B5EF4-FFF2-40B4-BE49-F238E27FC236}">
                    <a16:creationId xmlns="" xmlns:a16="http://schemas.microsoft.com/office/drawing/2014/main" id="{04A8768A-0DCD-45F5-8A8E-FA20EA9E6629}"/>
                  </a:ext>
                </a:extLst>
              </p:cNvPr>
              <p:cNvSpPr/>
              <p:nvPr/>
            </p:nvSpPr>
            <p:spPr>
              <a:xfrm>
                <a:off x="6495325" y="4609700"/>
                <a:ext cx="46500" cy="46500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1860" extrusionOk="0">
                    <a:moveTo>
                      <a:pt x="931" y="0"/>
                    </a:moveTo>
                    <a:cubicBezTo>
                      <a:pt x="417" y="0"/>
                      <a:pt x="0" y="417"/>
                      <a:pt x="0" y="929"/>
                    </a:cubicBezTo>
                    <a:cubicBezTo>
                      <a:pt x="0" y="1443"/>
                      <a:pt x="417" y="1860"/>
                      <a:pt x="931" y="1860"/>
                    </a:cubicBezTo>
                    <a:cubicBezTo>
                      <a:pt x="1443" y="1860"/>
                      <a:pt x="1860" y="1443"/>
                      <a:pt x="1860" y="929"/>
                    </a:cubicBezTo>
                    <a:cubicBezTo>
                      <a:pt x="1860" y="417"/>
                      <a:pt x="1443" y="0"/>
                      <a:pt x="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535;p40">
                <a:extLst>
                  <a:ext uri="{FF2B5EF4-FFF2-40B4-BE49-F238E27FC236}">
                    <a16:creationId xmlns="" xmlns:a16="http://schemas.microsoft.com/office/drawing/2014/main" id="{296718C7-C9F4-4A84-AC38-6764DAE9F393}"/>
                  </a:ext>
                </a:extLst>
              </p:cNvPr>
              <p:cNvSpPr/>
              <p:nvPr/>
            </p:nvSpPr>
            <p:spPr>
              <a:xfrm>
                <a:off x="5860400" y="4422125"/>
                <a:ext cx="354325" cy="349775"/>
              </a:xfrm>
              <a:custGeom>
                <a:avLst/>
                <a:gdLst/>
                <a:ahLst/>
                <a:cxnLst/>
                <a:rect l="l" t="t" r="r" b="b"/>
                <a:pathLst>
                  <a:path w="14173" h="13991" extrusionOk="0">
                    <a:moveTo>
                      <a:pt x="8914" y="0"/>
                    </a:moveTo>
                    <a:lnTo>
                      <a:pt x="725" y="8187"/>
                    </a:lnTo>
                    <a:cubicBezTo>
                      <a:pt x="0" y="8912"/>
                      <a:pt x="0" y="10092"/>
                      <a:pt x="725" y="10817"/>
                    </a:cubicBezTo>
                    <a:lnTo>
                      <a:pt x="3355" y="13447"/>
                    </a:lnTo>
                    <a:cubicBezTo>
                      <a:pt x="3719" y="13811"/>
                      <a:pt x="4195" y="13991"/>
                      <a:pt x="4669" y="13991"/>
                    </a:cubicBezTo>
                    <a:cubicBezTo>
                      <a:pt x="5147" y="13991"/>
                      <a:pt x="5625" y="13808"/>
                      <a:pt x="5987" y="13447"/>
                    </a:cubicBezTo>
                    <a:lnTo>
                      <a:pt x="14172" y="5260"/>
                    </a:lnTo>
                    <a:lnTo>
                      <a:pt x="89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36;p40">
                <a:extLst>
                  <a:ext uri="{FF2B5EF4-FFF2-40B4-BE49-F238E27FC236}">
                    <a16:creationId xmlns="" xmlns:a16="http://schemas.microsoft.com/office/drawing/2014/main" id="{0CED14E5-0EC3-470D-85AB-0E4D4A122083}"/>
                  </a:ext>
                </a:extLst>
              </p:cNvPr>
              <p:cNvSpPr/>
              <p:nvPr/>
            </p:nvSpPr>
            <p:spPr>
              <a:xfrm>
                <a:off x="6097975" y="4168200"/>
                <a:ext cx="370700" cy="366175"/>
              </a:xfrm>
              <a:custGeom>
                <a:avLst/>
                <a:gdLst/>
                <a:ahLst/>
                <a:cxnLst/>
                <a:rect l="l" t="t" r="r" b="b"/>
                <a:pathLst>
                  <a:path w="14828" h="14647" extrusionOk="0">
                    <a:moveTo>
                      <a:pt x="12198" y="0"/>
                    </a:moveTo>
                    <a:lnTo>
                      <a:pt x="4669" y="7527"/>
                    </a:lnTo>
                    <a:lnTo>
                      <a:pt x="3355" y="6212"/>
                    </a:lnTo>
                    <a:cubicBezTo>
                      <a:pt x="3011" y="5867"/>
                      <a:pt x="2525" y="5695"/>
                      <a:pt x="2040" y="5695"/>
                    </a:cubicBezTo>
                    <a:cubicBezTo>
                      <a:pt x="1555" y="5695"/>
                      <a:pt x="1070" y="5867"/>
                      <a:pt x="725" y="6212"/>
                    </a:cubicBezTo>
                    <a:cubicBezTo>
                      <a:pt x="0" y="6938"/>
                      <a:pt x="0" y="8116"/>
                      <a:pt x="725" y="8843"/>
                    </a:cubicBezTo>
                    <a:lnTo>
                      <a:pt x="5985" y="14101"/>
                    </a:lnTo>
                    <a:cubicBezTo>
                      <a:pt x="6349" y="14466"/>
                      <a:pt x="6824" y="14646"/>
                      <a:pt x="7299" y="14646"/>
                    </a:cubicBezTo>
                    <a:cubicBezTo>
                      <a:pt x="7777" y="14646"/>
                      <a:pt x="8254" y="14463"/>
                      <a:pt x="8615" y="14101"/>
                    </a:cubicBezTo>
                    <a:cubicBezTo>
                      <a:pt x="9343" y="13375"/>
                      <a:pt x="9343" y="12199"/>
                      <a:pt x="8615" y="11473"/>
                    </a:cubicBezTo>
                    <a:lnTo>
                      <a:pt x="7301" y="10157"/>
                    </a:lnTo>
                    <a:lnTo>
                      <a:pt x="14828" y="2630"/>
                    </a:lnTo>
                    <a:lnTo>
                      <a:pt x="1219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6" name="Group 545">
            <a:extLst>
              <a:ext uri="{FF2B5EF4-FFF2-40B4-BE49-F238E27FC236}">
                <a16:creationId xmlns="" xmlns:a16="http://schemas.microsoft.com/office/drawing/2014/main" id="{DB6D797B-52CC-475A-BE4C-4752F151D764}"/>
              </a:ext>
            </a:extLst>
          </p:cNvPr>
          <p:cNvGrpSpPr/>
          <p:nvPr/>
        </p:nvGrpSpPr>
        <p:grpSpPr>
          <a:xfrm>
            <a:off x="8217330" y="3439514"/>
            <a:ext cx="2053109" cy="1849491"/>
            <a:chOff x="8217330" y="3439514"/>
            <a:chExt cx="2053109" cy="1849491"/>
          </a:xfrm>
        </p:grpSpPr>
        <p:cxnSp>
          <p:nvCxnSpPr>
            <p:cNvPr id="562" name="Google Shape;160;p16">
              <a:extLst>
                <a:ext uri="{FF2B5EF4-FFF2-40B4-BE49-F238E27FC236}">
                  <a16:creationId xmlns="" xmlns:a16="http://schemas.microsoft.com/office/drawing/2014/main" id="{52233DF4-F948-4989-B55D-A619C8A69B7C}"/>
                </a:ext>
              </a:extLst>
            </p:cNvPr>
            <p:cNvCxnSpPr/>
            <p:nvPr/>
          </p:nvCxnSpPr>
          <p:spPr>
            <a:xfrm rot="10800000">
              <a:off x="8619581" y="3902966"/>
              <a:ext cx="0" cy="12600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63" name="Google Shape;161;p16">
              <a:extLst>
                <a:ext uri="{FF2B5EF4-FFF2-40B4-BE49-F238E27FC236}">
                  <a16:creationId xmlns="" xmlns:a16="http://schemas.microsoft.com/office/drawing/2014/main" id="{117628C3-985D-441B-A84A-FF078C0E526F}"/>
                </a:ext>
              </a:extLst>
            </p:cNvPr>
            <p:cNvSpPr/>
            <p:nvPr/>
          </p:nvSpPr>
          <p:spPr>
            <a:xfrm>
              <a:off x="8217330" y="4860741"/>
              <a:ext cx="2053109" cy="428264"/>
            </a:xfrm>
            <a:prstGeom prst="rect">
              <a:avLst/>
            </a:prstGeom>
            <a:gradFill>
              <a:gsLst>
                <a:gs pos="0">
                  <a:srgbClr val="978BD7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1"/>
                  </a:solidFill>
                  <a:latin typeface="Arial" pitchFamily="34" charset="0"/>
                  <a:ea typeface="Fira Sans Condensed"/>
                  <a:cs typeface="Arial" pitchFamily="34" charset="0"/>
                  <a:sym typeface="Fira Sans Condensed"/>
                </a:rPr>
                <a:t>Lập trình</a:t>
              </a:r>
              <a:endParaRPr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4" name="Google Shape;162;p16">
              <a:extLst>
                <a:ext uri="{FF2B5EF4-FFF2-40B4-BE49-F238E27FC236}">
                  <a16:creationId xmlns="" xmlns:a16="http://schemas.microsoft.com/office/drawing/2014/main" id="{D2B26578-E91A-40F8-80BE-25C3EC90A35B}"/>
                </a:ext>
              </a:extLst>
            </p:cNvPr>
            <p:cNvSpPr/>
            <p:nvPr/>
          </p:nvSpPr>
          <p:spPr>
            <a:xfrm>
              <a:off x="8217330" y="3439514"/>
              <a:ext cx="804966" cy="804965"/>
            </a:xfrm>
            <a:prstGeom prst="ellipse">
              <a:avLst/>
            </a:prstGeom>
            <a:gradFill>
              <a:gsLst>
                <a:gs pos="0">
                  <a:srgbClr val="978BD7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8" name="Picture 57">
              <a:extLst>
                <a:ext uri="{FF2B5EF4-FFF2-40B4-BE49-F238E27FC236}">
                  <a16:creationId xmlns="" xmlns:a16="http://schemas.microsoft.com/office/drawing/2014/main" id="{F18CBC18-D078-4DE8-A899-4658E5B2B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4551" y="3606612"/>
              <a:ext cx="460467" cy="460467"/>
            </a:xfrm>
            <a:prstGeom prst="rect">
              <a:avLst/>
            </a:prstGeom>
          </p:spPr>
        </p:pic>
      </p:grpSp>
      <p:cxnSp>
        <p:nvCxnSpPr>
          <p:cNvPr id="60" name="Google Shape;169;p16">
            <a:extLst>
              <a:ext uri="{FF2B5EF4-FFF2-40B4-BE49-F238E27FC236}">
                <a16:creationId xmlns="" xmlns:a16="http://schemas.microsoft.com/office/drawing/2014/main" id="{E3B80605-405B-4234-83E1-C329BCACDA40}"/>
              </a:ext>
            </a:extLst>
          </p:cNvPr>
          <p:cNvCxnSpPr>
            <a:cxnSpLocks/>
          </p:cNvCxnSpPr>
          <p:nvPr/>
        </p:nvCxnSpPr>
        <p:spPr>
          <a:xfrm>
            <a:off x="9022296" y="3824341"/>
            <a:ext cx="106736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32125777-EA1C-41A2-88DF-3C79BEFFF8C3}"/>
              </a:ext>
            </a:extLst>
          </p:cNvPr>
          <p:cNvGrpSpPr/>
          <p:nvPr/>
        </p:nvGrpSpPr>
        <p:grpSpPr>
          <a:xfrm>
            <a:off x="0" y="2956284"/>
            <a:ext cx="2909638" cy="878241"/>
            <a:chOff x="0" y="2956284"/>
            <a:chExt cx="2909638" cy="878241"/>
          </a:xfrm>
        </p:grpSpPr>
        <p:sp>
          <p:nvSpPr>
            <p:cNvPr id="50" name="Title 1">
              <a:extLst>
                <a:ext uri="{FF2B5EF4-FFF2-40B4-BE49-F238E27FC236}">
                  <a16:creationId xmlns="" xmlns:a16="http://schemas.microsoft.com/office/drawing/2014/main" id="{16E9A7E9-ACA7-45BB-BD1E-20AB5EC9B24B}"/>
                </a:ext>
              </a:extLst>
            </p:cNvPr>
            <p:cNvSpPr txBox="1">
              <a:spLocks/>
            </p:cNvSpPr>
            <p:nvPr/>
          </p:nvSpPr>
          <p:spPr>
            <a:xfrm>
              <a:off x="50109" y="2956284"/>
              <a:ext cx="2859529" cy="8680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300" b="1" dirty="0" err="1"/>
                <a:t>Nội</a:t>
              </a:r>
              <a:r>
                <a:rPr lang="en-US" sz="2300" b="1" dirty="0"/>
                <a:t> </a:t>
              </a:r>
              <a:r>
                <a:rPr lang="en-US" sz="2300" b="1" dirty="0" smtClean="0"/>
                <a:t>dung </a:t>
              </a:r>
              <a:r>
                <a:rPr lang="en-US" sz="2300" b="1" dirty="0" err="1"/>
                <a:t>nghiên</a:t>
              </a:r>
              <a:r>
                <a:rPr lang="en-US" sz="2300" b="1" dirty="0"/>
                <a:t> </a:t>
              </a:r>
              <a:r>
                <a:rPr lang="en-US" sz="2300" b="1" dirty="0" err="1"/>
                <a:t>cứu</a:t>
              </a:r>
              <a:r>
                <a:rPr lang="en-US" sz="2300" b="1" dirty="0"/>
                <a:t> </a:t>
              </a:r>
              <a:endParaRPr lang="en-GB" sz="2300" b="1" dirty="0"/>
            </a:p>
          </p:txBody>
        </p:sp>
        <p:cxnSp>
          <p:nvCxnSpPr>
            <p:cNvPr id="95" name="Google Shape;167;p16">
              <a:extLst>
                <a:ext uri="{FF2B5EF4-FFF2-40B4-BE49-F238E27FC236}">
                  <a16:creationId xmlns="" xmlns:a16="http://schemas.microsoft.com/office/drawing/2014/main" id="{9A7D6E78-33E9-45CA-AAF8-7DC33EB92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825829"/>
              <a:ext cx="2600350" cy="869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32" name="Google Shape;168;p16">
            <a:extLst>
              <a:ext uri="{FF2B5EF4-FFF2-40B4-BE49-F238E27FC236}">
                <a16:creationId xmlns="" xmlns:a16="http://schemas.microsoft.com/office/drawing/2014/main" id="{F6FFC66C-3CE8-4925-9276-6D13777720B2}"/>
              </a:ext>
            </a:extLst>
          </p:cNvPr>
          <p:cNvCxnSpPr>
            <a:cxnSpLocks/>
          </p:cNvCxnSpPr>
          <p:nvPr/>
        </p:nvCxnSpPr>
        <p:spPr>
          <a:xfrm>
            <a:off x="7149965" y="3853682"/>
            <a:ext cx="106746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9" name="Title 1">
            <a:extLst>
              <a:ext uri="{FF2B5EF4-FFF2-40B4-BE49-F238E27FC236}">
                <a16:creationId xmlns="" xmlns:a16="http://schemas.microsoft.com/office/drawing/2014/main" id="{72997A14-1D26-4BAE-8A94-E21025A87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926" y="104172"/>
            <a:ext cx="5055272" cy="86805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Giới</a:t>
            </a:r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thiệu</a:t>
            </a:r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đề</a:t>
            </a:r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tài</a:t>
            </a:r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endParaRPr lang="en-GB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571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8EEABD-2CFA-476B-BB2B-0C65797E3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610" y="150471"/>
            <a:ext cx="4912649" cy="675399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4400" dirty="0" err="1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Kỹ</a:t>
            </a:r>
            <a:r>
              <a:rPr lang="en-US" sz="44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44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44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endParaRPr lang="en-GB" dirty="0">
              <a:solidFill>
                <a:schemeClr val="accent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030D97B-EB82-49D2-A436-F36C9F817841}"/>
              </a:ext>
            </a:extLst>
          </p:cNvPr>
          <p:cNvGrpSpPr/>
          <p:nvPr/>
        </p:nvGrpSpPr>
        <p:grpSpPr>
          <a:xfrm rot="10800000">
            <a:off x="3779624" y="2734111"/>
            <a:ext cx="2202234" cy="2394661"/>
            <a:chOff x="2682713" y="1104439"/>
            <a:chExt cx="2202234" cy="2394661"/>
          </a:xfrm>
        </p:grpSpPr>
        <p:sp>
          <p:nvSpPr>
            <p:cNvPr id="39" name="Google Shape;793;p26">
              <a:extLst>
                <a:ext uri="{FF2B5EF4-FFF2-40B4-BE49-F238E27FC236}">
                  <a16:creationId xmlns:a16="http://schemas.microsoft.com/office/drawing/2014/main" xmlns="" id="{67565D45-00E1-4E3A-8AAB-D65FCB1A45D5}"/>
                </a:ext>
              </a:extLst>
            </p:cNvPr>
            <p:cNvSpPr/>
            <p:nvPr/>
          </p:nvSpPr>
          <p:spPr>
            <a:xfrm rot="10800000">
              <a:off x="2719444" y="1216058"/>
              <a:ext cx="2100751" cy="140390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09;p26">
              <a:extLst>
                <a:ext uri="{FF2B5EF4-FFF2-40B4-BE49-F238E27FC236}">
                  <a16:creationId xmlns:a16="http://schemas.microsoft.com/office/drawing/2014/main" xmlns="" id="{A4BE6953-3CD7-490E-8462-062A65AB6C21}"/>
                </a:ext>
              </a:extLst>
            </p:cNvPr>
            <p:cNvSpPr/>
            <p:nvPr/>
          </p:nvSpPr>
          <p:spPr>
            <a:xfrm rot="10800000">
              <a:off x="2818372" y="2638505"/>
              <a:ext cx="1902866" cy="787334"/>
            </a:xfrm>
            <a:custGeom>
              <a:avLst/>
              <a:gdLst/>
              <a:ahLst/>
              <a:cxnLst/>
              <a:rect l="l" t="t" r="r" b="b"/>
              <a:pathLst>
                <a:path w="35545" h="14879" extrusionOk="0">
                  <a:moveTo>
                    <a:pt x="2293" y="0"/>
                  </a:moveTo>
                  <a:cubicBezTo>
                    <a:pt x="1027" y="0"/>
                    <a:pt x="0" y="1027"/>
                    <a:pt x="0" y="2293"/>
                  </a:cubicBezTo>
                  <a:lnTo>
                    <a:pt x="0" y="9688"/>
                  </a:lnTo>
                  <a:cubicBezTo>
                    <a:pt x="0" y="10954"/>
                    <a:pt x="1027" y="11981"/>
                    <a:pt x="2293" y="11981"/>
                  </a:cubicBezTo>
                  <a:lnTo>
                    <a:pt x="14871" y="11981"/>
                  </a:lnTo>
                  <a:lnTo>
                    <a:pt x="17773" y="14879"/>
                  </a:lnTo>
                  <a:lnTo>
                    <a:pt x="20672" y="11981"/>
                  </a:lnTo>
                  <a:lnTo>
                    <a:pt x="33252" y="11981"/>
                  </a:lnTo>
                  <a:cubicBezTo>
                    <a:pt x="34517" y="11981"/>
                    <a:pt x="35545" y="10954"/>
                    <a:pt x="35545" y="9688"/>
                  </a:cubicBezTo>
                  <a:lnTo>
                    <a:pt x="35545" y="2293"/>
                  </a:lnTo>
                  <a:cubicBezTo>
                    <a:pt x="35545" y="1027"/>
                    <a:pt x="34517" y="0"/>
                    <a:pt x="33252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0">
                  <a:srgbClr val="92A78D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10;p26">
              <a:extLst>
                <a:ext uri="{FF2B5EF4-FFF2-40B4-BE49-F238E27FC236}">
                  <a16:creationId xmlns:a16="http://schemas.microsoft.com/office/drawing/2014/main" xmlns="" id="{AB11F7DF-AF6C-4E4C-B974-13DCE3E74014}"/>
                </a:ext>
              </a:extLst>
            </p:cNvPr>
            <p:cNvSpPr txBox="1"/>
            <p:nvPr/>
          </p:nvSpPr>
          <p:spPr>
            <a:xfrm rot="10800000">
              <a:off x="2887744" y="3013947"/>
              <a:ext cx="1764114" cy="4851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Q</a:t>
              </a:r>
              <a:r>
                <a:rPr lang="en-GB" b="1" dirty="0" err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uản</a:t>
              </a:r>
              <a:r>
                <a:rPr lang="en-GB" b="1" dirty="0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 </a:t>
              </a:r>
              <a:r>
                <a:rPr lang="en-GB" b="1" dirty="0" err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lí</a:t>
              </a:r>
              <a:r>
                <a:rPr lang="en-GB" b="1" dirty="0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 </a:t>
              </a:r>
              <a:r>
                <a:rPr lang="en-GB" b="1" dirty="0" err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dữ</a:t>
              </a:r>
              <a:r>
                <a:rPr lang="en-GB" b="1" dirty="0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 </a:t>
              </a:r>
              <a:r>
                <a:rPr lang="en-GB" b="1" dirty="0" err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Liệu</a:t>
              </a:r>
              <a:r>
                <a:rPr lang="en-GB" b="1" dirty="0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 </a:t>
              </a:r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xmlns="" id="{66052573-5AED-44E2-ABA9-68B45F8C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82713" y="1104439"/>
              <a:ext cx="2202234" cy="146815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6CBEE1F9-5676-4B37-B2FA-0117256C38A5}"/>
              </a:ext>
            </a:extLst>
          </p:cNvPr>
          <p:cNvGrpSpPr/>
          <p:nvPr/>
        </p:nvGrpSpPr>
        <p:grpSpPr>
          <a:xfrm>
            <a:off x="6590646" y="2807372"/>
            <a:ext cx="2100751" cy="2146096"/>
            <a:chOff x="7426030" y="473862"/>
            <a:chExt cx="2100751" cy="2146096"/>
          </a:xfrm>
        </p:grpSpPr>
        <p:sp>
          <p:nvSpPr>
            <p:cNvPr id="29" name="Google Shape;791;p26">
              <a:extLst>
                <a:ext uri="{FF2B5EF4-FFF2-40B4-BE49-F238E27FC236}">
                  <a16:creationId xmlns:a16="http://schemas.microsoft.com/office/drawing/2014/main" xmlns="" id="{CE2B5571-3B2B-42B4-930B-D0410A531C3C}"/>
                </a:ext>
              </a:extLst>
            </p:cNvPr>
            <p:cNvSpPr/>
            <p:nvPr/>
          </p:nvSpPr>
          <p:spPr>
            <a:xfrm rot="10800000">
              <a:off x="7426030" y="1235228"/>
              <a:ext cx="2100751" cy="138473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12;p26">
              <a:extLst>
                <a:ext uri="{FF2B5EF4-FFF2-40B4-BE49-F238E27FC236}">
                  <a16:creationId xmlns:a16="http://schemas.microsoft.com/office/drawing/2014/main" xmlns="" id="{E0542FD3-9685-4863-8977-46F6F262B2D4}"/>
                </a:ext>
              </a:extLst>
            </p:cNvPr>
            <p:cNvSpPr/>
            <p:nvPr/>
          </p:nvSpPr>
          <p:spPr>
            <a:xfrm>
              <a:off x="7501411" y="540106"/>
              <a:ext cx="1902866" cy="691296"/>
            </a:xfrm>
            <a:custGeom>
              <a:avLst/>
              <a:gdLst/>
              <a:ahLst/>
              <a:cxnLst/>
              <a:rect l="l" t="t" r="r" b="b"/>
              <a:pathLst>
                <a:path w="35545" h="14879" extrusionOk="0">
                  <a:moveTo>
                    <a:pt x="2293" y="0"/>
                  </a:moveTo>
                  <a:cubicBezTo>
                    <a:pt x="1027" y="0"/>
                    <a:pt x="0" y="1027"/>
                    <a:pt x="0" y="2293"/>
                  </a:cubicBezTo>
                  <a:lnTo>
                    <a:pt x="0" y="9688"/>
                  </a:lnTo>
                  <a:cubicBezTo>
                    <a:pt x="0" y="10954"/>
                    <a:pt x="1027" y="11981"/>
                    <a:pt x="2293" y="11981"/>
                  </a:cubicBezTo>
                  <a:lnTo>
                    <a:pt x="14871" y="11981"/>
                  </a:lnTo>
                  <a:lnTo>
                    <a:pt x="17773" y="14879"/>
                  </a:lnTo>
                  <a:lnTo>
                    <a:pt x="20672" y="11981"/>
                  </a:lnTo>
                  <a:lnTo>
                    <a:pt x="33252" y="11981"/>
                  </a:lnTo>
                  <a:cubicBezTo>
                    <a:pt x="34517" y="11981"/>
                    <a:pt x="35545" y="10954"/>
                    <a:pt x="35545" y="9688"/>
                  </a:cubicBezTo>
                  <a:lnTo>
                    <a:pt x="35545" y="2293"/>
                  </a:lnTo>
                  <a:cubicBezTo>
                    <a:pt x="35545" y="1027"/>
                    <a:pt x="34517" y="0"/>
                    <a:pt x="33252" y="0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4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13;p26">
              <a:extLst>
                <a:ext uri="{FF2B5EF4-FFF2-40B4-BE49-F238E27FC236}">
                  <a16:creationId xmlns:a16="http://schemas.microsoft.com/office/drawing/2014/main" xmlns="" id="{B1812D20-30F0-4B67-9E70-2C28D7965C29}"/>
                </a:ext>
              </a:extLst>
            </p:cNvPr>
            <p:cNvSpPr txBox="1"/>
            <p:nvPr/>
          </p:nvSpPr>
          <p:spPr>
            <a:xfrm>
              <a:off x="7570787" y="473862"/>
              <a:ext cx="1764114" cy="4851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Ngôn ngữ PHP</a:t>
              </a:r>
              <a:endParaRPr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xmlns="" id="{AFEF5B8D-1FA7-4248-A33B-7FF4324B7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614" b="94773" l="5000" r="97500">
                          <a14:foregroundMark x1="29762" y1="34091" x2="72976" y2="46705"/>
                          <a14:foregroundMark x1="72976" y1="46705" x2="69762" y2="72273"/>
                          <a14:foregroundMark x1="69762" y1="72273" x2="69762" y2="72273"/>
                          <a14:foregroundMark x1="51190" y1="49432" x2="65595" y2="27614"/>
                          <a14:foregroundMark x1="65595" y1="27614" x2="84167" y2="42500"/>
                          <a14:foregroundMark x1="84167" y1="42500" x2="69643" y2="73750"/>
                          <a14:foregroundMark x1="69643" y1="73750" x2="35952" y2="81023"/>
                          <a14:foregroundMark x1="35952" y1="81023" x2="15119" y2="66023"/>
                          <a14:foregroundMark x1="15119" y1="66023" x2="19167" y2="31250"/>
                          <a14:foregroundMark x1="19167" y1="31250" x2="35595" y2="15000"/>
                          <a14:foregroundMark x1="35595" y1="15000" x2="61548" y2="10909"/>
                          <a14:foregroundMark x1="61548" y1="10909" x2="74643" y2="27955"/>
                          <a14:foregroundMark x1="74643" y1="27955" x2="71786" y2="61818"/>
                          <a14:foregroundMark x1="71786" y1="61818" x2="38214" y2="75227"/>
                          <a14:foregroundMark x1="38214" y1="75227" x2="24762" y2="70455"/>
                          <a14:foregroundMark x1="65952" y1="26818" x2="81310" y2="40568"/>
                          <a14:foregroundMark x1="81310" y1="40568" x2="77857" y2="61818"/>
                          <a14:foregroundMark x1="77857" y1="61818" x2="47857" y2="71705"/>
                          <a14:foregroundMark x1="47857" y1="71705" x2="27976" y2="68068"/>
                          <a14:foregroundMark x1="27976" y1="68068" x2="10238" y2="57045"/>
                          <a14:foregroundMark x1="10238" y1="57045" x2="7024" y2="44545"/>
                          <a14:foregroundMark x1="28810" y1="36477" x2="35595" y2="54659"/>
                          <a14:foregroundMark x1="35595" y1="54659" x2="39167" y2="31705"/>
                          <a14:foregroundMark x1="2976" y1="58068" x2="7619" y2="39318"/>
                          <a14:foregroundMark x1="7619" y1="39318" x2="22024" y2="20455"/>
                          <a14:foregroundMark x1="22024" y1="20455" x2="40357" y2="10000"/>
                          <a14:foregroundMark x1="40357" y1="10000" x2="64048" y2="7273"/>
                          <a14:foregroundMark x1="64048" y1="7273" x2="79048" y2="27159"/>
                          <a14:foregroundMark x1="79048" y1="27159" x2="83452" y2="51364"/>
                          <a14:foregroundMark x1="83452" y1="51364" x2="66786" y2="82500"/>
                          <a14:foregroundMark x1="66786" y1="82500" x2="47738" y2="90568"/>
                          <a14:foregroundMark x1="94604" y1="42759" x2="82262" y2="73409"/>
                          <a14:foregroundMark x1="95212" y1="41250" x2="94975" y2="41838"/>
                          <a14:foregroundMark x1="82262" y1="73409" x2="60952" y2="21477"/>
                          <a14:foregroundMark x1="60952" y1="21477" x2="85952" y2="67273"/>
                          <a14:foregroundMark x1="85952" y1="67273" x2="73214" y2="73182"/>
                          <a14:foregroundMark x1="62500" y1="77614" x2="41071" y2="38864"/>
                          <a14:foregroundMark x1="60000" y1="46364" x2="38690" y2="46591"/>
                          <a14:foregroundMark x1="38690" y1="46591" x2="64405" y2="35114"/>
                          <a14:foregroundMark x1="64405" y1="35114" x2="44762" y2="38182"/>
                          <a14:foregroundMark x1="44762" y1="38182" x2="67500" y2="57614"/>
                          <a14:foregroundMark x1="67500" y1="57614" x2="32619" y2="52159"/>
                          <a14:foregroundMark x1="32619" y1="52159" x2="63452" y2="47500"/>
                          <a14:foregroundMark x1="63452" y1="47500" x2="34524" y2="49659"/>
                          <a14:foregroundMark x1="34524" y1="49659" x2="30714" y2="45227"/>
                          <a14:foregroundMark x1="40476" y1="35909" x2="41071" y2="61932"/>
                          <a14:foregroundMark x1="41071" y1="61932" x2="19762" y2="60682"/>
                          <a14:foregroundMark x1="19762" y1="60682" x2="27262" y2="43068"/>
                          <a14:foregroundMark x1="27262" y1="43068" x2="31071" y2="43068"/>
                          <a14:foregroundMark x1="8929" y1="47841" x2="5238" y2="55682"/>
                          <a14:foregroundMark x1="5238" y1="58750" x2="10595" y2="37045"/>
                          <a14:foregroundMark x1="10595" y1="37045" x2="19405" y2="24773"/>
                          <a14:foregroundMark x1="40119" y1="6364" x2="48678" y2="5069"/>
                          <a14:foregroundMark x1="88095" y1="34091" x2="89643" y2="50341"/>
                          <a14:foregroundMark x1="52143" y1="90568" x2="45238" y2="94773"/>
                          <a14:foregroundMark x1="45238" y1="94773" x2="57500" y2="90568"/>
                          <a14:backgroundMark x1="67619" y1="4886" x2="48333" y2="4545"/>
                          <a14:backgroundMark x1="48333" y1="4545" x2="48333" y2="4545"/>
                          <a14:backgroundMark x1="61310" y1="1250" x2="72024" y2="4545"/>
                          <a14:backgroundMark x1="93095" y1="25000" x2="96429" y2="41023"/>
                          <a14:backgroundMark x1="96429" y1="41023" x2="98095" y2="434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9862" y="1323593"/>
              <a:ext cx="1153086" cy="1207997"/>
            </a:xfrm>
            <a:prstGeom prst="ellipse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8F739452-46B6-48AC-B25E-075C77FF8C02}"/>
              </a:ext>
            </a:extLst>
          </p:cNvPr>
          <p:cNvGrpSpPr/>
          <p:nvPr/>
        </p:nvGrpSpPr>
        <p:grpSpPr>
          <a:xfrm>
            <a:off x="1014236" y="2807372"/>
            <a:ext cx="2100751" cy="2394887"/>
            <a:chOff x="339079" y="3942855"/>
            <a:chExt cx="2100751" cy="2394887"/>
          </a:xfrm>
        </p:grpSpPr>
        <p:sp>
          <p:nvSpPr>
            <p:cNvPr id="43" name="Google Shape;797;p26">
              <a:extLst>
                <a:ext uri="{FF2B5EF4-FFF2-40B4-BE49-F238E27FC236}">
                  <a16:creationId xmlns:a16="http://schemas.microsoft.com/office/drawing/2014/main" xmlns="" id="{72B03C66-8077-47C3-87C7-CB0D97D689B7}"/>
                </a:ext>
              </a:extLst>
            </p:cNvPr>
            <p:cNvSpPr/>
            <p:nvPr/>
          </p:nvSpPr>
          <p:spPr>
            <a:xfrm>
              <a:off x="339079" y="4748164"/>
              <a:ext cx="2100751" cy="1589578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00;p26">
              <a:extLst>
                <a:ext uri="{FF2B5EF4-FFF2-40B4-BE49-F238E27FC236}">
                  <a16:creationId xmlns:a16="http://schemas.microsoft.com/office/drawing/2014/main" xmlns="" id="{769CE34C-A341-4DC2-989C-19613CD948AD}"/>
                </a:ext>
              </a:extLst>
            </p:cNvPr>
            <p:cNvSpPr/>
            <p:nvPr/>
          </p:nvSpPr>
          <p:spPr>
            <a:xfrm>
              <a:off x="463652" y="3942855"/>
              <a:ext cx="1902866" cy="804367"/>
            </a:xfrm>
            <a:custGeom>
              <a:avLst/>
              <a:gdLst/>
              <a:ahLst/>
              <a:cxnLst/>
              <a:rect l="l" t="t" r="r" b="b"/>
              <a:pathLst>
                <a:path w="35545" h="14879" extrusionOk="0">
                  <a:moveTo>
                    <a:pt x="2293" y="0"/>
                  </a:moveTo>
                  <a:cubicBezTo>
                    <a:pt x="1027" y="0"/>
                    <a:pt x="0" y="1027"/>
                    <a:pt x="0" y="2293"/>
                  </a:cubicBezTo>
                  <a:lnTo>
                    <a:pt x="0" y="9688"/>
                  </a:lnTo>
                  <a:cubicBezTo>
                    <a:pt x="0" y="10954"/>
                    <a:pt x="1027" y="11981"/>
                    <a:pt x="2293" y="11981"/>
                  </a:cubicBezTo>
                  <a:lnTo>
                    <a:pt x="14871" y="11981"/>
                  </a:lnTo>
                  <a:lnTo>
                    <a:pt x="17773" y="14879"/>
                  </a:lnTo>
                  <a:lnTo>
                    <a:pt x="20672" y="11981"/>
                  </a:lnTo>
                  <a:lnTo>
                    <a:pt x="33252" y="11981"/>
                  </a:lnTo>
                  <a:cubicBezTo>
                    <a:pt x="34517" y="11981"/>
                    <a:pt x="35545" y="10954"/>
                    <a:pt x="35545" y="9688"/>
                  </a:cubicBezTo>
                  <a:lnTo>
                    <a:pt x="35545" y="2293"/>
                  </a:lnTo>
                  <a:cubicBezTo>
                    <a:pt x="35545" y="1027"/>
                    <a:pt x="34517" y="0"/>
                    <a:pt x="33252" y="0"/>
                  </a:cubicBezTo>
                  <a:close/>
                </a:path>
              </a:pathLst>
            </a:custGeom>
            <a:gradFill>
              <a:gsLst>
                <a:gs pos="0">
                  <a:srgbClr val="92D050"/>
                </a:gs>
                <a:gs pos="100000">
                  <a:schemeClr val="accent6">
                    <a:lumMod val="75000"/>
                  </a:scheme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01;p26">
              <a:extLst>
                <a:ext uri="{FF2B5EF4-FFF2-40B4-BE49-F238E27FC236}">
                  <a16:creationId xmlns:a16="http://schemas.microsoft.com/office/drawing/2014/main" xmlns="" id="{38FB93A1-9F84-4A62-8EA9-37CEE8D6BEB1}"/>
                </a:ext>
              </a:extLst>
            </p:cNvPr>
            <p:cNvSpPr txBox="1"/>
            <p:nvPr/>
          </p:nvSpPr>
          <p:spPr>
            <a:xfrm>
              <a:off x="533028" y="3942855"/>
              <a:ext cx="1764114" cy="4851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 dirty="0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Công cụ lập trình</a:t>
              </a:r>
              <a:endParaRPr sz="1700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xmlns="" id="{1054C3F6-4187-4E2B-87AF-146B937ED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630" y="5085054"/>
              <a:ext cx="1995888" cy="1140507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6CBEE1F9-5676-4B37-B2FA-0117256C38A5}"/>
              </a:ext>
            </a:extLst>
          </p:cNvPr>
          <p:cNvGrpSpPr/>
          <p:nvPr/>
        </p:nvGrpSpPr>
        <p:grpSpPr>
          <a:xfrm>
            <a:off x="9289847" y="2899380"/>
            <a:ext cx="2100751" cy="2079852"/>
            <a:chOff x="7426030" y="540106"/>
            <a:chExt cx="2100751" cy="2079852"/>
          </a:xfrm>
        </p:grpSpPr>
        <p:sp>
          <p:nvSpPr>
            <p:cNvPr id="102" name="Google Shape;791;p26">
              <a:extLst>
                <a:ext uri="{FF2B5EF4-FFF2-40B4-BE49-F238E27FC236}">
                  <a16:creationId xmlns:a16="http://schemas.microsoft.com/office/drawing/2014/main" xmlns="" id="{CE2B5571-3B2B-42B4-930B-D0410A531C3C}"/>
                </a:ext>
              </a:extLst>
            </p:cNvPr>
            <p:cNvSpPr/>
            <p:nvPr/>
          </p:nvSpPr>
          <p:spPr>
            <a:xfrm rot="10800000">
              <a:off x="7426030" y="1235228"/>
              <a:ext cx="2100751" cy="138473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12;p26">
              <a:extLst>
                <a:ext uri="{FF2B5EF4-FFF2-40B4-BE49-F238E27FC236}">
                  <a16:creationId xmlns:a16="http://schemas.microsoft.com/office/drawing/2014/main" xmlns="" id="{E0542FD3-9685-4863-8977-46F6F262B2D4}"/>
                </a:ext>
              </a:extLst>
            </p:cNvPr>
            <p:cNvSpPr/>
            <p:nvPr/>
          </p:nvSpPr>
          <p:spPr>
            <a:xfrm>
              <a:off x="7501411" y="540106"/>
              <a:ext cx="1902866" cy="691296"/>
            </a:xfrm>
            <a:custGeom>
              <a:avLst/>
              <a:gdLst/>
              <a:ahLst/>
              <a:cxnLst/>
              <a:rect l="l" t="t" r="r" b="b"/>
              <a:pathLst>
                <a:path w="35545" h="14879" extrusionOk="0">
                  <a:moveTo>
                    <a:pt x="2293" y="0"/>
                  </a:moveTo>
                  <a:cubicBezTo>
                    <a:pt x="1027" y="0"/>
                    <a:pt x="0" y="1027"/>
                    <a:pt x="0" y="2293"/>
                  </a:cubicBezTo>
                  <a:lnTo>
                    <a:pt x="0" y="9688"/>
                  </a:lnTo>
                  <a:cubicBezTo>
                    <a:pt x="0" y="10954"/>
                    <a:pt x="1027" y="11981"/>
                    <a:pt x="2293" y="11981"/>
                  </a:cubicBezTo>
                  <a:lnTo>
                    <a:pt x="14871" y="11981"/>
                  </a:lnTo>
                  <a:lnTo>
                    <a:pt x="17773" y="14879"/>
                  </a:lnTo>
                  <a:lnTo>
                    <a:pt x="20672" y="11981"/>
                  </a:lnTo>
                  <a:lnTo>
                    <a:pt x="33252" y="11981"/>
                  </a:lnTo>
                  <a:cubicBezTo>
                    <a:pt x="34517" y="11981"/>
                    <a:pt x="35545" y="10954"/>
                    <a:pt x="35545" y="9688"/>
                  </a:cubicBezTo>
                  <a:lnTo>
                    <a:pt x="35545" y="2293"/>
                  </a:lnTo>
                  <a:cubicBezTo>
                    <a:pt x="35545" y="1027"/>
                    <a:pt x="34517" y="0"/>
                    <a:pt x="33252" y="0"/>
                  </a:cubicBezTo>
                  <a:close/>
                </a:path>
              </a:pathLst>
            </a:custGeom>
            <a:gradFill>
              <a:gsLst>
                <a:gs pos="100000">
                  <a:srgbClr val="85319F"/>
                </a:gs>
                <a:gs pos="0">
                  <a:srgbClr val="FF0000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813;p26">
              <a:extLst>
                <a:ext uri="{FF2B5EF4-FFF2-40B4-BE49-F238E27FC236}">
                  <a16:creationId xmlns:a16="http://schemas.microsoft.com/office/drawing/2014/main" xmlns="" id="{B1812D20-30F0-4B67-9E70-2C28D7965C29}"/>
                </a:ext>
              </a:extLst>
            </p:cNvPr>
            <p:cNvSpPr txBox="1"/>
            <p:nvPr/>
          </p:nvSpPr>
          <p:spPr>
            <a:xfrm>
              <a:off x="7594348" y="565869"/>
              <a:ext cx="1764114" cy="4851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</a:t>
              </a:r>
              <a:r>
                <a:rPr lang="en" b="1" dirty="0" smtClean="0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erver</a:t>
              </a:r>
              <a:endParaRPr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10" y="3729828"/>
            <a:ext cx="1057823" cy="106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458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5FB278B-2CC2-44E2-BBBE-C2A71750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94" y="481674"/>
            <a:ext cx="10515600" cy="868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Mô</a:t>
            </a:r>
            <a:r>
              <a:rPr lang="en-US" sz="4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tả</a:t>
            </a:r>
            <a:r>
              <a:rPr lang="en-US" sz="4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hệ</a:t>
            </a:r>
            <a:r>
              <a:rPr lang="en-US" sz="4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thống</a:t>
            </a:r>
            <a:endParaRPr lang="en-GB" sz="40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0E5469EE-07D3-4BB1-B4DA-49699598A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819" y="609600"/>
            <a:ext cx="1309506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567159" y="1367134"/>
            <a:ext cx="4328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latin typeface="Arial" pitchFamily="34" charset="0"/>
                <a:cs typeface="Arial" pitchFamily="34" charset="0"/>
              </a:rPr>
              <a:t>Thiết </a:t>
            </a:r>
            <a:r>
              <a:rPr lang="vi-VN" sz="2400" b="1" dirty="0">
                <a:latin typeface="Arial" pitchFamily="34" charset="0"/>
                <a:cs typeface="Arial" pitchFamily="34" charset="0"/>
              </a:rPr>
              <a:t>kế dữ </a:t>
            </a:r>
            <a:r>
              <a:rPr lang="vi-VN" sz="2400" b="1" dirty="0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tvutour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828799"/>
            <a:ext cx="2670175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0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5FB278B-2CC2-44E2-BBBE-C2A71750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94" y="481674"/>
            <a:ext cx="10515600" cy="868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Mô</a:t>
            </a:r>
            <a:r>
              <a:rPr lang="en-US" sz="4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tả</a:t>
            </a:r>
            <a:r>
              <a:rPr lang="en-US" sz="4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hệ</a:t>
            </a:r>
            <a:r>
              <a:rPr lang="en-US" sz="4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thống</a:t>
            </a:r>
            <a:endParaRPr lang="en-GB" sz="40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0E5469EE-07D3-4BB1-B4DA-49699598A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819" y="609600"/>
            <a:ext cx="1309506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35274" y="909795"/>
            <a:ext cx="43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latin typeface="Arial" pitchFamily="34" charset="0"/>
                <a:cs typeface="Arial" pitchFamily="34" charset="0"/>
              </a:rPr>
              <a:t>Mô </a:t>
            </a:r>
            <a:r>
              <a:rPr lang="vi-VN" sz="2400" b="1" dirty="0">
                <a:latin typeface="Arial" pitchFamily="34" charset="0"/>
                <a:cs typeface="Arial" pitchFamily="34" charset="0"/>
              </a:rPr>
              <a:t>hình dữ liệu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986" y="1367134"/>
            <a:ext cx="5429983" cy="5498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35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5FB278B-2CC2-44E2-BBBE-C2A71750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94" y="481674"/>
            <a:ext cx="10515600" cy="868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Mô</a:t>
            </a:r>
            <a:r>
              <a:rPr lang="en-US" sz="4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tả</a:t>
            </a:r>
            <a:r>
              <a:rPr lang="en-US" sz="4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hệ</a:t>
            </a:r>
            <a:r>
              <a:rPr lang="en-US" sz="4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thống</a:t>
            </a:r>
            <a:endParaRPr lang="en-GB" sz="40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0E5469EE-07D3-4BB1-B4DA-49699598A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819" y="609600"/>
            <a:ext cx="1309506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" name="Picture 5" descr="A diagram with arrows in a circle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1944546" y="2118167"/>
            <a:ext cx="8484244" cy="44794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7159" y="1367134"/>
            <a:ext cx="43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latin typeface="Arial" pitchFamily="34" charset="0"/>
                <a:cs typeface="Arial" pitchFamily="34" charset="0"/>
              </a:rPr>
              <a:t>Sơ </a:t>
            </a:r>
            <a:r>
              <a:rPr lang="vi-VN" sz="2400" b="1" dirty="0">
                <a:latin typeface="Arial" pitchFamily="34" charset="0"/>
                <a:cs typeface="Arial" pitchFamily="34" charset="0"/>
              </a:rPr>
              <a:t>đồ DFD mức ngữ cảnh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18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2659</TotalTime>
  <Words>533</Words>
  <Application>Microsoft Office PowerPoint</Application>
  <PresentationFormat>Custom</PresentationFormat>
  <Paragraphs>85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Waveform</vt:lpstr>
      <vt:lpstr>Slipstream</vt:lpstr>
      <vt:lpstr>Office Theme</vt:lpstr>
      <vt:lpstr>BÁO CÁO ĐỒ ÁN CƠ SỞ NGÀNG</vt:lpstr>
      <vt:lpstr>Giới thiệu đề tài </vt:lpstr>
      <vt:lpstr>PowerPoint Presentation</vt:lpstr>
      <vt:lpstr>Giới thiệu đề tài </vt:lpstr>
      <vt:lpstr>Giới thiệu đề tài </vt:lpstr>
      <vt:lpstr>Kỹ thuật sử dụng</vt:lpstr>
      <vt:lpstr>Mô tả hệ thống</vt:lpstr>
      <vt:lpstr>Mô tả hệ thống</vt:lpstr>
      <vt:lpstr>Mô tả hệ thống</vt:lpstr>
      <vt:lpstr>Mô tả hệ thống</vt:lpstr>
      <vt:lpstr>Mô tả hệ thống</vt:lpstr>
      <vt:lpstr>Mô tả chức năng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ĐỀ TÀI NGHIÊN CỨU KHOA HỌC CẤP TRƯỜNG</dc:title>
  <dc:creator>ly kim lam</dc:creator>
  <cp:lastModifiedBy>Thanh hai Vo</cp:lastModifiedBy>
  <cp:revision>132</cp:revision>
  <dcterms:created xsi:type="dcterms:W3CDTF">2021-10-03T05:44:50Z</dcterms:created>
  <dcterms:modified xsi:type="dcterms:W3CDTF">2025-01-10T01:38:19Z</dcterms:modified>
</cp:coreProperties>
</file>