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6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80" d="100"/>
          <a:sy n="80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306FFC55-A7E0-43C6-B48A-D297196E04B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algn="ctr"/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:</a:t>
            </a:r>
            <a:br>
              <a:rPr lang="en-US" dirty="0"/>
            </a:br>
            <a:r>
              <a:rPr lang="en-US" sz="4400" dirty="0"/>
              <a:t>Trang web </a:t>
            </a:r>
            <a:r>
              <a:rPr lang="en-US" sz="4400" dirty="0" err="1"/>
              <a:t>bán</a:t>
            </a:r>
            <a:r>
              <a:rPr lang="en-US" sz="4400" dirty="0"/>
              <a:t> </a:t>
            </a:r>
            <a:r>
              <a:rPr lang="en-US" sz="4400" dirty="0" err="1"/>
              <a:t>điện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phụ</a:t>
            </a:r>
            <a:r>
              <a:rPr lang="en-US" sz="4400" dirty="0"/>
              <a:t> </a:t>
            </a:r>
            <a:r>
              <a:rPr lang="en-US" sz="4400" dirty="0" err="1"/>
              <a:t>kiện</a:t>
            </a:r>
            <a:r>
              <a:rPr lang="en-US" sz="4400" dirty="0"/>
              <a:t> </a:t>
            </a:r>
            <a:r>
              <a:rPr lang="en-US" sz="4400" dirty="0" err="1"/>
              <a:t>điện</a:t>
            </a:r>
            <a:r>
              <a:rPr lang="en-US" sz="4400" dirty="0"/>
              <a:t> </a:t>
            </a:r>
            <a:r>
              <a:rPr lang="en-US" sz="4400" dirty="0" err="1"/>
              <a:t>thoại</a:t>
            </a:r>
            <a:endParaRPr lang="en-US" altLang="en-US" sz="44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5676900"/>
            <a:ext cx="5715000" cy="990600"/>
          </a:xfrm>
        </p:spPr>
        <p:txBody>
          <a:bodyPr/>
          <a:lstStyle/>
          <a:p>
            <a:r>
              <a:rPr lang="en-US" altLang="en-US" sz="2400" dirty="0" err="1"/>
              <a:t>Sinh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r>
              <a:rPr lang="en-US" altLang="en-US" sz="2400" dirty="0"/>
              <a:t>: Nguyễn Quốc Bảo B1910618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kiến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752600"/>
            <a:ext cx="8077200" cy="5105400"/>
          </a:xfrm>
        </p:spPr>
        <p:txBody>
          <a:bodyPr/>
          <a:lstStyle/>
          <a:p>
            <a:r>
              <a:rPr lang="en-US" altLang="en-US" sz="4400" dirty="0" err="1"/>
              <a:t>Css</a:t>
            </a:r>
            <a:endParaRPr lang="en-US" altLang="en-US" sz="4400" dirty="0"/>
          </a:p>
          <a:p>
            <a:r>
              <a:rPr lang="en-US" altLang="en-US" sz="4400" dirty="0"/>
              <a:t>Session</a:t>
            </a:r>
          </a:p>
          <a:p>
            <a:r>
              <a:rPr lang="en-US" altLang="en-US" sz="4400" dirty="0"/>
              <a:t>Form</a:t>
            </a:r>
          </a:p>
          <a:p>
            <a:r>
              <a:rPr lang="en-US" altLang="en-US" sz="4400" dirty="0"/>
              <a:t>GET-POST</a:t>
            </a:r>
          </a:p>
          <a:p>
            <a:r>
              <a:rPr lang="en-US" altLang="en-US" sz="4400" dirty="0"/>
              <a:t>Php/Php-</a:t>
            </a:r>
            <a:r>
              <a:rPr lang="en-US" altLang="en-US" sz="4400" dirty="0" err="1"/>
              <a:t>sql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7069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4C681-CE90-487B-AB7B-4ED385781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42"/>
          <a:stretch/>
        </p:blipFill>
        <p:spPr>
          <a:xfrm>
            <a:off x="1828800" y="2758997"/>
            <a:ext cx="5486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D11A4-D34E-40A3-AEB6-13D26947A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1" y="2514600"/>
            <a:ext cx="7955477" cy="38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phẩm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5C3CB-DFD1-42EE-903B-17341023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5638800" cy="38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55D6C-39D0-4409-93A5-9C0209904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6" y="2431249"/>
            <a:ext cx="8063487" cy="37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09E1F-FE68-4201-91EC-F5693F312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1" y="2895600"/>
            <a:ext cx="78714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4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(Trang </a:t>
            </a:r>
            <a:r>
              <a:rPr lang="en-US" altLang="en-US" dirty="0" err="1"/>
              <a:t>chủ</a:t>
            </a:r>
            <a:r>
              <a:rPr lang="en-US" alt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82F9E-F2B4-4270-93E2-4687B03C4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55" y="2381714"/>
            <a:ext cx="5450090" cy="38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1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chi </a:t>
            </a:r>
            <a:r>
              <a:rPr lang="en-US" altLang="en-US" dirty="0" err="1"/>
              <a:t>tiết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phẩm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C03F1-A6B4-4D4C-9F7B-FE763A44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3" y="2812262"/>
            <a:ext cx="7757814" cy="30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phẩm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85EE8-192E-4E14-88B6-B1E83314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3" y="2590800"/>
            <a:ext cx="7541223" cy="36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6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giỏ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7FB55-89EE-4EB1-BB38-C09E9CBB1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1" y="2895600"/>
            <a:ext cx="783091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web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Trang Admin: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vi-VN" altLang="en-US" dirty="0"/>
              <a:t>Đăng </a:t>
            </a:r>
            <a:r>
              <a:rPr lang="vi-VN" altLang="en-US" dirty="0" err="1"/>
              <a:t>nhập</a:t>
            </a:r>
            <a:endParaRPr lang="vi-VN" altLang="en-US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vi-VN" altLang="en-US" dirty="0" err="1"/>
              <a:t>Quản</a:t>
            </a:r>
            <a:r>
              <a:rPr lang="vi-VN" altLang="en-US" dirty="0"/>
              <a:t> </a:t>
            </a:r>
            <a:r>
              <a:rPr lang="vi-VN" altLang="en-US" dirty="0" err="1"/>
              <a:t>lý</a:t>
            </a:r>
            <a:r>
              <a:rPr lang="vi-VN" altLang="en-US" dirty="0"/>
              <a:t> danh </a:t>
            </a:r>
            <a:r>
              <a:rPr lang="vi-VN" altLang="en-US" dirty="0" err="1"/>
              <a:t>mục</a:t>
            </a:r>
            <a:r>
              <a:rPr lang="vi-VN" altLang="en-US" dirty="0"/>
              <a:t> </a:t>
            </a:r>
            <a:r>
              <a:rPr lang="vi-VN" altLang="en-US" dirty="0" err="1"/>
              <a:t>sản</a:t>
            </a:r>
            <a:r>
              <a:rPr lang="vi-VN" altLang="en-US" dirty="0"/>
              <a:t> </a:t>
            </a:r>
            <a:r>
              <a:rPr lang="vi-VN" altLang="en-US" dirty="0" err="1"/>
              <a:t>phẩm</a:t>
            </a:r>
            <a:r>
              <a:rPr lang="vi-VN" altLang="en-US" dirty="0"/>
              <a:t> (Thêm/</a:t>
            </a:r>
            <a:r>
              <a:rPr lang="vi-VN" altLang="en-US" dirty="0" err="1"/>
              <a:t>Sửa</a:t>
            </a:r>
            <a:r>
              <a:rPr lang="vi-VN" altLang="en-US" dirty="0"/>
              <a:t>/</a:t>
            </a:r>
            <a:r>
              <a:rPr lang="vi-VN" altLang="en-US" dirty="0" err="1"/>
              <a:t>Xoá</a:t>
            </a:r>
            <a:r>
              <a:rPr lang="vi-VN" altLang="en-US" dirty="0"/>
              <a:t>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vi-VN" altLang="en-US" dirty="0" err="1"/>
              <a:t>Quản</a:t>
            </a:r>
            <a:r>
              <a:rPr lang="vi-VN" altLang="en-US" dirty="0"/>
              <a:t> </a:t>
            </a:r>
            <a:r>
              <a:rPr lang="vi-VN" altLang="en-US" dirty="0" err="1"/>
              <a:t>lý</a:t>
            </a:r>
            <a:r>
              <a:rPr lang="vi-VN" altLang="en-US" dirty="0"/>
              <a:t> </a:t>
            </a:r>
            <a:r>
              <a:rPr lang="vi-VN" altLang="en-US" dirty="0" err="1"/>
              <a:t>sản</a:t>
            </a:r>
            <a:r>
              <a:rPr lang="vi-VN" altLang="en-US" dirty="0"/>
              <a:t> </a:t>
            </a:r>
            <a:r>
              <a:rPr lang="vi-VN" altLang="en-US" dirty="0" err="1"/>
              <a:t>phẩm</a:t>
            </a:r>
            <a:r>
              <a:rPr lang="vi-VN" altLang="en-US" dirty="0"/>
              <a:t> (Thêm/</a:t>
            </a:r>
            <a:r>
              <a:rPr lang="vi-VN" altLang="en-US" dirty="0" err="1"/>
              <a:t>Sửa</a:t>
            </a:r>
            <a:r>
              <a:rPr lang="vi-VN" altLang="en-US" dirty="0"/>
              <a:t>/</a:t>
            </a:r>
            <a:r>
              <a:rPr lang="vi-VN" altLang="en-US" dirty="0" err="1"/>
              <a:t>Xoá</a:t>
            </a:r>
            <a:r>
              <a:rPr lang="vi-VN" altLang="en-US" dirty="0"/>
              <a:t>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vi-VN" altLang="en-US" dirty="0" err="1"/>
              <a:t>Quản</a:t>
            </a:r>
            <a:r>
              <a:rPr lang="vi-VN" altLang="en-US" dirty="0"/>
              <a:t> </a:t>
            </a:r>
            <a:r>
              <a:rPr lang="vi-VN" altLang="en-US" dirty="0" err="1"/>
              <a:t>lý</a:t>
            </a:r>
            <a:r>
              <a:rPr lang="vi-VN" altLang="en-US" dirty="0"/>
              <a:t> đơn </a:t>
            </a:r>
            <a:r>
              <a:rPr lang="vi-VN" altLang="en-US" dirty="0" err="1"/>
              <a:t>hàng</a:t>
            </a:r>
            <a:r>
              <a:rPr lang="vi-VN" altLang="en-US" dirty="0"/>
              <a:t> (</a:t>
            </a:r>
            <a:r>
              <a:rPr lang="vi-VN" altLang="en-US" dirty="0" err="1"/>
              <a:t>Xác</a:t>
            </a:r>
            <a:r>
              <a:rPr lang="vi-VN" altLang="en-US" dirty="0"/>
              <a:t> </a:t>
            </a:r>
            <a:r>
              <a:rPr lang="vi-VN" altLang="en-US" dirty="0" err="1"/>
              <a:t>nhận</a:t>
            </a:r>
            <a:r>
              <a:rPr lang="vi-VN" altLang="en-US" dirty="0"/>
              <a:t>/</a:t>
            </a:r>
            <a:r>
              <a:rPr lang="vi-VN" altLang="en-US" dirty="0" err="1"/>
              <a:t>kiểm</a:t>
            </a:r>
            <a:r>
              <a:rPr lang="vi-VN" altLang="en-US" dirty="0"/>
              <a:t> tra chi </a:t>
            </a:r>
            <a:r>
              <a:rPr lang="vi-VN" altLang="en-US" dirty="0" err="1"/>
              <a:t>tiết</a:t>
            </a:r>
            <a:r>
              <a:rPr lang="vi-VN" altLang="en-US" dirty="0"/>
              <a:t> đơn </a:t>
            </a:r>
            <a:r>
              <a:rPr lang="vi-VN" altLang="en-US" dirty="0" err="1"/>
              <a:t>hàng</a:t>
            </a:r>
            <a:r>
              <a:rPr lang="vi-VN" altLang="en-US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87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575" y="1768397"/>
            <a:ext cx="8077200" cy="5105400"/>
          </a:xfrm>
        </p:spPr>
        <p:txBody>
          <a:bodyPr/>
          <a:lstStyle/>
          <a:p>
            <a:r>
              <a:rPr lang="en-US" altLang="en-US" dirty="0"/>
              <a:t>Trang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khẩu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9CF63-112C-463D-94CA-E3502A2A1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" y="2895600"/>
            <a:ext cx="788101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971800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000" dirty="0" err="1"/>
              <a:t>Em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cảm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ơn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thầy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đã</a:t>
            </a:r>
            <a:r>
              <a:rPr lang="en-US" altLang="en-US" sz="4000" dirty="0"/>
              <a:t> </a:t>
            </a:r>
            <a:r>
              <a:rPr lang="en-US" altLang="en-US" sz="4000" dirty="0" err="1"/>
              <a:t>xem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web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752600"/>
            <a:ext cx="8077200" cy="5105400"/>
          </a:xfrm>
        </p:spPr>
        <p:txBody>
          <a:bodyPr/>
          <a:lstStyle/>
          <a:p>
            <a:r>
              <a:rPr lang="en-US" altLang="en-US" dirty="0"/>
              <a:t>Trang Mua </a:t>
            </a:r>
            <a:r>
              <a:rPr lang="en-US" altLang="en-US" dirty="0" err="1"/>
              <a:t>Hàng</a:t>
            </a:r>
            <a:r>
              <a:rPr lang="en-US" alt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 Đăng </a:t>
            </a:r>
            <a:r>
              <a:rPr lang="vi-VN" altLang="en-US" dirty="0" err="1"/>
              <a:t>nhập</a:t>
            </a:r>
            <a:endParaRPr lang="vi-V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 Đăng </a:t>
            </a:r>
            <a:r>
              <a:rPr lang="vi-VN" altLang="en-US" dirty="0" err="1"/>
              <a:t>kí</a:t>
            </a:r>
            <a:endParaRPr lang="vi-V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 </a:t>
            </a:r>
            <a:r>
              <a:rPr lang="vi-VN" altLang="en-US" dirty="0" err="1"/>
              <a:t>Đổi</a:t>
            </a:r>
            <a:r>
              <a:rPr lang="vi-VN" altLang="en-US" dirty="0"/>
              <a:t> </a:t>
            </a:r>
            <a:r>
              <a:rPr lang="vi-VN" altLang="en-US" dirty="0" err="1"/>
              <a:t>mật</a:t>
            </a:r>
            <a:r>
              <a:rPr lang="vi-VN" altLang="en-US" dirty="0"/>
              <a:t> </a:t>
            </a:r>
            <a:r>
              <a:rPr lang="vi-VN" altLang="en-US" dirty="0" err="1"/>
              <a:t>khẩu</a:t>
            </a:r>
            <a:endParaRPr lang="vi-V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 </a:t>
            </a:r>
            <a:r>
              <a:rPr lang="vi-VN" altLang="en-US" dirty="0" err="1"/>
              <a:t>Tìm</a:t>
            </a:r>
            <a:r>
              <a:rPr lang="vi-VN" altLang="en-US" dirty="0"/>
              <a:t> </a:t>
            </a:r>
            <a:r>
              <a:rPr lang="vi-VN" altLang="en-US" dirty="0" err="1"/>
              <a:t>kiếm</a:t>
            </a:r>
            <a:r>
              <a:rPr lang="vi-VN" altLang="en-US" dirty="0"/>
              <a:t> </a:t>
            </a:r>
            <a:r>
              <a:rPr lang="vi-VN" altLang="en-US" dirty="0" err="1"/>
              <a:t>sản</a:t>
            </a:r>
            <a:r>
              <a:rPr lang="vi-VN" altLang="en-US" dirty="0"/>
              <a:t> </a:t>
            </a:r>
            <a:r>
              <a:rPr lang="vi-VN" altLang="en-US" dirty="0" err="1"/>
              <a:t>phẩm</a:t>
            </a:r>
            <a:endParaRPr lang="en-US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Thêm </a:t>
            </a:r>
            <a:r>
              <a:rPr lang="vi-VN" altLang="en-US" dirty="0" err="1"/>
              <a:t>sản</a:t>
            </a:r>
            <a:r>
              <a:rPr lang="vi-VN" altLang="en-US" dirty="0"/>
              <a:t> </a:t>
            </a:r>
            <a:r>
              <a:rPr lang="vi-VN" altLang="en-US" dirty="0" err="1"/>
              <a:t>phẩm</a:t>
            </a:r>
            <a:r>
              <a:rPr lang="vi-VN" altLang="en-US" dirty="0"/>
              <a:t> </a:t>
            </a:r>
            <a:r>
              <a:rPr lang="vi-VN" altLang="en-US" dirty="0" err="1"/>
              <a:t>vào</a:t>
            </a:r>
            <a:r>
              <a:rPr lang="vi-VN" altLang="en-US" dirty="0"/>
              <a:t> </a:t>
            </a:r>
            <a:r>
              <a:rPr lang="vi-VN" altLang="en-US" dirty="0" err="1"/>
              <a:t>giỏ</a:t>
            </a:r>
            <a:r>
              <a:rPr lang="vi-VN" altLang="en-US" dirty="0"/>
              <a:t> </a:t>
            </a:r>
            <a:r>
              <a:rPr lang="vi-VN" altLang="en-US" dirty="0" err="1"/>
              <a:t>hàng</a:t>
            </a:r>
            <a:endParaRPr lang="vi-V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 Tăng/</a:t>
            </a:r>
            <a:r>
              <a:rPr lang="vi-VN" altLang="en-US" dirty="0" err="1"/>
              <a:t>Giảm</a:t>
            </a:r>
            <a:r>
              <a:rPr lang="vi-VN" altLang="en-US" dirty="0"/>
              <a:t> </a:t>
            </a:r>
            <a:r>
              <a:rPr lang="vi-VN" altLang="en-US" dirty="0" err="1"/>
              <a:t>số</a:t>
            </a:r>
            <a:r>
              <a:rPr lang="vi-VN" altLang="en-US" dirty="0"/>
              <a:t> </a:t>
            </a:r>
            <a:r>
              <a:rPr lang="vi-VN" altLang="en-US" dirty="0" err="1"/>
              <a:t>lượng</a:t>
            </a:r>
            <a:r>
              <a:rPr lang="vi-VN" altLang="en-US" dirty="0"/>
              <a:t> </a:t>
            </a:r>
            <a:r>
              <a:rPr lang="vi-VN" altLang="en-US" dirty="0" err="1"/>
              <a:t>sản</a:t>
            </a:r>
            <a:r>
              <a:rPr lang="vi-VN" altLang="en-US" dirty="0"/>
              <a:t> </a:t>
            </a:r>
            <a:r>
              <a:rPr lang="vi-VN" altLang="en-US" dirty="0" err="1"/>
              <a:t>phẩm</a:t>
            </a:r>
            <a:r>
              <a:rPr lang="vi-VN" altLang="en-US" dirty="0"/>
              <a:t> trong </a:t>
            </a:r>
            <a:r>
              <a:rPr lang="vi-VN" altLang="en-US" dirty="0" err="1"/>
              <a:t>giỏ</a:t>
            </a:r>
            <a:r>
              <a:rPr lang="vi-VN" altLang="en-US" dirty="0"/>
              <a:t> </a:t>
            </a:r>
            <a:r>
              <a:rPr lang="vi-VN" altLang="en-US" dirty="0" err="1"/>
              <a:t>hàng</a:t>
            </a:r>
            <a:endParaRPr lang="vi-V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 </a:t>
            </a:r>
            <a:r>
              <a:rPr lang="vi-VN" altLang="en-US" dirty="0" err="1"/>
              <a:t>Xoá</a:t>
            </a:r>
            <a:r>
              <a:rPr lang="vi-VN" altLang="en-US" dirty="0"/>
              <a:t> </a:t>
            </a:r>
            <a:r>
              <a:rPr lang="vi-VN" altLang="en-US" dirty="0" err="1"/>
              <a:t>một</a:t>
            </a:r>
            <a:r>
              <a:rPr lang="vi-VN" altLang="en-US" dirty="0"/>
              <a:t> </a:t>
            </a:r>
            <a:r>
              <a:rPr lang="vi-VN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phẩm</a:t>
            </a:r>
            <a:r>
              <a:rPr lang="vi-VN" altLang="en-US" dirty="0"/>
              <a:t> </a:t>
            </a:r>
            <a:r>
              <a:rPr lang="vi-VN" altLang="en-US" dirty="0" err="1"/>
              <a:t>khỏi</a:t>
            </a:r>
            <a:r>
              <a:rPr lang="vi-VN" altLang="en-US" dirty="0"/>
              <a:t> </a:t>
            </a:r>
            <a:r>
              <a:rPr lang="vi-VN" altLang="en-US" dirty="0" err="1"/>
              <a:t>giỏ</a:t>
            </a:r>
            <a:r>
              <a:rPr lang="vi-VN" altLang="en-US" dirty="0"/>
              <a:t> </a:t>
            </a:r>
            <a:r>
              <a:rPr lang="vi-VN" altLang="en-US" dirty="0" err="1"/>
              <a:t>hàng</a:t>
            </a:r>
            <a:endParaRPr lang="vi-V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 </a:t>
            </a:r>
            <a:r>
              <a:rPr lang="vi-VN" altLang="en-US" dirty="0" err="1"/>
              <a:t>Xoá</a:t>
            </a:r>
            <a:r>
              <a:rPr lang="vi-VN" altLang="en-US" dirty="0"/>
              <a:t> </a:t>
            </a:r>
            <a:r>
              <a:rPr lang="vi-VN" altLang="en-US" dirty="0" err="1"/>
              <a:t>tất</a:t>
            </a:r>
            <a:r>
              <a:rPr lang="vi-VN" altLang="en-US" dirty="0"/>
              <a:t> </a:t>
            </a:r>
            <a:r>
              <a:rPr lang="vi-VN" altLang="en-US" dirty="0" err="1"/>
              <a:t>cả</a:t>
            </a:r>
            <a:r>
              <a:rPr lang="vi-VN" altLang="en-US" dirty="0"/>
              <a:t> </a:t>
            </a:r>
            <a:r>
              <a:rPr lang="vi-VN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phẩm</a:t>
            </a:r>
            <a:r>
              <a:rPr lang="vi-VN" altLang="en-US" dirty="0"/>
              <a:t> </a:t>
            </a:r>
            <a:r>
              <a:rPr lang="vi-VN" altLang="en-US" dirty="0" err="1"/>
              <a:t>khỏi</a:t>
            </a:r>
            <a:r>
              <a:rPr lang="vi-VN" altLang="en-US" dirty="0"/>
              <a:t> </a:t>
            </a:r>
            <a:r>
              <a:rPr lang="vi-VN" altLang="en-US" dirty="0" err="1"/>
              <a:t>giỏ</a:t>
            </a:r>
            <a:r>
              <a:rPr lang="vi-VN" altLang="en-US" dirty="0"/>
              <a:t> </a:t>
            </a:r>
            <a:r>
              <a:rPr lang="vi-VN" altLang="en-US" dirty="0" err="1"/>
              <a:t>hàng</a:t>
            </a:r>
            <a:endParaRPr lang="vi-V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vi-VN" altLang="en-US" dirty="0"/>
              <a:t> </a:t>
            </a:r>
            <a:r>
              <a:rPr lang="vi-VN" altLang="en-US" dirty="0" err="1"/>
              <a:t>Đặt</a:t>
            </a:r>
            <a:r>
              <a:rPr lang="vi-VN" altLang="en-US" dirty="0"/>
              <a:t> </a:t>
            </a:r>
            <a:r>
              <a:rPr lang="vi-VN" altLang="en-US" dirty="0" err="1"/>
              <a:t>hàng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CSDL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752600"/>
            <a:ext cx="8077200" cy="5105400"/>
          </a:xfrm>
        </p:spPr>
        <p:txBody>
          <a:bodyPr/>
          <a:lstStyle/>
          <a:p>
            <a:r>
              <a:rPr lang="en-US" altLang="en-US" dirty="0" err="1"/>
              <a:t>Bảng</a:t>
            </a:r>
            <a:r>
              <a:rPr lang="en-US" altLang="en-US" dirty="0"/>
              <a:t>: </a:t>
            </a:r>
            <a:r>
              <a:rPr lang="en-US" altLang="en-US" dirty="0" err="1"/>
              <a:t>tbl_admin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F0B04-6916-4F54-9392-8A59C229F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" r="23293" b="1"/>
          <a:stretch/>
        </p:blipFill>
        <p:spPr>
          <a:xfrm>
            <a:off x="533400" y="2895600"/>
            <a:ext cx="8077200" cy="20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0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CSDL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752600"/>
            <a:ext cx="8077200" cy="5105400"/>
          </a:xfrm>
        </p:spPr>
        <p:txBody>
          <a:bodyPr/>
          <a:lstStyle/>
          <a:p>
            <a:r>
              <a:rPr lang="en-US" altLang="en-US" dirty="0" err="1"/>
              <a:t>Bảng</a:t>
            </a:r>
            <a:r>
              <a:rPr lang="en-US" altLang="en-US" dirty="0"/>
              <a:t>: </a:t>
            </a:r>
            <a:r>
              <a:rPr lang="en-US" altLang="en-US" dirty="0" err="1"/>
              <a:t>tbl_chitietgiohang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CDCA9-22E7-49F0-80DC-E8194F10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7" r="22180" b="-1"/>
          <a:stretch/>
        </p:blipFill>
        <p:spPr>
          <a:xfrm>
            <a:off x="451300" y="2971800"/>
            <a:ext cx="8241399" cy="23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1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CSDL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752600"/>
            <a:ext cx="8077200" cy="5105400"/>
          </a:xfrm>
        </p:spPr>
        <p:txBody>
          <a:bodyPr/>
          <a:lstStyle/>
          <a:p>
            <a:r>
              <a:rPr lang="en-US" altLang="en-US" dirty="0" err="1"/>
              <a:t>Bảng</a:t>
            </a:r>
            <a:r>
              <a:rPr lang="en-US" altLang="en-US" dirty="0"/>
              <a:t>: </a:t>
            </a:r>
            <a:r>
              <a:rPr lang="en-US" altLang="en-US" dirty="0" err="1"/>
              <a:t>tbl_dangki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C4764-65A9-44AC-B29A-6F9F18DAE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9" r="23555" b="1"/>
          <a:stretch/>
        </p:blipFill>
        <p:spPr>
          <a:xfrm>
            <a:off x="660993" y="2819400"/>
            <a:ext cx="78220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5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CSDL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752600"/>
            <a:ext cx="8077200" cy="5105400"/>
          </a:xfrm>
        </p:spPr>
        <p:txBody>
          <a:bodyPr/>
          <a:lstStyle/>
          <a:p>
            <a:r>
              <a:rPr lang="en-US" altLang="en-US" dirty="0" err="1"/>
              <a:t>Bảng</a:t>
            </a:r>
            <a:r>
              <a:rPr lang="en-US" altLang="en-US" dirty="0"/>
              <a:t>: </a:t>
            </a:r>
            <a:r>
              <a:rPr lang="en-US" altLang="en-US" dirty="0" err="1"/>
              <a:t>tbl_danhmuc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8691B-F6B0-446B-89AF-52458D0C0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8" r="23369"/>
          <a:stretch/>
        </p:blipFill>
        <p:spPr>
          <a:xfrm>
            <a:off x="624846" y="3429000"/>
            <a:ext cx="789430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8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CSDL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752600"/>
            <a:ext cx="8077200" cy="5105400"/>
          </a:xfrm>
        </p:spPr>
        <p:txBody>
          <a:bodyPr/>
          <a:lstStyle/>
          <a:p>
            <a:r>
              <a:rPr lang="en-US" altLang="en-US" dirty="0" err="1"/>
              <a:t>Bảng</a:t>
            </a:r>
            <a:r>
              <a:rPr lang="en-US" altLang="en-US" dirty="0"/>
              <a:t>: </a:t>
            </a:r>
            <a:r>
              <a:rPr lang="en-US" altLang="en-US" dirty="0" err="1"/>
              <a:t>tbl_giohang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909D2-EE11-4E93-9B7B-BB8EB156D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8" r="22266"/>
          <a:stretch/>
        </p:blipFill>
        <p:spPr>
          <a:xfrm>
            <a:off x="666395" y="3048000"/>
            <a:ext cx="781121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CSDL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752600"/>
            <a:ext cx="8077200" cy="5105400"/>
          </a:xfrm>
        </p:spPr>
        <p:txBody>
          <a:bodyPr/>
          <a:lstStyle/>
          <a:p>
            <a:r>
              <a:rPr lang="en-US" altLang="en-US" dirty="0" err="1"/>
              <a:t>Bảng</a:t>
            </a:r>
            <a:r>
              <a:rPr lang="en-US" altLang="en-US" dirty="0"/>
              <a:t>: </a:t>
            </a:r>
            <a:r>
              <a:rPr lang="en-US" altLang="en-US" dirty="0" err="1"/>
              <a:t>tbl_sanpham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C9A54-A044-43FD-B3D8-EEA47BD9F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58"/>
          <a:stretch/>
        </p:blipFill>
        <p:spPr>
          <a:xfrm>
            <a:off x="1181100" y="2819400"/>
            <a:ext cx="6781800" cy="3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545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312</Words>
  <Application>Microsoft Office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Default Design</vt:lpstr>
      <vt:lpstr>Tên đề tài: Trang web bán điện và phụ kiện điện thoại</vt:lpstr>
      <vt:lpstr>Chức năng của trang web</vt:lpstr>
      <vt:lpstr>Chức năng của trang web</vt:lpstr>
      <vt:lpstr>Cấu trúc của CSDL</vt:lpstr>
      <vt:lpstr>Cấu trúc của CSDL</vt:lpstr>
      <vt:lpstr>Cấu trúc của CSDL</vt:lpstr>
      <vt:lpstr>Cấu trúc của CSDL</vt:lpstr>
      <vt:lpstr>Cấu trúc của CSDL</vt:lpstr>
      <vt:lpstr>Cấu trúc của CSDL</vt:lpstr>
      <vt:lpstr>Các kiến thức có áp dụng</vt:lpstr>
      <vt:lpstr>Các giao diện của chương trình</vt:lpstr>
      <vt:lpstr>Các giao diện của chương trình</vt:lpstr>
      <vt:lpstr>Các giao diện của chương trình</vt:lpstr>
      <vt:lpstr>Các giao diện của chương trình</vt:lpstr>
      <vt:lpstr>Các giao diện của chương trình</vt:lpstr>
      <vt:lpstr>Các giao diện của chương trình</vt:lpstr>
      <vt:lpstr>Các giao diện của chương trình</vt:lpstr>
      <vt:lpstr>Các giao diện của chương trình</vt:lpstr>
      <vt:lpstr>Các giao diện của chương trình</vt:lpstr>
      <vt:lpstr>Các giao diện của chương trình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Nguyễn Quốc Bảo</cp:lastModifiedBy>
  <cp:revision>92</cp:revision>
  <dcterms:created xsi:type="dcterms:W3CDTF">2008-08-06T06:37:20Z</dcterms:created>
  <dcterms:modified xsi:type="dcterms:W3CDTF">2022-05-09T16:49:55Z</dcterms:modified>
</cp:coreProperties>
</file>