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CB57-6753-407E-8283-CCBE7BC10AC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25B-ED56-491D-A3C1-2DCA80AA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8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CB57-6753-407E-8283-CCBE7BC10AC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25B-ED56-491D-A3C1-2DCA80AA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9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CB57-6753-407E-8283-CCBE7BC10AC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25B-ED56-491D-A3C1-2DCA80AA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6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CB57-6753-407E-8283-CCBE7BC10AC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25B-ED56-491D-A3C1-2DCA80AA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3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CB57-6753-407E-8283-CCBE7BC10AC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25B-ED56-491D-A3C1-2DCA80AA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CB57-6753-407E-8283-CCBE7BC10AC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25B-ED56-491D-A3C1-2DCA80AA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CB57-6753-407E-8283-CCBE7BC10AC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25B-ED56-491D-A3C1-2DCA80AA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CB57-6753-407E-8283-CCBE7BC10AC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25B-ED56-491D-A3C1-2DCA80AA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4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CB57-6753-407E-8283-CCBE7BC10AC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25B-ED56-491D-A3C1-2DCA80AA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23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CB57-6753-407E-8283-CCBE7BC10AC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25B-ED56-491D-A3C1-2DCA80AA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7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CB57-6753-407E-8283-CCBE7BC10AC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225B-ED56-491D-A3C1-2DCA80AA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1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CB57-6753-407E-8283-CCBE7BC10AC2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225B-ED56-491D-A3C1-2DCA80AA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6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2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Bao Nguyen</dc:creator>
  <cp:lastModifiedBy>Bao Nguyen</cp:lastModifiedBy>
  <cp:revision>1</cp:revision>
  <dcterms:created xsi:type="dcterms:W3CDTF">2017-09-21T19:31:18Z</dcterms:created>
  <dcterms:modified xsi:type="dcterms:W3CDTF">2017-09-21T19:31:33Z</dcterms:modified>
</cp:coreProperties>
</file>