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74" r:id="rId3"/>
    <p:sldId id="263" r:id="rId4"/>
    <p:sldId id="264" r:id="rId5"/>
    <p:sldId id="265" r:id="rId6"/>
    <p:sldId id="266" r:id="rId7"/>
    <p:sldId id="275" r:id="rId8"/>
    <p:sldId id="276" r:id="rId9"/>
    <p:sldId id="267" r:id="rId10"/>
    <p:sldId id="270" r:id="rId11"/>
    <p:sldId id="277" r:id="rId12"/>
    <p:sldId id="278" r:id="rId13"/>
    <p:sldId id="268" r:id="rId14"/>
    <p:sldId id="269" r:id="rId15"/>
    <p:sldId id="279" r:id="rId16"/>
    <p:sldId id="271" r:id="rId17"/>
    <p:sldId id="258"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622" autoAdjust="0"/>
  </p:normalViewPr>
  <p:slideViewPr>
    <p:cSldViewPr snapToGrid="0" snapToObjects="1" showGuides="1">
      <p:cViewPr varScale="1">
        <p:scale>
          <a:sx n="103" d="100"/>
          <a:sy n="103" d="100"/>
        </p:scale>
        <p:origin x="874"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2/23/2020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2/23/2020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ki/Uni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140.120.7.21/LinuxRef/LinuxKernel/AnatomyLinuxKernel.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lprocus.com/linux-operating-syste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overflow.com/questions/4537850/what-is-difference-between-monolithic-and-micro-kerne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Unix không </a:t>
            </a:r>
            <a:r>
              <a:rPr lang="en-US" dirty="0" err="1" smtClean="0"/>
              <a:t>chỉ</a:t>
            </a:r>
            <a:r>
              <a:rPr lang="en-US" dirty="0" smtClean="0"/>
              <a:t> là </a:t>
            </a:r>
            <a:r>
              <a:rPr lang="en-US" dirty="0" err="1" smtClean="0"/>
              <a:t>tên</a:t>
            </a:r>
            <a:r>
              <a:rPr lang="en-US" dirty="0" smtClean="0"/>
              <a:t> </a:t>
            </a:r>
            <a:r>
              <a:rPr lang="en-US" dirty="0" err="1" smtClean="0"/>
              <a:t>một</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Nó</a:t>
            </a:r>
            <a:r>
              <a:rPr lang="en-US" dirty="0" smtClean="0"/>
              <a:t> </a:t>
            </a:r>
            <a:r>
              <a:rPr lang="en-US" dirty="0" err="1" smtClean="0"/>
              <a:t>còn</a:t>
            </a:r>
            <a:r>
              <a:rPr lang="en-US" dirty="0" smtClean="0"/>
              <a:t> là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ra</a:t>
            </a:r>
            <a:r>
              <a:rPr lang="en-US" dirty="0" smtClean="0"/>
              <a:t> các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ngày</a:t>
            </a:r>
            <a:r>
              <a:rPr lang="en-US" dirty="0" smtClean="0"/>
              <a:t> nay.</a:t>
            </a:r>
          </a:p>
          <a:p>
            <a:r>
              <a:rPr lang="vi-VN" dirty="0" smtClean="0"/>
              <a:t>Nguyên lý của Unix được kế thừa cho đến ngày nay</a:t>
            </a:r>
            <a:endParaRPr lang="en-US" dirty="0" smtClean="0"/>
          </a:p>
          <a:p>
            <a:r>
              <a:rPr lang="en-US" dirty="0" smtClean="0"/>
              <a:t>Link: </a:t>
            </a:r>
            <a:r>
              <a:rPr lang="en-US" dirty="0" smtClean="0">
                <a:hlinkClick r:id="rId3"/>
              </a:rPr>
              <a:t>https://vi.wikipedia.org/wiki/Unix</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63770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về 1 trường hợp chương trình phải đợi user nhập data từ bàn phím</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Câu</a:t>
            </a:r>
            <a:r>
              <a:rPr lang="en-US" dirty="0" smtClean="0"/>
              <a:t> hỏi </a:t>
            </a:r>
            <a:r>
              <a:rPr lang="en-US" dirty="0" err="1" smtClean="0"/>
              <a:t>pv</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a:t>
            </a:r>
            <a:r>
              <a:rPr lang="en-US" dirty="0" smtClean="0"/>
              <a:t> </a:t>
            </a:r>
            <a:r>
              <a:rPr lang="en-US" dirty="0" err="1" smtClean="0"/>
              <a:t>nhiệm</a:t>
            </a:r>
            <a:r>
              <a:rPr lang="en-US" dirty="0" smtClean="0"/>
              <a:t> có thể </a:t>
            </a:r>
            <a:r>
              <a:rPr lang="en-US" dirty="0" err="1" smtClean="0"/>
              <a:t>chạy</a:t>
            </a:r>
            <a:r>
              <a:rPr lang="en-US" dirty="0" smtClean="0"/>
              <a:t> trên </a:t>
            </a:r>
            <a:r>
              <a:rPr lang="en-US" dirty="0" err="1" smtClean="0"/>
              <a:t>hệ</a:t>
            </a:r>
            <a:r>
              <a:rPr lang="en-US" dirty="0" smtClean="0"/>
              <a:t> </a:t>
            </a:r>
            <a:r>
              <a:rPr lang="en-US" dirty="0" err="1" smtClean="0"/>
              <a:t>thống</a:t>
            </a:r>
            <a:r>
              <a:rPr lang="en-US" dirty="0" smtClean="0"/>
              <a:t> single core không?</a:t>
            </a:r>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263342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hệ thống đơn giản thì không cần người quản lý, khi mọi thứ trở nên phức tạp thì sẽ nảy sinh nhu cầu cần một người quản lý và điều phối. Hệ điều hành ra đời.</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OS là </a:t>
            </a:r>
            <a:r>
              <a:rPr lang="en-US" dirty="0" err="1" smtClean="0"/>
              <a:t>chương</a:t>
            </a:r>
            <a:r>
              <a:rPr lang="en-US" dirty="0" smtClean="0"/>
              <a:t> trình </a:t>
            </a:r>
            <a:r>
              <a:rPr lang="en-US" dirty="0" err="1" smtClean="0"/>
              <a:t>đầu</a:t>
            </a:r>
            <a:r>
              <a:rPr lang="en-US" dirty="0" smtClean="0"/>
              <a:t> </a:t>
            </a:r>
            <a:r>
              <a:rPr lang="en-US" dirty="0" err="1" smtClean="0"/>
              <a:t>tiên</a:t>
            </a:r>
            <a:r>
              <a:rPr lang="en-US" dirty="0" smtClean="0"/>
              <a:t> được </a:t>
            </a:r>
            <a:r>
              <a:rPr lang="en-US" dirty="0" err="1" smtClean="0"/>
              <a:t>chạy</a:t>
            </a:r>
            <a:r>
              <a:rPr lang="en-US" dirty="0" smtClean="0"/>
              <a:t>, </a:t>
            </a:r>
            <a:r>
              <a:rPr lang="en-US" dirty="0" err="1" smtClean="0"/>
              <a:t>nó</a:t>
            </a:r>
            <a:r>
              <a:rPr lang="en-US" dirty="0" smtClean="0"/>
              <a:t> </a:t>
            </a:r>
            <a:r>
              <a:rPr lang="en-US" dirty="0" err="1" smtClean="0"/>
              <a:t>sở</a:t>
            </a:r>
            <a:r>
              <a:rPr lang="en-US" dirty="0" smtClean="0"/>
              <a:t> </a:t>
            </a:r>
            <a:r>
              <a:rPr lang="en-US" dirty="0" err="1" smtClean="0"/>
              <a:t>hữu</a:t>
            </a:r>
            <a:r>
              <a:rPr lang="en-US" dirty="0" smtClean="0"/>
              <a:t> và có </a:t>
            </a:r>
            <a:r>
              <a:rPr lang="en-US" dirty="0" err="1" smtClean="0"/>
              <a:t>toàn</a:t>
            </a:r>
            <a:r>
              <a:rPr lang="en-US" dirty="0" smtClean="0"/>
              <a:t> </a:t>
            </a:r>
            <a:r>
              <a:rPr lang="en-US" dirty="0" err="1" smtClean="0"/>
              <a:t>quyền</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đối</a:t>
            </a:r>
            <a:r>
              <a:rPr lang="en-US" dirty="0" smtClean="0"/>
              <a:t> với các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của </a:t>
            </a:r>
            <a:r>
              <a:rPr lang="en-US" dirty="0" err="1" smtClean="0"/>
              <a:t>hệ</a:t>
            </a:r>
            <a:r>
              <a:rPr lang="en-US" dirty="0" smtClean="0"/>
              <a:t> </a:t>
            </a:r>
            <a:r>
              <a:rPr lang="en-US" dirty="0" err="1" smtClean="0"/>
              <a:t>thống</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Scheduling, memory management, file system,…</a:t>
            </a:r>
          </a:p>
          <a:p>
            <a:r>
              <a:rPr lang="en-US" dirty="0" err="1" smtClean="0"/>
              <a:t>Mục</a:t>
            </a:r>
            <a:r>
              <a:rPr lang="en-US" dirty="0" smtClean="0"/>
              <a:t> </a:t>
            </a:r>
            <a:r>
              <a:rPr lang="en-US" dirty="0" err="1" smtClean="0"/>
              <a:t>tiêu</a:t>
            </a:r>
            <a:r>
              <a:rPr lang="en-US" dirty="0" smtClean="0"/>
              <a:t> của khóa học tập trung </a:t>
            </a:r>
            <a:r>
              <a:rPr lang="en-US" dirty="0" err="1" smtClean="0"/>
              <a:t>vào</a:t>
            </a:r>
            <a:r>
              <a:rPr lang="en-US" dirty="0" smtClean="0"/>
              <a:t> </a:t>
            </a:r>
            <a:r>
              <a:rPr lang="en-US" dirty="0" err="1" smtClean="0"/>
              <a:t>phần</a:t>
            </a:r>
            <a:r>
              <a:rPr lang="en-US" dirty="0" smtClean="0"/>
              <a:t> device driver</a:t>
            </a:r>
          </a:p>
          <a:p>
            <a:r>
              <a:rPr lang="en-US" dirty="0" smtClean="0"/>
              <a:t>Link: </a:t>
            </a:r>
            <a:r>
              <a:rPr lang="en-US" dirty="0" smtClean="0">
                <a:hlinkClick r:id="rId3"/>
              </a:rPr>
              <a:t>http://140.120.7.21/LinuxRef/LinuxKernel/AnatomyLinuxKernel.html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2690890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Lớp</a:t>
            </a:r>
            <a:r>
              <a:rPr lang="en-US" baseline="0" dirty="0" smtClean="0"/>
              <a:t> kernel </a:t>
            </a:r>
            <a:r>
              <a:rPr lang="en-US" baseline="0" dirty="0" err="1" smtClean="0"/>
              <a:t>nằm</a:t>
            </a:r>
            <a:r>
              <a:rPr lang="en-US" baseline="0" dirty="0" smtClean="0"/>
              <a:t> trên </a:t>
            </a:r>
            <a:r>
              <a:rPr lang="en-US" baseline="0" dirty="0" err="1" smtClean="0"/>
              <a:t>lớp</a:t>
            </a:r>
            <a:r>
              <a:rPr lang="en-US" baseline="0" dirty="0" smtClean="0"/>
              <a:t> driver.</a:t>
            </a:r>
          </a:p>
          <a:p>
            <a:r>
              <a:rPr lang="en-US" baseline="0" dirty="0" smtClean="0"/>
              <a:t>Link: </a:t>
            </a:r>
            <a:r>
              <a:rPr lang="en-US" dirty="0" smtClean="0">
                <a:hlinkClick r:id="rId3"/>
              </a:rPr>
              <a:t>https://www.elprocus.com/linux-operating-system/</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0666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Monolithic</a:t>
            </a:r>
          </a:p>
          <a:p>
            <a:pPr lvl="1"/>
            <a:r>
              <a:rPr lang="en-US" dirty="0" err="1" smtClean="0"/>
              <a:t>Tất</a:t>
            </a:r>
            <a:r>
              <a:rPr lang="en-US" dirty="0" smtClean="0"/>
              <a:t> </a:t>
            </a:r>
            <a:r>
              <a:rPr lang="en-US" dirty="0" err="1" smtClean="0"/>
              <a:t>cả</a:t>
            </a:r>
            <a:r>
              <a:rPr lang="en-US" dirty="0" smtClean="0"/>
              <a:t> các </a:t>
            </a:r>
            <a:r>
              <a:rPr lang="en-US" dirty="0" err="1" smtClean="0"/>
              <a:t>khối</a:t>
            </a:r>
            <a:r>
              <a:rPr lang="en-US" dirty="0" smtClean="0"/>
              <a:t> trong kernel </a:t>
            </a:r>
            <a:r>
              <a:rPr lang="en-US" dirty="0" err="1" smtClean="0"/>
              <a:t>gộp</a:t>
            </a:r>
            <a:r>
              <a:rPr lang="en-US" dirty="0" smtClean="0"/>
              <a:t> chung làm 1</a:t>
            </a:r>
          </a:p>
          <a:p>
            <a:pPr lvl="1"/>
            <a:r>
              <a:rPr lang="en-US" dirty="0" smtClean="0"/>
              <a:t>Nếu 1 </a:t>
            </a:r>
            <a:r>
              <a:rPr lang="en-US" dirty="0" err="1" smtClean="0"/>
              <a:t>khối</a:t>
            </a:r>
            <a:r>
              <a:rPr lang="en-US" dirty="0" smtClean="0"/>
              <a:t> crash </a:t>
            </a:r>
            <a:r>
              <a:rPr lang="en-US" dirty="0" err="1" smtClean="0"/>
              <a:t>thì</a:t>
            </a:r>
            <a:r>
              <a:rPr lang="en-US" dirty="0" smtClean="0"/>
              <a:t> kernel sẽ crash</a:t>
            </a:r>
          </a:p>
          <a:p>
            <a:pPr lvl="0"/>
            <a:r>
              <a:rPr lang="en-US" dirty="0" smtClean="0"/>
              <a:t>Microkernel</a:t>
            </a:r>
          </a:p>
          <a:p>
            <a:pPr lvl="1"/>
            <a:r>
              <a:rPr lang="vi-VN" dirty="0" smtClean="0"/>
              <a:t>Mỗi khối giống như 1 process</a:t>
            </a:r>
            <a:endParaRPr lang="en-US" dirty="0" smtClean="0"/>
          </a:p>
          <a:p>
            <a:pPr lvl="1"/>
            <a:r>
              <a:rPr lang="en-US" dirty="0" smtClean="0"/>
              <a:t>Giao </a:t>
            </a:r>
            <a:r>
              <a:rPr lang="en-US" dirty="0" err="1" smtClean="0"/>
              <a:t>tiếp</a:t>
            </a:r>
            <a:r>
              <a:rPr lang="en-US" dirty="0" smtClean="0"/>
              <a:t> với </a:t>
            </a:r>
            <a:r>
              <a:rPr lang="en-US" dirty="0" err="1" smtClean="0"/>
              <a:t>nhau</a:t>
            </a:r>
            <a:r>
              <a:rPr lang="en-US" dirty="0" smtClean="0"/>
              <a:t> qua IPC</a:t>
            </a:r>
          </a:p>
          <a:p>
            <a:pPr lvl="0"/>
            <a:r>
              <a:rPr lang="en-US" dirty="0" smtClean="0"/>
              <a:t>Do Linux </a:t>
            </a:r>
            <a:r>
              <a:rPr lang="en-US" dirty="0" err="1" smtClean="0"/>
              <a:t>thuộc</a:t>
            </a:r>
            <a:r>
              <a:rPr lang="en-US" dirty="0" smtClean="0"/>
              <a:t> </a:t>
            </a:r>
            <a:r>
              <a:rPr lang="en-US" dirty="0" err="1" smtClean="0"/>
              <a:t>loại</a:t>
            </a:r>
            <a:r>
              <a:rPr lang="en-US" dirty="0" smtClean="0"/>
              <a:t> monolithic </a:t>
            </a:r>
            <a:r>
              <a:rPr lang="en-US" dirty="0" err="1" smtClean="0"/>
              <a:t>nên</a:t>
            </a:r>
            <a:r>
              <a:rPr lang="en-US" dirty="0" smtClean="0"/>
              <a:t> </a:t>
            </a:r>
            <a:r>
              <a:rPr lang="en-US" dirty="0" err="1" smtClean="0"/>
              <a:t>tất</a:t>
            </a:r>
            <a:r>
              <a:rPr lang="en-US" dirty="0" smtClean="0"/>
              <a:t> </a:t>
            </a:r>
            <a:r>
              <a:rPr lang="en-US" dirty="0" err="1" smtClean="0"/>
              <a:t>cả</a:t>
            </a:r>
            <a:r>
              <a:rPr lang="en-US" dirty="0" smtClean="0"/>
              <a:t> driver </a:t>
            </a:r>
            <a:r>
              <a:rPr lang="en-US" dirty="0" err="1" smtClean="0"/>
              <a:t>đều</a:t>
            </a:r>
            <a:r>
              <a:rPr lang="en-US" dirty="0" smtClean="0"/>
              <a:t> </a:t>
            </a:r>
            <a:r>
              <a:rPr lang="en-US" dirty="0" err="1" smtClean="0"/>
              <a:t>gắn</a:t>
            </a:r>
            <a:r>
              <a:rPr lang="en-US" dirty="0" smtClean="0"/>
              <a:t> chung </a:t>
            </a:r>
            <a:r>
              <a:rPr lang="en-US" dirty="0" err="1" smtClean="0"/>
              <a:t>vào</a:t>
            </a:r>
            <a:r>
              <a:rPr lang="en-US" dirty="0" smtClean="0"/>
              <a:t> kernel </a:t>
            </a:r>
            <a:r>
              <a:rPr lang="en-US" dirty="0" err="1" smtClean="0"/>
              <a:t>thành</a:t>
            </a:r>
            <a:r>
              <a:rPr lang="en-US" dirty="0" smtClean="0"/>
              <a:t> 1 </a:t>
            </a:r>
            <a:r>
              <a:rPr lang="en-US" dirty="0" err="1" smtClean="0"/>
              <a:t>khối</a:t>
            </a:r>
            <a:r>
              <a:rPr lang="en-US" dirty="0" smtClean="0"/>
              <a:t>. Driver crash sẽ </a:t>
            </a:r>
            <a:r>
              <a:rPr lang="en-US" dirty="0" err="1" smtClean="0"/>
              <a:t>gây</a:t>
            </a:r>
            <a:r>
              <a:rPr lang="en-US" dirty="0" smtClean="0"/>
              <a:t> crash kernel. Do đó </a:t>
            </a:r>
            <a:r>
              <a:rPr lang="en-US" dirty="0" err="1" smtClean="0"/>
              <a:t>viết</a:t>
            </a:r>
            <a:r>
              <a:rPr lang="en-US" dirty="0" smtClean="0"/>
              <a:t> driver cho Linux cần có kiến </a:t>
            </a:r>
            <a:r>
              <a:rPr lang="en-US" dirty="0" err="1" smtClean="0"/>
              <a:t>thức</a:t>
            </a:r>
            <a:r>
              <a:rPr lang="en-US" dirty="0" smtClean="0"/>
              <a:t> về </a:t>
            </a:r>
            <a:r>
              <a:rPr lang="en-US" dirty="0" err="1" smtClean="0"/>
              <a:t>những</a:t>
            </a:r>
            <a:r>
              <a:rPr lang="en-US" dirty="0" smtClean="0"/>
              <a:t> </a:t>
            </a:r>
            <a:r>
              <a:rPr lang="en-US" dirty="0" err="1" smtClean="0"/>
              <a:t>phần</a:t>
            </a:r>
            <a:r>
              <a:rPr lang="en-US" dirty="0" smtClean="0"/>
              <a:t> </a:t>
            </a:r>
            <a:r>
              <a:rPr lang="en-US" dirty="0" err="1" smtClean="0"/>
              <a:t>xung</a:t>
            </a:r>
            <a:r>
              <a:rPr lang="en-US" dirty="0" smtClean="0"/>
              <a:t> </a:t>
            </a:r>
            <a:r>
              <a:rPr lang="en-US" dirty="0" err="1" smtClean="0"/>
              <a:t>quanh</a:t>
            </a:r>
            <a:endParaRPr lang="en-US" dirty="0" smtClean="0"/>
          </a:p>
          <a:p>
            <a:pPr lvl="0"/>
            <a:r>
              <a:rPr lang="en-US" dirty="0" smtClean="0"/>
              <a:t>Link: </a:t>
            </a:r>
            <a:r>
              <a:rPr lang="en-US" dirty="0" smtClean="0">
                <a:hlinkClick r:id="rId3"/>
              </a:rPr>
              <a:t>https://stackoverflow.com/questions/4537850/what-is-difference-between-monolithic-and-micro-kernel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19962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Có 2 </a:t>
            </a:r>
            <a:r>
              <a:rPr lang="fr-FR" dirty="0" err="1" smtClean="0"/>
              <a:t>chế</a:t>
            </a:r>
            <a:r>
              <a:rPr lang="fr-FR" dirty="0" smtClean="0"/>
              <a:t> độ - </a:t>
            </a:r>
            <a:r>
              <a:rPr lang="fr-FR" dirty="0" err="1" smtClean="0"/>
              <a:t>graphic</a:t>
            </a:r>
            <a:r>
              <a:rPr lang="fr-FR" dirty="0" smtClean="0"/>
              <a:t> và console</a:t>
            </a:r>
          </a:p>
          <a:p>
            <a:r>
              <a:rPr lang="fr-FR" dirty="0" err="1" smtClean="0"/>
              <a:t>Chế</a:t>
            </a:r>
            <a:r>
              <a:rPr lang="fr-FR" dirty="0" smtClean="0"/>
              <a:t> độ</a:t>
            </a:r>
            <a:r>
              <a:rPr lang="fr-FR" baseline="0" dirty="0" smtClean="0"/>
              <a:t> </a:t>
            </a:r>
            <a:r>
              <a:rPr lang="fr-FR" baseline="0" dirty="0" err="1" smtClean="0"/>
              <a:t>graphic</a:t>
            </a:r>
            <a:r>
              <a:rPr lang="fr-FR" baseline="0" dirty="0" smtClean="0"/>
              <a:t>:</a:t>
            </a:r>
          </a:p>
          <a:p>
            <a:r>
              <a:rPr lang="fr-FR" baseline="0" dirty="0" smtClean="0"/>
              <a:t>	</a:t>
            </a:r>
            <a:r>
              <a:rPr lang="fr-FR" baseline="0" dirty="0" err="1" smtClean="0"/>
              <a:t>Hệ</a:t>
            </a:r>
            <a:r>
              <a:rPr lang="fr-FR" baseline="0" dirty="0" smtClean="0"/>
              <a:t> </a:t>
            </a:r>
            <a:r>
              <a:rPr lang="fr-FR" baseline="0" dirty="0" err="1" smtClean="0"/>
              <a:t>thống</a:t>
            </a:r>
            <a:r>
              <a:rPr lang="fr-FR" baseline="0" dirty="0" smtClean="0"/>
              <a:t> output qua các port </a:t>
            </a:r>
            <a:r>
              <a:rPr lang="fr-FR" baseline="0" dirty="0" err="1" smtClean="0"/>
              <a:t>graphic</a:t>
            </a:r>
            <a:r>
              <a:rPr lang="fr-FR" baseline="0" dirty="0" smtClean="0"/>
              <a:t>.</a:t>
            </a:r>
          </a:p>
          <a:p>
            <a:r>
              <a:rPr lang="fr-FR" baseline="0" dirty="0" smtClean="0"/>
              <a:t>	</a:t>
            </a:r>
            <a:r>
              <a:rPr lang="fr-FR" baseline="0" dirty="0" err="1" smtClean="0"/>
              <a:t>Implement</a:t>
            </a:r>
            <a:r>
              <a:rPr lang="fr-FR" baseline="0" dirty="0" smtClean="0"/>
              <a:t> </a:t>
            </a:r>
            <a:r>
              <a:rPr lang="fr-FR" baseline="0" dirty="0" err="1" smtClean="0"/>
              <a:t>graphic</a:t>
            </a:r>
            <a:r>
              <a:rPr lang="fr-FR" baseline="0" dirty="0" smtClean="0"/>
              <a:t> driver </a:t>
            </a:r>
            <a:r>
              <a:rPr lang="fr-FR" baseline="0" dirty="0" err="1" smtClean="0"/>
              <a:t>phức</a:t>
            </a:r>
            <a:r>
              <a:rPr lang="fr-FR" baseline="0" dirty="0" smtClean="0"/>
              <a:t> </a:t>
            </a:r>
            <a:r>
              <a:rPr lang="fr-FR" baseline="0" dirty="0" err="1" smtClean="0"/>
              <a:t>tạp</a:t>
            </a:r>
            <a:r>
              <a:rPr lang="fr-FR" baseline="0" dirty="0" smtClean="0"/>
              <a:t>.</a:t>
            </a:r>
          </a:p>
          <a:p>
            <a:r>
              <a:rPr lang="fr-FR" baseline="0" dirty="0" smtClean="0"/>
              <a:t>	</a:t>
            </a:r>
            <a:r>
              <a:rPr lang="fr-FR" baseline="0" dirty="0" err="1" smtClean="0"/>
              <a:t>Tốn</a:t>
            </a:r>
            <a:r>
              <a:rPr lang="fr-FR" baseline="0" dirty="0" smtClean="0"/>
              <a:t> </a:t>
            </a:r>
            <a:r>
              <a:rPr lang="fr-FR" baseline="0" dirty="0" err="1" smtClean="0"/>
              <a:t>nhiều</a:t>
            </a:r>
            <a:r>
              <a:rPr lang="fr-FR" baseline="0" dirty="0" smtClean="0"/>
              <a:t> </a:t>
            </a:r>
            <a:r>
              <a:rPr lang="fr-FR" baseline="0" dirty="0" err="1" smtClean="0"/>
              <a:t>tài</a:t>
            </a:r>
            <a:r>
              <a:rPr lang="fr-FR" baseline="0" dirty="0" smtClean="0"/>
              <a:t> </a:t>
            </a:r>
            <a:r>
              <a:rPr lang="fr-FR" baseline="0" dirty="0" err="1" smtClean="0"/>
              <a:t>nguyên</a:t>
            </a:r>
            <a:r>
              <a:rPr lang="fr-FR" baseline="0" dirty="0" smtClean="0"/>
              <a:t> để sử dụng.</a:t>
            </a:r>
          </a:p>
          <a:p>
            <a:r>
              <a:rPr lang="fr-FR" baseline="0" dirty="0" smtClean="0"/>
              <a:t>	Cần có module </a:t>
            </a:r>
            <a:r>
              <a:rPr lang="fr-FR" baseline="0" dirty="0" err="1" smtClean="0"/>
              <a:t>graphic</a:t>
            </a:r>
            <a:r>
              <a:rPr lang="fr-FR" baseline="0" dirty="0" smtClean="0"/>
              <a:t> để </a:t>
            </a:r>
            <a:r>
              <a:rPr lang="fr-FR" baseline="0" dirty="0" err="1" smtClean="0"/>
              <a:t>hoạt</a:t>
            </a:r>
            <a:r>
              <a:rPr lang="fr-FR" baseline="0" dirty="0" smtClean="0"/>
              <a:t> </a:t>
            </a:r>
            <a:r>
              <a:rPr lang="fr-FR" baseline="0" dirty="0" err="1" smtClean="0"/>
              <a:t>động</a:t>
            </a:r>
            <a:r>
              <a:rPr lang="fr-FR" baseline="0" dirty="0" smtClean="0"/>
              <a:t>.</a:t>
            </a:r>
          </a:p>
          <a:p>
            <a:r>
              <a:rPr lang="fr-FR" baseline="0" dirty="0" smtClean="0"/>
              <a:t>	</a:t>
            </a:r>
            <a:r>
              <a:rPr lang="fr-FR" baseline="0" dirty="0" err="1" smtClean="0"/>
              <a:t>Ít</a:t>
            </a:r>
            <a:r>
              <a:rPr lang="fr-FR" baseline="0" dirty="0" smtClean="0"/>
              <a:t> sử dụng trong các </a:t>
            </a:r>
            <a:r>
              <a:rPr lang="fr-FR" baseline="0" dirty="0" err="1" smtClean="0"/>
              <a:t>hệ</a:t>
            </a:r>
            <a:r>
              <a:rPr lang="fr-FR" baseline="0" dirty="0" smtClean="0"/>
              <a:t> </a:t>
            </a:r>
            <a:r>
              <a:rPr lang="fr-FR" baseline="0" dirty="0" err="1" smtClean="0"/>
              <a:t>thống</a:t>
            </a:r>
            <a:r>
              <a:rPr lang="fr-FR" baseline="0" dirty="0" smtClean="0"/>
              <a:t> </a:t>
            </a:r>
            <a:r>
              <a:rPr lang="fr-FR" baseline="0" dirty="0" err="1" smtClean="0"/>
              <a:t>embedded</a:t>
            </a:r>
            <a:endParaRPr lang="fr-FR" baseline="0" dirty="0" smtClean="0"/>
          </a:p>
          <a:p>
            <a:r>
              <a:rPr lang="fr-FR" baseline="0" dirty="0" err="1" smtClean="0"/>
              <a:t>Chế</a:t>
            </a:r>
            <a:r>
              <a:rPr lang="fr-FR" baseline="0" dirty="0" smtClean="0"/>
              <a:t> độ console</a:t>
            </a:r>
          </a:p>
          <a:p>
            <a:r>
              <a:rPr lang="fr-FR" baseline="0" dirty="0" smtClean="0"/>
              <a:t>	</a:t>
            </a:r>
            <a:r>
              <a:rPr lang="fr-FR" baseline="0" dirty="0" err="1" smtClean="0"/>
              <a:t>Hệ</a:t>
            </a:r>
            <a:r>
              <a:rPr lang="fr-FR" baseline="0" dirty="0" smtClean="0"/>
              <a:t> </a:t>
            </a:r>
            <a:r>
              <a:rPr lang="fr-FR" baseline="0" dirty="0" err="1" smtClean="0"/>
              <a:t>thống</a:t>
            </a:r>
            <a:r>
              <a:rPr lang="fr-FR" baseline="0" dirty="0" smtClean="0"/>
              <a:t> có thể output thông qua port </a:t>
            </a:r>
            <a:r>
              <a:rPr lang="fr-FR" baseline="0" dirty="0" err="1" smtClean="0"/>
              <a:t>uart</a:t>
            </a:r>
            <a:r>
              <a:rPr lang="fr-FR" baseline="0" dirty="0" smtClean="0"/>
              <a:t>.</a:t>
            </a:r>
          </a:p>
          <a:p>
            <a:r>
              <a:rPr lang="fr-FR" baseline="0" dirty="0" smtClean="0"/>
              <a:t>	</a:t>
            </a:r>
            <a:r>
              <a:rPr lang="fr-FR" baseline="0" dirty="0" err="1" smtClean="0"/>
              <a:t>Implement</a:t>
            </a:r>
            <a:r>
              <a:rPr lang="fr-FR" baseline="0" dirty="0" smtClean="0"/>
              <a:t> </a:t>
            </a:r>
            <a:r>
              <a:rPr lang="fr-FR" baseline="0" dirty="0" err="1" smtClean="0"/>
              <a:t>uart</a:t>
            </a:r>
            <a:r>
              <a:rPr lang="fr-FR" baseline="0" dirty="0" smtClean="0"/>
              <a:t> driver </a:t>
            </a:r>
            <a:r>
              <a:rPr lang="fr-FR" baseline="0" dirty="0" err="1" smtClean="0"/>
              <a:t>đơn</a:t>
            </a:r>
            <a:r>
              <a:rPr lang="fr-FR" baseline="0" dirty="0" smtClean="0"/>
              <a:t> </a:t>
            </a:r>
            <a:r>
              <a:rPr lang="fr-FR" baseline="0" dirty="0" err="1" smtClean="0"/>
              <a:t>giản</a:t>
            </a:r>
            <a:r>
              <a:rPr lang="fr-FR" baseline="0" dirty="0" smtClean="0"/>
              <a:t>.</a:t>
            </a:r>
          </a:p>
          <a:p>
            <a:r>
              <a:rPr lang="fr-FR" baseline="0" dirty="0" smtClean="0"/>
              <a:t>	</a:t>
            </a:r>
            <a:r>
              <a:rPr lang="fr-FR" baseline="0" dirty="0" err="1" smtClean="0"/>
              <a:t>Tốn</a:t>
            </a:r>
            <a:r>
              <a:rPr lang="fr-FR" baseline="0" dirty="0" smtClean="0"/>
              <a:t> </a:t>
            </a:r>
            <a:r>
              <a:rPr lang="fr-FR" baseline="0" dirty="0" err="1" smtClean="0"/>
              <a:t>ít</a:t>
            </a:r>
            <a:r>
              <a:rPr lang="fr-FR" baseline="0" dirty="0" smtClean="0"/>
              <a:t> </a:t>
            </a:r>
            <a:r>
              <a:rPr lang="fr-FR" baseline="0" dirty="0" err="1" smtClean="0"/>
              <a:t>tài</a:t>
            </a:r>
            <a:r>
              <a:rPr lang="fr-FR" baseline="0" dirty="0" smtClean="0"/>
              <a:t> </a:t>
            </a:r>
            <a:r>
              <a:rPr lang="fr-FR" baseline="0" dirty="0" err="1" smtClean="0"/>
              <a:t>nguyên</a:t>
            </a:r>
            <a:r>
              <a:rPr lang="fr-FR" baseline="0" dirty="0" smtClean="0"/>
              <a:t>.</a:t>
            </a:r>
          </a:p>
          <a:p>
            <a:r>
              <a:rPr lang="fr-FR" baseline="0" dirty="0" smtClean="0"/>
              <a:t>	</a:t>
            </a:r>
            <a:r>
              <a:rPr lang="fr-FR" baseline="0" dirty="0" err="1" smtClean="0"/>
              <a:t>Tất</a:t>
            </a:r>
            <a:r>
              <a:rPr lang="fr-FR" baseline="0" dirty="0" smtClean="0"/>
              <a:t> </a:t>
            </a:r>
            <a:r>
              <a:rPr lang="fr-FR" baseline="0" dirty="0" err="1" smtClean="0"/>
              <a:t>cả</a:t>
            </a:r>
            <a:r>
              <a:rPr lang="fr-FR" baseline="0" dirty="0" smtClean="0"/>
              <a:t> các </a:t>
            </a:r>
            <a:r>
              <a:rPr lang="fr-FR" baseline="0" dirty="0" err="1" smtClean="0"/>
              <a:t>hệ</a:t>
            </a:r>
            <a:r>
              <a:rPr lang="fr-FR" baseline="0" dirty="0" smtClean="0"/>
              <a:t> </a:t>
            </a:r>
            <a:r>
              <a:rPr lang="fr-FR" baseline="0" dirty="0" err="1" smtClean="0"/>
              <a:t>thống</a:t>
            </a:r>
            <a:r>
              <a:rPr lang="fr-FR" baseline="0" dirty="0" smtClean="0"/>
              <a:t> </a:t>
            </a:r>
            <a:r>
              <a:rPr lang="fr-FR" baseline="0" dirty="0" err="1" smtClean="0"/>
              <a:t>embedded</a:t>
            </a:r>
            <a:r>
              <a:rPr lang="fr-FR" baseline="0" dirty="0" smtClean="0"/>
              <a:t> </a:t>
            </a:r>
            <a:r>
              <a:rPr lang="fr-FR" baseline="0" dirty="0" err="1" smtClean="0"/>
              <a:t>đều</a:t>
            </a:r>
            <a:r>
              <a:rPr lang="fr-FR" baseline="0" dirty="0" smtClean="0"/>
              <a:t> support module </a:t>
            </a:r>
            <a:r>
              <a:rPr lang="fr-FR" baseline="0" dirty="0" err="1" smtClean="0"/>
              <a:t>uart</a:t>
            </a:r>
            <a:r>
              <a:rPr lang="fr-FR" baseline="0" dirty="0" smtClean="0"/>
              <a:t>.</a:t>
            </a:r>
            <a:endParaRPr lang="fr-FR" dirty="0" smtClean="0"/>
          </a:p>
          <a:p>
            <a:r>
              <a:rPr lang="en-US" dirty="0" smtClean="0"/>
              <a:t>Các </a:t>
            </a:r>
            <a:r>
              <a:rPr lang="en-US" dirty="0" err="1" smtClean="0"/>
              <a:t>hệ</a:t>
            </a:r>
            <a:r>
              <a:rPr lang="en-US" dirty="0" smtClean="0"/>
              <a:t> </a:t>
            </a:r>
            <a:r>
              <a:rPr lang="en-US" dirty="0" err="1" smtClean="0"/>
              <a:t>thống</a:t>
            </a:r>
            <a:r>
              <a:rPr lang="en-US" dirty="0" smtClean="0"/>
              <a:t> embedded </a:t>
            </a:r>
            <a:r>
              <a:rPr lang="en-US" dirty="0" err="1" smtClean="0"/>
              <a:t>chủ</a:t>
            </a:r>
            <a:r>
              <a:rPr lang="en-US" dirty="0" smtClean="0"/>
              <a:t> </a:t>
            </a:r>
            <a:r>
              <a:rPr lang="en-US" dirty="0" err="1" smtClean="0"/>
              <a:t>yếu</a:t>
            </a:r>
            <a:r>
              <a:rPr lang="en-US" dirty="0" smtClean="0"/>
              <a:t> sử dụng giao </a:t>
            </a:r>
            <a:r>
              <a:rPr lang="en-US" dirty="0" err="1" smtClean="0"/>
              <a:t>diện</a:t>
            </a:r>
            <a:r>
              <a:rPr lang="en-US" dirty="0" smtClean="0"/>
              <a:t> console. </a:t>
            </a:r>
          </a:p>
          <a:p>
            <a:r>
              <a:rPr lang="en-US" dirty="0" err="1" smtClean="0"/>
              <a:t>Câu</a:t>
            </a:r>
            <a:r>
              <a:rPr lang="en-US" dirty="0" smtClean="0"/>
              <a:t> hỏi </a:t>
            </a:r>
            <a:r>
              <a:rPr lang="en-US" dirty="0" err="1" smtClean="0"/>
              <a:t>pv</a:t>
            </a:r>
            <a:r>
              <a:rPr lang="en-US" dirty="0" smtClean="0"/>
              <a:t>: </a:t>
            </a:r>
            <a:r>
              <a:rPr lang="en-US" dirty="0" err="1" smtClean="0"/>
              <a:t>Tại</a:t>
            </a:r>
            <a:r>
              <a:rPr lang="en-US" dirty="0" smtClean="0"/>
              <a:t> </a:t>
            </a:r>
            <a:r>
              <a:rPr lang="en-US" dirty="0" err="1" smtClean="0"/>
              <a:t>sao</a:t>
            </a:r>
            <a:r>
              <a:rPr lang="en-US" dirty="0" smtClean="0"/>
              <a:t> lại cần giao </a:t>
            </a:r>
            <a:r>
              <a:rPr lang="en-US" dirty="0" err="1" smtClean="0"/>
              <a:t>diện</a:t>
            </a:r>
            <a:r>
              <a:rPr lang="en-US" dirty="0" smtClean="0"/>
              <a:t> console</a:t>
            </a:r>
          </a:p>
          <a:p>
            <a:pPr lvl="1"/>
            <a:r>
              <a:rPr lang="en-US" dirty="0" smtClean="0"/>
              <a:t>Console có thể sử dụng qua </a:t>
            </a:r>
            <a:r>
              <a:rPr lang="en-US" dirty="0" err="1" smtClean="0"/>
              <a:t>cổng</a:t>
            </a:r>
            <a:r>
              <a:rPr lang="en-US" dirty="0" smtClean="0"/>
              <a:t> </a:t>
            </a:r>
            <a:r>
              <a:rPr lang="en-US" dirty="0" err="1" smtClean="0"/>
              <a:t>uart</a:t>
            </a:r>
            <a:r>
              <a:rPr lang="en-US" dirty="0" smtClean="0"/>
              <a:t>, driver </a:t>
            </a:r>
            <a:r>
              <a:rPr lang="en-US" dirty="0" err="1" smtClean="0"/>
              <a:t>uart</a:t>
            </a:r>
            <a:r>
              <a:rPr lang="en-US" dirty="0" smtClean="0"/>
              <a:t> dễ implement và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thấp</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00703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Bắt</a:t>
            </a:r>
            <a:r>
              <a:rPr lang="en-US" dirty="0" smtClean="0"/>
              <a:t> </a:t>
            </a:r>
            <a:r>
              <a:rPr lang="en-US" dirty="0" err="1" smtClean="0"/>
              <a:t>đầu</a:t>
            </a:r>
            <a:r>
              <a:rPr lang="en-US" dirty="0" smtClean="0"/>
              <a:t> với thư </a:t>
            </a:r>
            <a:r>
              <a:rPr lang="en-US" dirty="0" err="1" smtClean="0"/>
              <a:t>mục</a:t>
            </a:r>
            <a:r>
              <a:rPr lang="en-US" dirty="0" smtClean="0"/>
              <a:t> root (</a:t>
            </a:r>
            <a:r>
              <a:rPr lang="en-US" dirty="0" err="1" smtClean="0"/>
              <a:t>giống</a:t>
            </a:r>
            <a:r>
              <a:rPr lang="en-US" dirty="0" smtClean="0"/>
              <a:t> với </a:t>
            </a:r>
            <a:r>
              <a:rPr lang="en-US" dirty="0" err="1" smtClean="0"/>
              <a:t>mycomputer</a:t>
            </a:r>
            <a:r>
              <a:rPr lang="en-US" dirty="0" smtClean="0"/>
              <a:t> trên Window). Từ root sẽ </a:t>
            </a:r>
            <a:r>
              <a:rPr lang="en-US" dirty="0" err="1" smtClean="0"/>
              <a:t>rẽ</a:t>
            </a:r>
            <a:r>
              <a:rPr lang="en-US" dirty="0" smtClean="0"/>
              <a:t> </a:t>
            </a:r>
            <a:r>
              <a:rPr lang="en-US" dirty="0" err="1" smtClean="0"/>
              <a:t>nhánh</a:t>
            </a:r>
            <a:r>
              <a:rPr lang="en-US" dirty="0" smtClean="0"/>
              <a:t> sang các folder </a:t>
            </a:r>
            <a:r>
              <a:rPr lang="en-US" dirty="0" err="1" smtClean="0"/>
              <a:t>khác</a:t>
            </a:r>
            <a:r>
              <a:rPr lang="en-US" dirty="0" smtClean="0"/>
              <a:t>. </a:t>
            </a:r>
            <a:r>
              <a:rPr lang="en-US" dirty="0" err="1" smtClean="0"/>
              <a:t>Mỗi</a:t>
            </a:r>
            <a:r>
              <a:rPr lang="en-US" dirty="0" smtClean="0"/>
              <a:t> folder dùng để </a:t>
            </a:r>
            <a:r>
              <a:rPr lang="en-US" dirty="0" err="1" smtClean="0"/>
              <a:t>chứa</a:t>
            </a:r>
            <a:r>
              <a:rPr lang="en-US" dirty="0" smtClean="0"/>
              <a:t> các file với các </a:t>
            </a:r>
            <a:r>
              <a:rPr lang="en-US" dirty="0" err="1" smtClean="0"/>
              <a:t>mục</a:t>
            </a:r>
            <a:r>
              <a:rPr lang="en-US" dirty="0" smtClean="0"/>
              <a:t> </a:t>
            </a:r>
            <a:r>
              <a:rPr lang="en-US" dirty="0" err="1" smtClean="0"/>
              <a:t>đích</a:t>
            </a:r>
            <a:r>
              <a:rPr lang="en-US" dirty="0" smtClean="0"/>
              <a:t> </a:t>
            </a:r>
            <a:r>
              <a:rPr lang="en-US" dirty="0" err="1" smtClean="0"/>
              <a:t>khác</a:t>
            </a:r>
            <a:r>
              <a:rPr lang="en-US" dirty="0" smtClean="0"/>
              <a:t> </a:t>
            </a:r>
            <a:r>
              <a:rPr lang="en-US" dirty="0" err="1" smtClean="0"/>
              <a:t>nhau</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File and directory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Directory cũng là file nhưng nội dung của directory sẽ chứa tên các file nằm trong nó.</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Dùng Vim mở thử 1 folder cho mọi người xem.</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Linux </a:t>
            </a:r>
            <a:r>
              <a:rPr lang="en-US" dirty="0" err="1" smtClean="0"/>
              <a:t>quản</a:t>
            </a:r>
            <a:r>
              <a:rPr lang="en-US" dirty="0" smtClean="0"/>
              <a:t> </a:t>
            </a:r>
            <a:r>
              <a:rPr lang="en-US" dirty="0" err="1" smtClean="0"/>
              <a:t>lý</a:t>
            </a:r>
            <a:r>
              <a:rPr lang="en-US" dirty="0" smtClean="0"/>
              <a:t> mọi thứ bằng file.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File chưa chắc đã chứa data bên trong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File path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Dùng để định danh file đối với người dùng</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82619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dirty="0" smtClean="0"/>
              <a:t> cho </a:t>
            </a:r>
            <a:r>
              <a:rPr lang="en-US" dirty="0" err="1" smtClean="0"/>
              <a:t>phép</a:t>
            </a:r>
            <a:r>
              <a:rPr lang="en-US" dirty="0" smtClean="0"/>
              <a:t> </a:t>
            </a:r>
            <a:r>
              <a:rPr lang="en-US" dirty="0" err="1" smtClean="0"/>
              <a:t>nhiều</a:t>
            </a:r>
            <a:r>
              <a:rPr lang="en-US" dirty="0" smtClean="0"/>
              <a:t> user </a:t>
            </a:r>
            <a:r>
              <a:rPr lang="en-US" dirty="0" err="1" smtClean="0"/>
              <a:t>cùng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đồng</a:t>
            </a:r>
            <a:r>
              <a:rPr lang="en-US" dirty="0" smtClean="0"/>
              <a:t> thời.</a:t>
            </a:r>
          </a:p>
          <a:p>
            <a:r>
              <a:rPr lang="en-US" dirty="0" err="1" smtClean="0"/>
              <a:t>Tất</a:t>
            </a:r>
            <a:r>
              <a:rPr lang="en-US" dirty="0" smtClean="0"/>
              <a:t> </a:t>
            </a:r>
            <a:r>
              <a:rPr lang="en-US" dirty="0" err="1" smtClean="0"/>
              <a:t>cả</a:t>
            </a:r>
            <a:r>
              <a:rPr lang="en-US" dirty="0" smtClean="0"/>
              <a:t> các file trong </a:t>
            </a:r>
            <a:r>
              <a:rPr lang="en-US" dirty="0" err="1" smtClean="0"/>
              <a:t>hệ</a:t>
            </a:r>
            <a:r>
              <a:rPr lang="en-US" dirty="0" smtClean="0"/>
              <a:t> </a:t>
            </a:r>
            <a:r>
              <a:rPr lang="en-US" dirty="0" err="1" smtClean="0"/>
              <a:t>thống</a:t>
            </a:r>
            <a:r>
              <a:rPr lang="en-US" dirty="0" smtClean="0"/>
              <a:t> </a:t>
            </a:r>
            <a:r>
              <a:rPr lang="en-US" dirty="0" err="1" smtClean="0"/>
              <a:t>đều</a:t>
            </a:r>
            <a:r>
              <a:rPr lang="en-US" dirty="0" smtClean="0"/>
              <a:t> </a:t>
            </a:r>
            <a:r>
              <a:rPr lang="en-US" dirty="0" err="1" smtClean="0"/>
              <a:t>thuộc</a:t>
            </a:r>
            <a:r>
              <a:rPr lang="en-US" dirty="0" smtClean="0"/>
              <a:t> </a:t>
            </a:r>
            <a:r>
              <a:rPr lang="en-US" dirty="0" err="1" smtClean="0"/>
              <a:t>sở</a:t>
            </a:r>
            <a:r>
              <a:rPr lang="en-US" dirty="0" smtClean="0"/>
              <a:t> </a:t>
            </a:r>
            <a:r>
              <a:rPr lang="en-US" dirty="0" err="1" smtClean="0"/>
              <a:t>hữu</a:t>
            </a:r>
            <a:r>
              <a:rPr lang="en-US" dirty="0" smtClean="0"/>
              <a:t> của 1 user </a:t>
            </a:r>
            <a:r>
              <a:rPr lang="en-US" dirty="0" err="1" smtClean="0"/>
              <a:t>nào</a:t>
            </a:r>
            <a:r>
              <a:rPr lang="en-US" dirty="0" smtClean="0"/>
              <a:t> đó.</a:t>
            </a:r>
          </a:p>
          <a:p>
            <a:r>
              <a:rPr lang="en-US" dirty="0" smtClean="0"/>
              <a:t>User Identification</a:t>
            </a:r>
          </a:p>
          <a:p>
            <a:r>
              <a:rPr lang="en-US" dirty="0" smtClean="0"/>
              <a:t>	User ID</a:t>
            </a:r>
          </a:p>
          <a:p>
            <a:r>
              <a:rPr lang="en-US" dirty="0" smtClean="0"/>
              <a:t>	Group ID</a:t>
            </a:r>
          </a:p>
          <a:p>
            <a:r>
              <a:rPr lang="en-US" dirty="0" smtClean="0"/>
              <a:t>	Thông</a:t>
            </a:r>
            <a:r>
              <a:rPr lang="en-US" baseline="0" dirty="0" smtClean="0"/>
              <a:t> tin </a:t>
            </a:r>
            <a:r>
              <a:rPr lang="en-US" baseline="0" dirty="0" err="1" smtClean="0"/>
              <a:t>lưu</a:t>
            </a:r>
            <a:r>
              <a:rPr lang="en-US" baseline="0" dirty="0" smtClean="0"/>
              <a:t> trong /</a:t>
            </a:r>
            <a:r>
              <a:rPr lang="en-US" baseline="0" dirty="0" err="1" smtClean="0"/>
              <a:t>etc</a:t>
            </a:r>
            <a:r>
              <a:rPr lang="en-US" baseline="0" dirty="0" smtClean="0"/>
              <a:t>/</a:t>
            </a:r>
            <a:r>
              <a:rPr lang="en-US" baseline="0" dirty="0" err="1" smtClean="0"/>
              <a:t>passwd</a:t>
            </a:r>
            <a:endParaRPr lang="en-US" baseline="0" dirty="0" smtClean="0"/>
          </a:p>
          <a:p>
            <a:r>
              <a:rPr lang="en-US" baseline="0" dirty="0" smtClean="0"/>
              <a:t>	Id </a:t>
            </a:r>
            <a:r>
              <a:rPr lang="en-US" baseline="0" dirty="0" err="1" smtClean="0"/>
              <a:t>càng</a:t>
            </a:r>
            <a:r>
              <a:rPr lang="en-US" baseline="0" dirty="0" smtClean="0"/>
              <a:t> </a:t>
            </a:r>
            <a:r>
              <a:rPr lang="en-US" baseline="0" dirty="0" err="1" smtClean="0"/>
              <a:t>nhỏ</a:t>
            </a:r>
            <a:r>
              <a:rPr lang="en-US" baseline="0" dirty="0" smtClean="0"/>
              <a:t> </a:t>
            </a:r>
            <a:r>
              <a:rPr lang="en-US" baseline="0" dirty="0" err="1" smtClean="0"/>
              <a:t>thì</a:t>
            </a:r>
            <a:r>
              <a:rPr lang="en-US" baseline="0" dirty="0" smtClean="0"/>
              <a:t> </a:t>
            </a:r>
            <a:r>
              <a:rPr lang="en-US" baseline="0" dirty="0" err="1" smtClean="0"/>
              <a:t>quyền</a:t>
            </a:r>
            <a:r>
              <a:rPr lang="en-US" baseline="0" dirty="0" smtClean="0"/>
              <a:t> </a:t>
            </a:r>
            <a:r>
              <a:rPr lang="en-US" baseline="0" dirty="0" err="1" smtClean="0"/>
              <a:t>càng</a:t>
            </a:r>
            <a:r>
              <a:rPr lang="en-US" baseline="0" dirty="0" smtClean="0"/>
              <a:t> </a:t>
            </a:r>
            <a:r>
              <a:rPr lang="en-US" baseline="0" dirty="0" err="1" smtClean="0"/>
              <a:t>lớn</a:t>
            </a:r>
            <a:endParaRPr lang="en-US" baseline="0" dirty="0" smtClean="0"/>
          </a:p>
          <a:p>
            <a:r>
              <a:rPr lang="en-US" baseline="0" dirty="0" smtClean="0"/>
              <a:t>File permission</a:t>
            </a:r>
          </a:p>
          <a:p>
            <a:r>
              <a:rPr lang="en-US" baseline="0" dirty="0" smtClean="0"/>
              <a:t>	ls -l</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15072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19673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Chương trình không gây chậm hệ thống còn tiến trình thì có.</a:t>
            </a:r>
            <a:endParaRPr lang="en-US" dirty="0" smtClean="0"/>
          </a:p>
          <a:p>
            <a:r>
              <a:rPr lang="en-US" dirty="0" smtClean="0"/>
              <a:t>	</a:t>
            </a:r>
            <a:r>
              <a:rPr lang="vi-VN" dirty="0" smtClean="0"/>
              <a:t>Điều này không đúng với Window</a:t>
            </a:r>
            <a:endParaRPr lang="en-US" dirty="0" smtClean="0"/>
          </a:p>
          <a:p>
            <a:r>
              <a:rPr lang="en-US" dirty="0" smtClean="0"/>
              <a:t>Linux sử</a:t>
            </a:r>
            <a:r>
              <a:rPr lang="en-US" baseline="0" dirty="0" smtClean="0"/>
              <a:t> dụng các folder /</a:t>
            </a:r>
            <a:r>
              <a:rPr lang="en-US" baseline="0" dirty="0" err="1" smtClean="0"/>
              <a:t>proc</a:t>
            </a:r>
            <a:r>
              <a:rPr lang="en-US" baseline="0" dirty="0" smtClean="0"/>
              <a:t>/</a:t>
            </a:r>
            <a:r>
              <a:rPr lang="en-US" baseline="0" dirty="0" err="1" smtClean="0"/>
              <a:t>pid</a:t>
            </a:r>
            <a:r>
              <a:rPr lang="en-US" baseline="0" dirty="0" smtClean="0"/>
              <a:t> để </a:t>
            </a:r>
            <a:r>
              <a:rPr lang="en-US" baseline="0" dirty="0" err="1" smtClean="0"/>
              <a:t>quản</a:t>
            </a:r>
            <a:r>
              <a:rPr lang="en-US" baseline="0" dirty="0" smtClean="0"/>
              <a:t> </a:t>
            </a:r>
            <a:r>
              <a:rPr lang="en-US" baseline="0" dirty="0" err="1" smtClean="0"/>
              <a:t>lý</a:t>
            </a:r>
            <a:r>
              <a:rPr lang="en-US" baseline="0" dirty="0" smtClean="0"/>
              <a:t> process. Trong folder đó có </a:t>
            </a:r>
            <a:r>
              <a:rPr lang="en-US" baseline="0" dirty="0" err="1" smtClean="0"/>
              <a:t>nhiều</a:t>
            </a:r>
            <a:r>
              <a:rPr lang="en-US" baseline="0" dirty="0" smtClean="0"/>
              <a:t> file, </a:t>
            </a:r>
            <a:r>
              <a:rPr lang="en-US" baseline="0" dirty="0" err="1" smtClean="0"/>
              <a:t>mỗi</a:t>
            </a:r>
            <a:r>
              <a:rPr lang="en-US" baseline="0" dirty="0" smtClean="0"/>
              <a:t> file sẽ </a:t>
            </a:r>
            <a:r>
              <a:rPr lang="en-US" baseline="0" dirty="0" err="1" smtClean="0"/>
              <a:t>chứa</a:t>
            </a:r>
            <a:r>
              <a:rPr lang="en-US" baseline="0" dirty="0" smtClean="0"/>
              <a:t> các </a:t>
            </a:r>
            <a:r>
              <a:rPr lang="en-US" baseline="0" dirty="0" err="1" smtClean="0"/>
              <a:t>thuộc</a:t>
            </a:r>
            <a:r>
              <a:rPr lang="en-US" baseline="0" dirty="0" smtClean="0"/>
              <a:t> tính của process </a:t>
            </a:r>
            <a:r>
              <a:rPr lang="en-US" baseline="0" dirty="0" err="1" smtClean="0"/>
              <a:t>như</a:t>
            </a:r>
            <a:r>
              <a:rPr lang="en-US" baseline="0" dirty="0" smtClean="0"/>
              <a:t> process năm, running time, memory used,…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Link: http://man7.org/linux/man-pages/man5/proc.5.html</a:t>
            </a:r>
          </a:p>
          <a:p>
            <a:r>
              <a:rPr lang="en-US" baseline="0" dirty="0" smtClean="0"/>
              <a:t>	Thông qua </a:t>
            </a:r>
            <a:r>
              <a:rPr lang="en-US" baseline="0" dirty="0" err="1" smtClean="0"/>
              <a:t>việc</a:t>
            </a:r>
            <a:r>
              <a:rPr lang="en-US" baseline="0" dirty="0" smtClean="0"/>
              <a:t> </a:t>
            </a:r>
            <a:r>
              <a:rPr lang="en-US" baseline="0" dirty="0" err="1" smtClean="0"/>
              <a:t>đọc</a:t>
            </a:r>
            <a:r>
              <a:rPr lang="en-US" baseline="0" dirty="0" smtClean="0"/>
              <a:t>/</a:t>
            </a:r>
            <a:r>
              <a:rPr lang="en-US" baseline="0" dirty="0" err="1" smtClean="0"/>
              <a:t>ghi</a:t>
            </a:r>
            <a:r>
              <a:rPr lang="en-US" baseline="0" dirty="0" smtClean="0"/>
              <a:t> file có thể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các thông </a:t>
            </a:r>
            <a:r>
              <a:rPr lang="en-US" baseline="0" dirty="0" err="1" smtClean="0"/>
              <a:t>số</a:t>
            </a:r>
            <a:r>
              <a:rPr lang="en-US" baseline="0" dirty="0" smtClean="0"/>
              <a:t> của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4276317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2/23/2020</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2/23/2020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2/23/2020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2/23/2020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2/23/2020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2/23/2020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2/23/2020</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2/23/2020</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2/23/2020</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2/23/2020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30959"/>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9009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31FF56F-D32E-44F3-A5D6-9F4533FAF9BD}" type="datetime1">
              <a:rPr lang="en-US" smtClean="0"/>
              <a:t>2/23/2020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2/23/2020</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Tổng</a:t>
            </a:r>
            <a:r>
              <a:rPr lang="en-US" dirty="0" smtClean="0"/>
              <a:t> Quan Về HDH Unix</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file system</a:t>
            </a:r>
            <a:endParaRPr lang="en-US" dirty="0"/>
          </a:p>
        </p:txBody>
      </p:sp>
      <p:pic>
        <p:nvPicPr>
          <p:cNvPr id="9" name="Content Placeholder 8"/>
          <p:cNvPicPr>
            <a:picLocks noGrp="1" noChangeAspect="1"/>
          </p:cNvPicPr>
          <p:nvPr>
            <p:ph idx="1"/>
          </p:nvPr>
        </p:nvPicPr>
        <p:blipFill>
          <a:blip r:embed="rId3"/>
          <a:stretch>
            <a:fillRect/>
          </a:stretch>
        </p:blipFill>
        <p:spPr>
          <a:xfrm>
            <a:off x="462540" y="871538"/>
            <a:ext cx="8218919" cy="3722687"/>
          </a:xfrm>
          <a:prstGeom prst="rect">
            <a:avLst/>
          </a:prstGeom>
        </p:spPr>
      </p:pic>
    </p:spTree>
    <p:extLst>
      <p:ext uri="{BB962C8B-B14F-4D97-AF65-F5344CB8AC3E}">
        <p14:creationId xmlns:p14="http://schemas.microsoft.com/office/powerpoint/2010/main" val="1803269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user</a:t>
            </a:r>
          </a:p>
        </p:txBody>
      </p:sp>
      <p:pic>
        <p:nvPicPr>
          <p:cNvPr id="6" name="Content Placeholder 5"/>
          <p:cNvPicPr>
            <a:picLocks noGrp="1" noChangeAspect="1"/>
          </p:cNvPicPr>
          <p:nvPr>
            <p:ph idx="1"/>
          </p:nvPr>
        </p:nvPicPr>
        <p:blipFill>
          <a:blip r:embed="rId3"/>
          <a:stretch>
            <a:fillRect/>
          </a:stretch>
        </p:blipFill>
        <p:spPr>
          <a:xfrm>
            <a:off x="2373801" y="871538"/>
            <a:ext cx="4396398" cy="3722687"/>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57261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Content Placeholder 2"/>
          <p:cNvSpPr>
            <a:spLocks noGrp="1"/>
          </p:cNvSpPr>
          <p:nvPr>
            <p:ph idx="1"/>
          </p:nvPr>
        </p:nvSpPr>
        <p:spPr/>
        <p:txBody>
          <a:bodyPr/>
          <a:lstStyle/>
          <a:p>
            <a:r>
              <a:rPr lang="en-US" dirty="0" err="1" smtClean="0"/>
              <a:t>Khác</a:t>
            </a:r>
            <a:r>
              <a:rPr lang="en-US" dirty="0" smtClean="0"/>
              <a:t> với Window </a:t>
            </a:r>
            <a:r>
              <a:rPr lang="en-US" dirty="0" err="1" smtClean="0"/>
              <a:t>nơi</a:t>
            </a:r>
            <a:r>
              <a:rPr lang="en-US" dirty="0"/>
              <a:t> </a:t>
            </a:r>
            <a:r>
              <a:rPr lang="en-US" dirty="0" smtClean="0"/>
              <a:t>người dùng </a:t>
            </a:r>
            <a:r>
              <a:rPr lang="en-US" dirty="0" err="1" smtClean="0"/>
              <a:t>thao</a:t>
            </a:r>
            <a:r>
              <a:rPr lang="en-US" dirty="0" smtClean="0"/>
              <a:t> tác với </a:t>
            </a:r>
            <a:r>
              <a:rPr lang="en-US" dirty="0" err="1" smtClean="0"/>
              <a:t>hệ</a:t>
            </a:r>
            <a:r>
              <a:rPr lang="en-US" dirty="0" smtClean="0"/>
              <a:t> </a:t>
            </a:r>
            <a:r>
              <a:rPr lang="en-US" dirty="0" err="1" smtClean="0"/>
              <a:t>thống</a:t>
            </a:r>
            <a:r>
              <a:rPr lang="en-US" dirty="0" smtClean="0"/>
              <a:t> thông qua </a:t>
            </a:r>
            <a:r>
              <a:rPr lang="en-US" dirty="0" err="1" smtClean="0"/>
              <a:t>chuột</a:t>
            </a:r>
            <a:r>
              <a:rPr lang="en-US" dirty="0" smtClean="0"/>
              <a:t>. Trên Linux sử dụng 1 </a:t>
            </a:r>
            <a:r>
              <a:rPr lang="en-US" dirty="0" err="1" smtClean="0"/>
              <a:t>hệ</a:t>
            </a:r>
            <a:r>
              <a:rPr lang="en-US" dirty="0" smtClean="0"/>
              <a:t> </a:t>
            </a:r>
            <a:r>
              <a:rPr lang="en-US" dirty="0" err="1" smtClean="0"/>
              <a:t>thống</a:t>
            </a:r>
            <a:r>
              <a:rPr lang="en-US" dirty="0" smtClean="0"/>
              <a:t> command line.</a:t>
            </a:r>
          </a:p>
          <a:p>
            <a:r>
              <a:rPr lang="en-US" dirty="0" err="1" smtClean="0"/>
              <a:t>Một</a:t>
            </a:r>
            <a:r>
              <a:rPr lang="en-US" dirty="0" smtClean="0"/>
              <a:t> </a:t>
            </a:r>
            <a:r>
              <a:rPr lang="en-US" dirty="0" err="1" smtClean="0"/>
              <a:t>vài</a:t>
            </a:r>
            <a:r>
              <a:rPr lang="en-US" dirty="0" smtClean="0"/>
              <a:t> command line </a:t>
            </a:r>
            <a:r>
              <a:rPr lang="en-US" dirty="0" err="1" smtClean="0"/>
              <a:t>đơn</a:t>
            </a:r>
            <a:r>
              <a:rPr lang="en-US" dirty="0" smtClean="0"/>
              <a:t> </a:t>
            </a:r>
            <a:r>
              <a:rPr lang="en-US" dirty="0" err="1" smtClean="0"/>
              <a:t>giản</a:t>
            </a:r>
            <a:endParaRPr lang="en-US" dirty="0" smtClean="0"/>
          </a:p>
          <a:p>
            <a:pPr lvl="1"/>
            <a:r>
              <a:rPr lang="en-US" dirty="0" smtClean="0"/>
              <a:t>Cat, echo.</a:t>
            </a:r>
          </a:p>
          <a:p>
            <a:pPr lvl="1"/>
            <a:r>
              <a:rPr lang="en-US" dirty="0" smtClean="0"/>
              <a:t>Grep</a:t>
            </a:r>
          </a:p>
          <a:p>
            <a:pPr lvl="1"/>
            <a:r>
              <a:rPr lang="en-US" dirty="0" smtClean="0"/>
              <a:t>Input, output, command line </a:t>
            </a:r>
            <a:r>
              <a:rPr lang="en-US" dirty="0" err="1" smtClean="0"/>
              <a:t>kèm</a:t>
            </a:r>
            <a:r>
              <a:rPr lang="en-US" dirty="0" smtClean="0"/>
              <a:t> </a:t>
            </a:r>
            <a:r>
              <a:rPr lang="en-US" dirty="0" err="1" smtClean="0"/>
              <a:t>điều</a:t>
            </a:r>
            <a:r>
              <a:rPr lang="en-US" dirty="0" smtClean="0"/>
              <a:t> </a:t>
            </a:r>
            <a:r>
              <a:rPr lang="en-US" dirty="0" err="1" smtClean="0"/>
              <a:t>kiện</a:t>
            </a:r>
            <a:r>
              <a:rPr lang="en-US"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115255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Chương trình và tiến trình</a:t>
            </a:r>
            <a:endParaRPr lang="sv-SE" dirty="0"/>
          </a:p>
        </p:txBody>
      </p:sp>
      <p:sp>
        <p:nvSpPr>
          <p:cNvPr id="3" name="Text Placeholder 2"/>
          <p:cNvSpPr>
            <a:spLocks noGrp="1"/>
          </p:cNvSpPr>
          <p:nvPr>
            <p:ph idx="1"/>
          </p:nvPr>
        </p:nvSpPr>
        <p:spPr/>
        <p:txBody>
          <a:bodyPr>
            <a:normAutofit fontScale="92500" lnSpcReduction="10000"/>
          </a:bodyPr>
          <a:lstStyle/>
          <a:p>
            <a:pPr lvl="0"/>
            <a:r>
              <a:rPr lang="en-US" dirty="0" err="1" smtClean="0"/>
              <a:t>Chương</a:t>
            </a:r>
            <a:r>
              <a:rPr lang="en-US" dirty="0" smtClean="0"/>
              <a:t> trình: Là các file binary được build từ source code và </a:t>
            </a:r>
            <a:r>
              <a:rPr lang="en-US" dirty="0" err="1" smtClean="0"/>
              <a:t>nằm</a:t>
            </a:r>
            <a:r>
              <a:rPr lang="en-US" dirty="0" smtClean="0"/>
              <a:t> trên ổ </a:t>
            </a:r>
            <a:r>
              <a:rPr lang="en-US" dirty="0" err="1" smtClean="0"/>
              <a:t>cứng</a:t>
            </a:r>
            <a:r>
              <a:rPr lang="en-US" dirty="0" smtClean="0"/>
              <a:t>.</a:t>
            </a:r>
          </a:p>
          <a:p>
            <a:pPr lvl="0"/>
            <a:r>
              <a:rPr lang="en-US" dirty="0" err="1" smtClean="0"/>
              <a:t>Tiến</a:t>
            </a:r>
            <a:r>
              <a:rPr lang="en-US" dirty="0" smtClean="0"/>
              <a:t> trình: </a:t>
            </a:r>
            <a:r>
              <a:rPr lang="en-US" dirty="0" err="1" smtClean="0"/>
              <a:t>Chúng</a:t>
            </a:r>
            <a:r>
              <a:rPr lang="en-US" dirty="0" smtClean="0"/>
              <a:t> là các </a:t>
            </a:r>
            <a:r>
              <a:rPr lang="en-US" dirty="0" err="1" smtClean="0"/>
              <a:t>chương</a:t>
            </a:r>
            <a:r>
              <a:rPr lang="en-US" dirty="0" smtClean="0"/>
              <a:t> trình </a:t>
            </a:r>
            <a:r>
              <a:rPr lang="en-US" dirty="0" err="1" smtClean="0"/>
              <a:t>đã</a:t>
            </a:r>
            <a:r>
              <a:rPr lang="en-US" dirty="0" smtClean="0"/>
              <a:t> được load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Chúng</a:t>
            </a:r>
            <a:r>
              <a:rPr lang="en-US" dirty="0" smtClean="0"/>
              <a:t> </a:t>
            </a:r>
            <a:r>
              <a:rPr lang="en-US" dirty="0" err="1" smtClean="0"/>
              <a:t>bắt</a:t>
            </a:r>
            <a:r>
              <a:rPr lang="en-US" dirty="0" smtClean="0"/>
              <a:t> </a:t>
            </a:r>
            <a:r>
              <a:rPr lang="en-US" dirty="0" err="1" smtClean="0"/>
              <a:t>đầu</a:t>
            </a:r>
            <a:r>
              <a:rPr lang="en-US" dirty="0" smtClean="0"/>
              <a:t> sử dụng và </a:t>
            </a:r>
            <a:r>
              <a:rPr lang="en-US" dirty="0" err="1" smtClean="0"/>
              <a:t>tiêu</a:t>
            </a:r>
            <a:r>
              <a:rPr lang="en-US" dirty="0" smtClean="0"/>
              <a:t> </a:t>
            </a:r>
            <a:r>
              <a:rPr lang="en-US" dirty="0" err="1" smtClean="0"/>
              <a:t>thụ</a:t>
            </a:r>
            <a:r>
              <a:rPr lang="en-US" dirty="0" smtClean="0"/>
              <a:t> </a:t>
            </a:r>
            <a:r>
              <a:rPr lang="en-US" dirty="0" err="1" smtClean="0"/>
              <a:t>tài</a:t>
            </a:r>
            <a:r>
              <a:rPr lang="en-US" dirty="0" smtClean="0"/>
              <a:t> </a:t>
            </a:r>
            <a:r>
              <a:rPr lang="en-US" dirty="0" err="1" smtClean="0"/>
              <a:t>nguyên</a:t>
            </a:r>
            <a:r>
              <a:rPr lang="en-US" dirty="0" smtClean="0"/>
              <a:t> của </a:t>
            </a:r>
            <a:r>
              <a:rPr lang="en-US" dirty="0" err="1" smtClean="0"/>
              <a:t>hệ</a:t>
            </a:r>
            <a:r>
              <a:rPr lang="en-US" dirty="0" smtClean="0"/>
              <a:t> </a:t>
            </a:r>
            <a:r>
              <a:rPr lang="en-US" dirty="0" err="1" smtClean="0"/>
              <a:t>thống</a:t>
            </a:r>
            <a:r>
              <a:rPr lang="en-US" dirty="0" smtClean="0"/>
              <a:t>.</a:t>
            </a:r>
          </a:p>
          <a:p>
            <a:pPr lvl="0"/>
            <a:r>
              <a:rPr lang="en-US" dirty="0" err="1" smtClean="0"/>
              <a:t>Câu</a:t>
            </a:r>
            <a:r>
              <a:rPr lang="en-US" dirty="0" smtClean="0"/>
              <a:t> hỏi </a:t>
            </a:r>
            <a:r>
              <a:rPr lang="en-US" dirty="0" err="1" smtClean="0"/>
              <a:t>pv</a:t>
            </a:r>
            <a:r>
              <a:rPr lang="en-US" dirty="0" smtClean="0"/>
              <a:t>: </a:t>
            </a:r>
            <a:r>
              <a:rPr lang="en-US" dirty="0" err="1" smtClean="0"/>
              <a:t>Chương</a:t>
            </a:r>
            <a:r>
              <a:rPr lang="en-US" dirty="0" smtClean="0"/>
              <a:t> trình và </a:t>
            </a:r>
            <a:r>
              <a:rPr lang="en-US" dirty="0" err="1" smtClean="0"/>
              <a:t>tiến</a:t>
            </a:r>
            <a:r>
              <a:rPr lang="en-US" dirty="0" smtClean="0"/>
              <a:t> trình </a:t>
            </a:r>
            <a:r>
              <a:rPr lang="en-US" dirty="0" err="1" smtClean="0"/>
              <a:t>khác</a:t>
            </a:r>
            <a:r>
              <a:rPr lang="en-US" dirty="0" smtClean="0"/>
              <a:t> </a:t>
            </a:r>
            <a:r>
              <a:rPr lang="en-US" dirty="0" err="1" smtClean="0"/>
              <a:t>nhau</a:t>
            </a:r>
            <a:r>
              <a:rPr lang="en-US" dirty="0" smtClean="0"/>
              <a:t> </a:t>
            </a:r>
            <a:r>
              <a:rPr lang="en-US" dirty="0" err="1" smtClean="0"/>
              <a:t>ntn</a:t>
            </a:r>
            <a:r>
              <a:rPr lang="en-US" dirty="0" smtClean="0"/>
              <a:t>?</a:t>
            </a:r>
          </a:p>
          <a:p>
            <a:pPr lvl="0"/>
            <a:r>
              <a:rPr lang="en-US" dirty="0" err="1" smtClean="0"/>
              <a:t>Viết</a:t>
            </a:r>
            <a:r>
              <a:rPr lang="en-US" dirty="0" smtClean="0"/>
              <a:t> 1 </a:t>
            </a:r>
            <a:r>
              <a:rPr lang="en-US" dirty="0" err="1" smtClean="0"/>
              <a:t>chương</a:t>
            </a:r>
            <a:r>
              <a:rPr lang="en-US" dirty="0" smtClean="0"/>
              <a:t> trình hello world </a:t>
            </a:r>
            <a:r>
              <a:rPr lang="en-US" dirty="0" err="1" smtClean="0"/>
              <a:t>đơn</a:t>
            </a:r>
            <a:r>
              <a:rPr lang="en-US" dirty="0" smtClean="0"/>
              <a:t> </a:t>
            </a:r>
            <a:r>
              <a:rPr lang="en-US" dirty="0" err="1" smtClean="0"/>
              <a:t>giản</a:t>
            </a:r>
            <a:r>
              <a:rPr lang="en-US" dirty="0" smtClean="0"/>
              <a:t>.</a:t>
            </a:r>
            <a:endParaRPr lang="en-US" dirty="0"/>
          </a:p>
        </p:txBody>
      </p:sp>
    </p:spTree>
    <p:extLst>
      <p:ext uri="{BB962C8B-B14F-4D97-AF65-F5344CB8AC3E}">
        <p14:creationId xmlns:p14="http://schemas.microsoft.com/office/powerpoint/2010/main" val="40059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Hệ</a:t>
            </a:r>
            <a:r>
              <a:rPr lang="fr-FR" dirty="0" smtClean="0"/>
              <a:t> </a:t>
            </a:r>
            <a:r>
              <a:rPr lang="fr-FR" dirty="0" err="1" smtClean="0"/>
              <a:t>điều</a:t>
            </a:r>
            <a:r>
              <a:rPr lang="fr-FR" dirty="0" smtClean="0"/>
              <a:t> </a:t>
            </a:r>
            <a:r>
              <a:rPr lang="fr-FR" dirty="0" err="1" smtClean="0"/>
              <a:t>hành</a:t>
            </a:r>
            <a:r>
              <a:rPr lang="fr-FR" dirty="0" smtClean="0"/>
              <a:t> </a:t>
            </a:r>
            <a:r>
              <a:rPr lang="fr-FR" dirty="0" err="1" smtClean="0"/>
              <a:t>đa</a:t>
            </a:r>
            <a:r>
              <a:rPr lang="fr-FR" dirty="0" smtClean="0"/>
              <a:t> </a:t>
            </a:r>
            <a:r>
              <a:rPr lang="fr-FR" dirty="0" err="1" smtClean="0"/>
              <a:t>nhiệm</a:t>
            </a:r>
            <a:endParaRPr lang="fr-FR" dirty="0"/>
          </a:p>
        </p:txBody>
      </p:sp>
      <p:sp>
        <p:nvSpPr>
          <p:cNvPr id="3" name="Text Placeholder 2"/>
          <p:cNvSpPr>
            <a:spLocks noGrp="1"/>
          </p:cNvSpPr>
          <p:nvPr>
            <p:ph idx="1"/>
          </p:nvPr>
        </p:nvSpPr>
        <p:spPr/>
        <p:txBody>
          <a:bodyPr>
            <a:normAutofit/>
          </a:bodyPr>
          <a:lstStyle/>
          <a:p>
            <a:pPr lvl="0"/>
            <a:r>
              <a:rPr lang="en-US" dirty="0" smtClean="0"/>
              <a:t>Idea: </a:t>
            </a:r>
            <a:r>
              <a:rPr lang="en-US" dirty="0" err="1" smtClean="0"/>
              <a:t>Bộ</a:t>
            </a:r>
            <a:r>
              <a:rPr lang="en-US" dirty="0" smtClean="0"/>
              <a:t> </a:t>
            </a:r>
            <a:r>
              <a:rPr lang="en-US" dirty="0" err="1" smtClean="0"/>
              <a:t>não</a:t>
            </a:r>
            <a:r>
              <a:rPr lang="en-US" dirty="0" smtClean="0"/>
              <a:t> của con người </a:t>
            </a:r>
            <a:r>
              <a:rPr lang="en-US" dirty="0" err="1" smtClean="0"/>
              <a:t>luôn</a:t>
            </a:r>
            <a:r>
              <a:rPr lang="en-US" dirty="0" smtClean="0"/>
              <a:t> </a:t>
            </a:r>
            <a:r>
              <a:rPr lang="en-US" dirty="0" err="1" smtClean="0"/>
              <a:t>chậm</a:t>
            </a:r>
            <a:r>
              <a:rPr lang="en-US" dirty="0" smtClean="0"/>
              <a:t> hơn </a:t>
            </a:r>
            <a:r>
              <a:rPr lang="en-US" dirty="0" err="1" smtClean="0"/>
              <a:t>máy</a:t>
            </a:r>
            <a:r>
              <a:rPr lang="en-US" dirty="0" smtClean="0"/>
              <a:t> </a:t>
            </a:r>
            <a:r>
              <a:rPr lang="en-US" dirty="0" err="1" smtClean="0"/>
              <a:t>tính</a:t>
            </a:r>
            <a:r>
              <a:rPr lang="en-US" dirty="0" smtClean="0"/>
              <a:t>.</a:t>
            </a:r>
          </a:p>
          <a:p>
            <a:pPr lvl="0"/>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a:t>
            </a:r>
            <a:r>
              <a:rPr lang="en-US" dirty="0" smtClean="0"/>
              <a:t> </a:t>
            </a:r>
            <a:r>
              <a:rPr lang="en-US" dirty="0" err="1" smtClean="0"/>
              <a:t>nhiệm</a:t>
            </a:r>
            <a:r>
              <a:rPr lang="en-US" dirty="0" smtClean="0"/>
              <a:t>: </a:t>
            </a:r>
            <a:r>
              <a:rPr lang="vi-VN" dirty="0"/>
              <a:t>Bộ não của con người luôn chậm hơn máy tính. Trong lúc chờ đợi con người nhập data thì CPU chuyển sang làm việc </a:t>
            </a:r>
            <a:r>
              <a:rPr lang="vi-VN" dirty="0" smtClean="0"/>
              <a:t>khác</a:t>
            </a:r>
            <a:r>
              <a:rPr lang="en-US" dirty="0" smtClean="0"/>
              <a:t>.</a:t>
            </a:r>
          </a:p>
        </p:txBody>
      </p:sp>
    </p:spTree>
    <p:extLst>
      <p:ext uri="{BB962C8B-B14F-4D97-AF65-F5344CB8AC3E}">
        <p14:creationId xmlns:p14="http://schemas.microsoft.com/office/powerpoint/2010/main" val="2345156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a:t>
            </a:r>
            <a:r>
              <a:rPr lang="en-US" dirty="0" err="1"/>
              <a:t>giữa</a:t>
            </a:r>
            <a:r>
              <a:rPr lang="en-US" dirty="0"/>
              <a:t> Linux và real time OS</a:t>
            </a:r>
          </a:p>
        </p:txBody>
      </p:sp>
      <p:sp>
        <p:nvSpPr>
          <p:cNvPr id="3" name="Content Placeholder 2"/>
          <p:cNvSpPr>
            <a:spLocks noGrp="1"/>
          </p:cNvSpPr>
          <p:nvPr>
            <p:ph idx="1"/>
          </p:nvPr>
        </p:nvSpPr>
        <p:spPr/>
        <p:txBody>
          <a:bodyPr/>
          <a:lstStyle/>
          <a:p>
            <a:r>
              <a:rPr lang="en-US" dirty="0" smtClean="0"/>
              <a:t>Ý </a:t>
            </a:r>
            <a:r>
              <a:rPr lang="en-US" dirty="0" err="1" smtClean="0"/>
              <a:t>nghĩa</a:t>
            </a:r>
            <a:r>
              <a:rPr lang="en-US" dirty="0" smtClean="0"/>
              <a:t> của </a:t>
            </a:r>
            <a:r>
              <a:rPr lang="en-US" dirty="0" err="1" smtClean="0"/>
              <a:t>xử</a:t>
            </a:r>
            <a:r>
              <a:rPr lang="en-US" dirty="0" smtClean="0"/>
              <a:t> </a:t>
            </a:r>
            <a:r>
              <a:rPr lang="en-US" dirty="0" err="1" smtClean="0"/>
              <a:t>lý</a:t>
            </a:r>
            <a:r>
              <a:rPr lang="en-US" dirty="0" smtClean="0"/>
              <a:t> real time:</a:t>
            </a:r>
          </a:p>
          <a:p>
            <a:pPr lvl="1"/>
            <a:r>
              <a:rPr lang="en-US" dirty="0" smtClean="0"/>
              <a:t>Task được </a:t>
            </a:r>
            <a:r>
              <a:rPr lang="en-US" dirty="0" err="1" smtClean="0"/>
              <a:t>hoàn</a:t>
            </a:r>
            <a:r>
              <a:rPr lang="en-US" dirty="0" smtClean="0"/>
              <a:t> </a:t>
            </a:r>
            <a:r>
              <a:rPr lang="en-US" dirty="0" err="1" smtClean="0"/>
              <a:t>thành</a:t>
            </a:r>
            <a:r>
              <a:rPr lang="en-US" dirty="0" smtClean="0"/>
              <a:t> </a:t>
            </a:r>
            <a:r>
              <a:rPr lang="en-US" dirty="0" err="1" smtClean="0"/>
              <a:t>trước</a:t>
            </a:r>
            <a:r>
              <a:rPr lang="en-US" dirty="0" smtClean="0"/>
              <a:t> dead line.</a:t>
            </a:r>
          </a:p>
          <a:p>
            <a:pPr lvl="1"/>
            <a:r>
              <a:rPr lang="en-US" dirty="0" smtClean="0"/>
              <a:t>Real time không có </a:t>
            </a:r>
            <a:r>
              <a:rPr lang="en-US" dirty="0" err="1" smtClean="0"/>
              <a:t>nghĩa</a:t>
            </a:r>
            <a:r>
              <a:rPr lang="en-US" dirty="0" smtClean="0"/>
              <a:t> là </a:t>
            </a:r>
            <a:r>
              <a:rPr lang="en-US" dirty="0" err="1" smtClean="0"/>
              <a:t>nhanh</a:t>
            </a:r>
            <a:r>
              <a:rPr lang="en-US" dirty="0" smtClean="0"/>
              <a:t>.</a:t>
            </a:r>
          </a:p>
          <a:p>
            <a:r>
              <a:rPr lang="en-US" dirty="0" smtClean="0"/>
              <a:t>Có </a:t>
            </a:r>
            <a:r>
              <a:rPr lang="en-US" dirty="0" err="1" smtClean="0"/>
              <a:t>nhiều</a:t>
            </a:r>
            <a:r>
              <a:rPr lang="en-US" dirty="0" smtClean="0"/>
              <a:t> </a:t>
            </a:r>
            <a:r>
              <a:rPr lang="en-US" dirty="0" err="1" smtClean="0"/>
              <a:t>thuật</a:t>
            </a:r>
            <a:r>
              <a:rPr lang="en-US" dirty="0" smtClean="0"/>
              <a:t> </a:t>
            </a:r>
            <a:r>
              <a:rPr lang="en-US" dirty="0" err="1" smtClean="0"/>
              <a:t>toán</a:t>
            </a:r>
            <a:r>
              <a:rPr lang="en-US" dirty="0" smtClean="0"/>
              <a:t> dùng để </a:t>
            </a:r>
            <a:r>
              <a:rPr lang="en-US" dirty="0" err="1" smtClean="0"/>
              <a:t>lập</a:t>
            </a:r>
            <a:r>
              <a:rPr lang="en-US" dirty="0" smtClean="0"/>
              <a:t> </a:t>
            </a:r>
            <a:r>
              <a:rPr lang="en-US" dirty="0" err="1" smtClean="0"/>
              <a:t>lịch</a:t>
            </a:r>
            <a:r>
              <a:rPr lang="en-US" dirty="0" smtClean="0"/>
              <a:t> với </a:t>
            </a:r>
            <a:r>
              <a:rPr lang="en-US" dirty="0" err="1" smtClean="0"/>
              <a:t>mục</a:t>
            </a:r>
            <a:r>
              <a:rPr lang="en-US" dirty="0" smtClean="0"/>
              <a:t> </a:t>
            </a:r>
            <a:r>
              <a:rPr lang="en-US" dirty="0" err="1" smtClean="0"/>
              <a:t>đích</a:t>
            </a:r>
            <a:r>
              <a:rPr lang="en-US" dirty="0" smtClean="0"/>
              <a:t> real </a:t>
            </a:r>
            <a:r>
              <a:rPr lang="en-US" dirty="0" smtClean="0"/>
              <a:t>time.</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21556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Bài 1: </a:t>
            </a:r>
            <a:r>
              <a:rPr lang="en-US" dirty="0" err="1" smtClean="0"/>
              <a:t>Viết</a:t>
            </a:r>
            <a:r>
              <a:rPr lang="en-US" dirty="0" smtClean="0"/>
              <a:t> </a:t>
            </a:r>
            <a:r>
              <a:rPr lang="en-US" dirty="0" err="1" smtClean="0"/>
              <a:t>chương</a:t>
            </a:r>
            <a:r>
              <a:rPr lang="en-US" dirty="0" smtClean="0"/>
              <a:t> trình hello world trên giao </a:t>
            </a:r>
            <a:r>
              <a:rPr lang="en-US" dirty="0" err="1" smtClean="0"/>
              <a:t>diện</a:t>
            </a:r>
            <a:r>
              <a:rPr lang="en-US" dirty="0" smtClean="0"/>
              <a:t> console và sử dụng </a:t>
            </a:r>
            <a:r>
              <a:rPr lang="en-US" dirty="0" err="1" smtClean="0"/>
              <a:t>gcc</a:t>
            </a:r>
            <a:r>
              <a:rPr lang="en-US" dirty="0" smtClean="0"/>
              <a:t> để build.</a:t>
            </a:r>
          </a:p>
          <a:p>
            <a:r>
              <a:rPr lang="en-US" dirty="0" smtClean="0"/>
              <a:t>Bài 2: </a:t>
            </a:r>
            <a:r>
              <a:rPr lang="en-US" dirty="0" err="1" smtClean="0"/>
              <a:t>Viết</a:t>
            </a:r>
            <a:r>
              <a:rPr lang="en-US" dirty="0" smtClean="0"/>
              <a:t> </a:t>
            </a:r>
            <a:r>
              <a:rPr lang="en-US" dirty="0" err="1" smtClean="0"/>
              <a:t>chương</a:t>
            </a:r>
            <a:r>
              <a:rPr lang="en-US" dirty="0" smtClean="0"/>
              <a:t> trình in </a:t>
            </a:r>
            <a:r>
              <a:rPr lang="en-US" dirty="0" err="1" smtClean="0"/>
              <a:t>ra</a:t>
            </a:r>
            <a:r>
              <a:rPr lang="en-US" dirty="0" smtClean="0"/>
              <a:t> console </a:t>
            </a:r>
            <a:r>
              <a:rPr lang="en-US" dirty="0" err="1" smtClean="0"/>
              <a:t>nội</a:t>
            </a:r>
            <a:r>
              <a:rPr lang="en-US" dirty="0" smtClean="0"/>
              <a:t> dung file text với </a:t>
            </a:r>
            <a:r>
              <a:rPr lang="en-US" dirty="0" err="1" smtClean="0"/>
              <a:t>đường</a:t>
            </a:r>
            <a:r>
              <a:rPr lang="en-US" dirty="0" smtClean="0"/>
              <a:t> dẫn được </a:t>
            </a:r>
            <a:r>
              <a:rPr lang="en-US" dirty="0" err="1" smtClean="0"/>
              <a:t>đặt</a:t>
            </a:r>
            <a:r>
              <a:rPr lang="en-US" dirty="0" smtClean="0"/>
              <a:t> trong code.</a:t>
            </a:r>
          </a:p>
          <a:p>
            <a:r>
              <a:rPr lang="vi-VN" dirty="0" smtClean="0"/>
              <a:t>Bài 3: </a:t>
            </a:r>
            <a:r>
              <a:rPr lang="en-US" dirty="0" err="1" smtClean="0"/>
              <a:t>Viết</a:t>
            </a:r>
            <a:r>
              <a:rPr lang="en-US" dirty="0" smtClean="0"/>
              <a:t> c</a:t>
            </a:r>
            <a:r>
              <a:rPr lang="vi-VN" dirty="0" smtClean="0"/>
              <a:t>hương trình in ra tên của process từ process id nhập từ bàn phím</a:t>
            </a:r>
            <a:r>
              <a:rPr lang="en-US" dirty="0" smtClean="0"/>
              <a:t>.</a:t>
            </a:r>
          </a:p>
          <a:p>
            <a:r>
              <a:rPr lang="vi-VN" dirty="0" smtClean="0"/>
              <a:t>Bài 4: Viết 1 chương trình có khả năng hiện thị nội dung của 1 file lên console giống với lệnh cat. Đặt tên nó là MyCat và copy vào thư mục bin. Sau đó sử dụng nó giống như lệnh cat của hệ thống.</a:t>
            </a:r>
            <a:endParaRPr lang="en-US" dirty="0" smtClean="0"/>
          </a:p>
          <a:p>
            <a:r>
              <a:rPr lang="vi-VN" dirty="0"/>
              <a:t>Bài 5: Viết 1 chương trình C có khả năng in ra tọa độ của chuột trên máy tính. Ví dụ: X/Y. Trong đó X, Y là hoàn độ và tung độ của con trỏ chuột trên màn hình.</a:t>
            </a:r>
            <a:endParaRPr lang="en-US" dirty="0" smtClean="0"/>
          </a:p>
          <a:p>
            <a:endParaRPr lang="en-US" dirty="0"/>
          </a:p>
        </p:txBody>
      </p:sp>
    </p:spTree>
    <p:extLst>
      <p:ext uri="{BB962C8B-B14F-4D97-AF65-F5344CB8AC3E}">
        <p14:creationId xmlns:p14="http://schemas.microsoft.com/office/powerpoint/2010/main" val="155599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về khóa học</a:t>
            </a:r>
          </a:p>
          <a:p>
            <a:r>
              <a:rPr lang="en-US" dirty="0" err="1" smtClean="0"/>
              <a:t>Giới</a:t>
            </a:r>
            <a:r>
              <a:rPr lang="en-US" dirty="0" smtClean="0"/>
              <a:t> </a:t>
            </a:r>
            <a:r>
              <a:rPr lang="en-US" dirty="0" err="1" smtClean="0"/>
              <a:t>thiệu</a:t>
            </a:r>
            <a:r>
              <a:rPr lang="en-US" dirty="0" smtClean="0"/>
              <a:t> các </a:t>
            </a:r>
            <a:r>
              <a:rPr lang="en-US" dirty="0" err="1" smtClean="0"/>
              <a:t>nguyên</a:t>
            </a:r>
            <a:r>
              <a:rPr lang="en-US" dirty="0" smtClean="0"/>
              <a:t> </a:t>
            </a:r>
            <a:r>
              <a:rPr lang="en-US" dirty="0" err="1" smtClean="0"/>
              <a:t>lý</a:t>
            </a:r>
            <a:r>
              <a:rPr lang="en-US" dirty="0" smtClean="0"/>
              <a:t> của HĐH Unix.</a:t>
            </a:r>
          </a:p>
          <a:p>
            <a:r>
              <a:rPr lang="en-US" dirty="0" smtClean="0"/>
              <a:t>Làm </a:t>
            </a:r>
            <a:r>
              <a:rPr lang="en-US" dirty="0" err="1" smtClean="0"/>
              <a:t>quen</a:t>
            </a:r>
            <a:r>
              <a:rPr lang="en-US" dirty="0" smtClean="0"/>
              <a:t> với </a:t>
            </a:r>
            <a:r>
              <a:rPr lang="en-US" dirty="0" err="1" smtClean="0"/>
              <a:t>cách</a:t>
            </a:r>
            <a:r>
              <a:rPr lang="en-US" dirty="0" smtClean="0"/>
              <a:t> </a:t>
            </a:r>
            <a:r>
              <a:rPr lang="en-US" dirty="0" err="1" smtClean="0"/>
              <a:t>lập</a:t>
            </a:r>
            <a:r>
              <a:rPr lang="en-US" dirty="0" smtClean="0"/>
              <a:t> trình trên Linux.</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166465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về khóa học</a:t>
            </a:r>
            <a:endParaRPr lang="en-US" dirty="0"/>
          </a:p>
        </p:txBody>
      </p:sp>
      <p:sp>
        <p:nvSpPr>
          <p:cNvPr id="4" name="Content Placeholder 3"/>
          <p:cNvSpPr>
            <a:spLocks noGrp="1"/>
          </p:cNvSpPr>
          <p:nvPr>
            <p:ph idx="1"/>
          </p:nvPr>
        </p:nvSpPr>
        <p:spPr/>
        <p:txBody>
          <a:bodyPr>
            <a:normAutofit lnSpcReduction="10000"/>
          </a:bodyPr>
          <a:lstStyle/>
          <a:p>
            <a:r>
              <a:rPr lang="en-US" dirty="0" smtClean="0"/>
              <a:t>Objective: </a:t>
            </a:r>
            <a:r>
              <a:rPr lang="en-US" dirty="0"/>
              <a:t>Tập trung </a:t>
            </a:r>
            <a:r>
              <a:rPr lang="en-US" dirty="0" err="1"/>
              <a:t>vào</a:t>
            </a:r>
            <a:r>
              <a:rPr lang="en-US" dirty="0"/>
              <a:t> các </a:t>
            </a:r>
            <a:r>
              <a:rPr lang="en-US" dirty="0" err="1"/>
              <a:t>kỹ</a:t>
            </a:r>
            <a:r>
              <a:rPr lang="en-US" dirty="0"/>
              <a:t> </a:t>
            </a:r>
            <a:r>
              <a:rPr lang="en-US" dirty="0" err="1"/>
              <a:t>thuật</a:t>
            </a:r>
            <a:r>
              <a:rPr lang="en-US" dirty="0"/>
              <a:t> </a:t>
            </a:r>
            <a:r>
              <a:rPr lang="en-US" dirty="0" err="1"/>
              <a:t>lập</a:t>
            </a:r>
            <a:r>
              <a:rPr lang="en-US" dirty="0"/>
              <a:t> trình device driver, </a:t>
            </a:r>
            <a:r>
              <a:rPr lang="en-US" dirty="0" smtClean="0"/>
              <a:t>porting </a:t>
            </a:r>
            <a:r>
              <a:rPr lang="en-US" dirty="0"/>
              <a:t>Linux cho new </a:t>
            </a:r>
            <a:r>
              <a:rPr lang="en-US" dirty="0" smtClean="0"/>
              <a:t>platform.</a:t>
            </a:r>
          </a:p>
          <a:p>
            <a:r>
              <a:rPr lang="en-US" dirty="0" err="1"/>
              <a:t>Điều</a:t>
            </a:r>
            <a:r>
              <a:rPr lang="en-US" dirty="0"/>
              <a:t> </a:t>
            </a:r>
            <a:r>
              <a:rPr lang="en-US" dirty="0" err="1"/>
              <a:t>kiện</a:t>
            </a:r>
            <a:r>
              <a:rPr lang="en-US" dirty="0"/>
              <a:t> </a:t>
            </a:r>
            <a:r>
              <a:rPr lang="en-US" dirty="0" err="1"/>
              <a:t>đầu</a:t>
            </a:r>
            <a:r>
              <a:rPr lang="en-US" dirty="0"/>
              <a:t> </a:t>
            </a:r>
            <a:r>
              <a:rPr lang="en-US" dirty="0" err="1" smtClean="0"/>
              <a:t>vào</a:t>
            </a:r>
            <a:r>
              <a:rPr lang="en-US" dirty="0"/>
              <a:t>: C và vi </a:t>
            </a:r>
            <a:r>
              <a:rPr lang="en-US" dirty="0" err="1"/>
              <a:t>điều</a:t>
            </a:r>
            <a:r>
              <a:rPr lang="en-US" dirty="0"/>
              <a:t> </a:t>
            </a:r>
            <a:r>
              <a:rPr lang="en-US" dirty="0" err="1" smtClean="0"/>
              <a:t>khiển</a:t>
            </a:r>
            <a:r>
              <a:rPr lang="en-US" dirty="0" smtClean="0"/>
              <a:t>.</a:t>
            </a:r>
          </a:p>
          <a:p>
            <a:r>
              <a:rPr lang="en-US" dirty="0" smtClean="0"/>
              <a:t>Các </a:t>
            </a:r>
            <a:r>
              <a:rPr lang="en-US" dirty="0" err="1" smtClean="0"/>
              <a:t>sách</a:t>
            </a:r>
            <a:r>
              <a:rPr lang="en-US" dirty="0" smtClean="0"/>
              <a:t> tham </a:t>
            </a:r>
            <a:r>
              <a:rPr lang="en-US" dirty="0" err="1" smtClean="0"/>
              <a:t>khảo</a:t>
            </a:r>
            <a:r>
              <a:rPr lang="en-US" dirty="0"/>
              <a:t>: Advanced Programming in the UNIX Environment, Understanding the Linux Kernel và Linux Device </a:t>
            </a:r>
            <a:r>
              <a:rPr lang="en-US" dirty="0" smtClean="0"/>
              <a:t>Drivers.</a:t>
            </a:r>
          </a:p>
          <a:p>
            <a:r>
              <a:rPr lang="en-US" dirty="0" smtClean="0"/>
              <a:t>Thời </a:t>
            </a:r>
            <a:r>
              <a:rPr lang="en-US" dirty="0" err="1" smtClean="0"/>
              <a:t>lượng</a:t>
            </a:r>
            <a:r>
              <a:rPr lang="en-US" dirty="0" smtClean="0"/>
              <a:t> học: 60h / 20 </a:t>
            </a:r>
            <a:r>
              <a:rPr lang="en-US" dirty="0" err="1" smtClean="0"/>
              <a:t>buổi</a:t>
            </a:r>
            <a:r>
              <a:rPr lang="en-US" dirty="0" smtClean="0"/>
              <a:t>.</a:t>
            </a:r>
            <a:endParaRPr lang="en-US" dirty="0"/>
          </a:p>
        </p:txBody>
      </p:sp>
    </p:spTree>
    <p:extLst>
      <p:ext uri="{BB962C8B-B14F-4D97-AF65-F5344CB8AC3E}">
        <p14:creationId xmlns:p14="http://schemas.microsoft.com/office/powerpoint/2010/main" val="3164501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về các </a:t>
            </a:r>
            <a:r>
              <a:rPr lang="en-US" dirty="0" err="1" smtClean="0"/>
              <a:t>hdh</a:t>
            </a:r>
            <a:r>
              <a:rPr lang="en-US" dirty="0" smtClean="0"/>
              <a:t> </a:t>
            </a:r>
            <a:r>
              <a:rPr lang="en-US" dirty="0" err="1" smtClean="0"/>
              <a:t>họ</a:t>
            </a:r>
            <a:r>
              <a:rPr lang="en-US" dirty="0" smtClean="0"/>
              <a:t> Unix</a:t>
            </a:r>
            <a:endParaRPr lang="en-US" dirty="0"/>
          </a:p>
        </p:txBody>
      </p:sp>
      <p:sp>
        <p:nvSpPr>
          <p:cNvPr id="4" name="Content Placeholder 3"/>
          <p:cNvSpPr>
            <a:spLocks noGrp="1"/>
          </p:cNvSpPr>
          <p:nvPr>
            <p:ph idx="1"/>
          </p:nvPr>
        </p:nvSpPr>
        <p:spPr/>
        <p:txBody>
          <a:bodyPr>
            <a:normAutofit lnSpcReduction="10000"/>
          </a:bodyPr>
          <a:lstStyle/>
          <a:p>
            <a:r>
              <a:rPr lang="en-US" dirty="0" smtClean="0"/>
              <a:t>Ra </a:t>
            </a:r>
            <a:r>
              <a:rPr lang="en-US" dirty="0" err="1" smtClean="0"/>
              <a:t>đời</a:t>
            </a:r>
            <a:r>
              <a:rPr lang="en-US" dirty="0" smtClean="0"/>
              <a:t> </a:t>
            </a:r>
            <a:r>
              <a:rPr lang="en-US" dirty="0" err="1" smtClean="0"/>
              <a:t>vào</a:t>
            </a:r>
            <a:r>
              <a:rPr lang="en-US" dirty="0" smtClean="0"/>
              <a:t> năm 1973.</a:t>
            </a:r>
          </a:p>
          <a:p>
            <a:r>
              <a:rPr lang="en-US" dirty="0"/>
              <a:t>Unix không </a:t>
            </a:r>
            <a:r>
              <a:rPr lang="en-US" dirty="0" err="1"/>
              <a:t>chỉ</a:t>
            </a:r>
            <a:r>
              <a:rPr lang="en-US" dirty="0"/>
              <a:t> là </a:t>
            </a:r>
            <a:r>
              <a:rPr lang="en-US" dirty="0" err="1"/>
              <a:t>tên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smtClean="0"/>
              <a:t>.</a:t>
            </a:r>
          </a:p>
          <a:p>
            <a:r>
              <a:rPr lang="vi-VN" dirty="0"/>
              <a:t>Nguyên lý của Unix được kế thừa cho đến ngày </a:t>
            </a:r>
            <a:r>
              <a:rPr lang="vi-VN" dirty="0" smtClean="0"/>
              <a:t>nay</a:t>
            </a:r>
            <a:endParaRPr lang="en-US" dirty="0" smtClean="0"/>
          </a:p>
          <a:p>
            <a:pPr lvl="1"/>
            <a:r>
              <a:rPr lang="en-US" dirty="0" smtClean="0"/>
              <a:t>File</a:t>
            </a:r>
          </a:p>
          <a:p>
            <a:pPr lvl="1"/>
            <a:r>
              <a:rPr lang="en-US" dirty="0" smtClean="0"/>
              <a:t>User</a:t>
            </a:r>
          </a:p>
          <a:p>
            <a:pPr lvl="1"/>
            <a:r>
              <a:rPr lang="en-US" dirty="0" smtClean="0"/>
              <a:t>Multi </a:t>
            </a:r>
            <a:r>
              <a:rPr lang="en-US" dirty="0"/>
              <a:t>thread</a:t>
            </a:r>
            <a:endParaRPr lang="en-US" dirty="0" smtClean="0"/>
          </a:p>
        </p:txBody>
      </p:sp>
    </p:spTree>
    <p:extLst>
      <p:ext uri="{BB962C8B-B14F-4D97-AF65-F5344CB8AC3E}">
        <p14:creationId xmlns:p14="http://schemas.microsoft.com/office/powerpoint/2010/main" val="103896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a:t>
            </a:r>
            <a:r>
              <a:rPr lang="en-US" dirty="0" err="1" smtClean="0"/>
              <a:t>chức</a:t>
            </a:r>
            <a:r>
              <a:rPr lang="en-US" dirty="0" smtClean="0"/>
              <a:t> </a:t>
            </a:r>
            <a:r>
              <a:rPr lang="en-US" dirty="0" err="1" smtClean="0"/>
              <a:t>năng</a:t>
            </a:r>
            <a:r>
              <a:rPr lang="en-US" dirty="0" smtClean="0"/>
              <a:t> chính của OS</a:t>
            </a:r>
            <a:endParaRPr lang="en-US" dirty="0"/>
          </a:p>
        </p:txBody>
      </p:sp>
      <p:pic>
        <p:nvPicPr>
          <p:cNvPr id="7" name="Content Placeholder 6"/>
          <p:cNvPicPr>
            <a:picLocks noGrp="1" noChangeAspect="1"/>
          </p:cNvPicPr>
          <p:nvPr>
            <p:ph idx="1"/>
          </p:nvPr>
        </p:nvPicPr>
        <p:blipFill>
          <a:blip r:embed="rId3"/>
          <a:stretch>
            <a:fillRect/>
          </a:stretch>
        </p:blipFill>
        <p:spPr>
          <a:xfrm>
            <a:off x="2115239" y="856479"/>
            <a:ext cx="4817532" cy="3751972"/>
          </a:xfrm>
          <a:prstGeom prst="rect">
            <a:avLst/>
          </a:prstGeom>
        </p:spPr>
      </p:pic>
    </p:spTree>
    <p:extLst>
      <p:ext uri="{BB962C8B-B14F-4D97-AF65-F5344CB8AC3E}">
        <p14:creationId xmlns:p14="http://schemas.microsoft.com/office/powerpoint/2010/main" val="60123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Kiến trúc của  Linux OS</a:t>
            </a:r>
            <a:endParaRPr lang="fi-FI" dirty="0"/>
          </a:p>
        </p:txBody>
      </p:sp>
      <p:pic>
        <p:nvPicPr>
          <p:cNvPr id="9" name="Content Placeholder 8"/>
          <p:cNvPicPr>
            <a:picLocks noGrp="1" noChangeAspect="1"/>
          </p:cNvPicPr>
          <p:nvPr>
            <p:ph idx="1"/>
          </p:nvPr>
        </p:nvPicPr>
        <p:blipFill>
          <a:blip r:embed="rId3"/>
          <a:stretch>
            <a:fillRect/>
          </a:stretch>
        </p:blipFill>
        <p:spPr>
          <a:xfrm>
            <a:off x="1760260" y="871538"/>
            <a:ext cx="5623480" cy="3722687"/>
          </a:xfrm>
          <a:prstGeom prst="rect">
            <a:avLst/>
          </a:prstGeom>
        </p:spPr>
      </p:pic>
    </p:spTree>
    <p:extLst>
      <p:ext uri="{BB962C8B-B14F-4D97-AF65-F5344CB8AC3E}">
        <p14:creationId xmlns:p14="http://schemas.microsoft.com/office/powerpoint/2010/main" val="3753921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Monolithic </a:t>
            </a:r>
            <a:r>
              <a:rPr lang="en-US" sz="3200" dirty="0"/>
              <a:t>and microkernel kernel</a:t>
            </a:r>
          </a:p>
        </p:txBody>
      </p:sp>
      <p:sp>
        <p:nvSpPr>
          <p:cNvPr id="6" name="Text Placeholder 5"/>
          <p:cNvSpPr>
            <a:spLocks noGrp="1"/>
          </p:cNvSpPr>
          <p:nvPr>
            <p:ph type="body" idx="1"/>
          </p:nvPr>
        </p:nvSpPr>
        <p:spPr>
          <a:xfrm>
            <a:off x="457200" y="853876"/>
            <a:ext cx="4040188" cy="479822"/>
          </a:xfrm>
        </p:spPr>
        <p:txBody>
          <a:bodyPr/>
          <a:lstStyle/>
          <a:p>
            <a:r>
              <a:rPr lang="en-US" dirty="0"/>
              <a:t>Monolithic kernel</a:t>
            </a:r>
            <a:r>
              <a:rPr lang="en-US" dirty="0" smtClean="0"/>
              <a:t>.</a:t>
            </a:r>
            <a:endParaRPr lang="en-US" dirty="0"/>
          </a:p>
        </p:txBody>
      </p:sp>
      <p:sp>
        <p:nvSpPr>
          <p:cNvPr id="7" name="Text Placeholder 6"/>
          <p:cNvSpPr>
            <a:spLocks noGrp="1"/>
          </p:cNvSpPr>
          <p:nvPr>
            <p:ph type="body" sz="quarter" idx="3"/>
          </p:nvPr>
        </p:nvSpPr>
        <p:spPr>
          <a:xfrm>
            <a:off x="4645026" y="853876"/>
            <a:ext cx="4041775" cy="479822"/>
          </a:xfrm>
        </p:spPr>
        <p:txBody>
          <a:bodyPr/>
          <a:lstStyle/>
          <a:p>
            <a:r>
              <a:rPr lang="en-US" dirty="0" smtClean="0"/>
              <a:t>Microkernel</a:t>
            </a:r>
            <a:endParaRPr lang="en-US" dirty="0"/>
          </a:p>
        </p:txBody>
      </p:sp>
      <p:pic>
        <p:nvPicPr>
          <p:cNvPr id="13" name="Content Placeholder 12"/>
          <p:cNvPicPr>
            <a:picLocks noGrp="1" noChangeAspect="1"/>
          </p:cNvPicPr>
          <p:nvPr>
            <p:ph sz="quarter" idx="4"/>
          </p:nvPr>
        </p:nvPicPr>
        <p:blipFill>
          <a:blip r:embed="rId3"/>
          <a:stretch>
            <a:fillRect/>
          </a:stretch>
        </p:blipFill>
        <p:spPr>
          <a:xfrm>
            <a:off x="4723064" y="1333500"/>
            <a:ext cx="3885697" cy="326072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12" name="Content Placeholder 6"/>
          <p:cNvPicPr>
            <a:picLocks noGrp="1" noChangeAspect="1"/>
          </p:cNvPicPr>
          <p:nvPr>
            <p:ph sz="half" idx="2"/>
          </p:nvPr>
        </p:nvPicPr>
        <p:blipFill>
          <a:blip r:embed="rId4"/>
          <a:stretch>
            <a:fillRect/>
          </a:stretch>
        </p:blipFill>
        <p:spPr>
          <a:xfrm>
            <a:off x="622395" y="1506339"/>
            <a:ext cx="3573699" cy="2783255"/>
          </a:xfrm>
          <a:prstGeom prst="rect">
            <a:avLst/>
          </a:prstGeom>
        </p:spPr>
      </p:pic>
    </p:spTree>
    <p:extLst>
      <p:ext uri="{BB962C8B-B14F-4D97-AF65-F5344CB8AC3E}">
        <p14:creationId xmlns:p14="http://schemas.microsoft.com/office/powerpoint/2010/main" val="180255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ctr"/>
            <a:r>
              <a:rPr lang="vi-VN" dirty="0">
                <a:solidFill>
                  <a:schemeClr val="tx1"/>
                </a:solidFill>
              </a:rPr>
              <a:t>Các khái niệm cơ bản</a:t>
            </a:r>
            <a:endParaRPr lang="en-US" dirty="0">
              <a:solidFill>
                <a:schemeClr val="tx1"/>
              </a:solidFill>
            </a:endParaRPr>
          </a:p>
        </p:txBody>
      </p:sp>
      <p:sp>
        <p:nvSpPr>
          <p:cNvPr id="13" name="Picture Placeholder 12"/>
          <p:cNvSpPr>
            <a:spLocks noGrp="1"/>
          </p:cNvSpPr>
          <p:nvPr>
            <p:ph type="pic" idx="1"/>
          </p:nvPr>
        </p:nvSpPr>
        <p:spPr/>
      </p:sp>
      <p:sp>
        <p:nvSpPr>
          <p:cNvPr id="7" name="Footer Placeholder 6"/>
          <p:cNvSpPr>
            <a:spLocks noGrp="1"/>
          </p:cNvSpPr>
          <p:nvPr>
            <p:ph type="ftr" sz="quarter" idx="11"/>
          </p:nvPr>
        </p:nvSpPr>
        <p:spPr/>
        <p:txBody>
          <a:bodyPr/>
          <a:lstStyle/>
          <a:p>
            <a:r>
              <a:rPr lang="en-US" smtClean="0"/>
              <a:t>©FPT SOFTWARE - Corporate Training Center - Internal Use</a:t>
            </a:r>
            <a:endParaRPr lang="en-US"/>
          </a:p>
        </p:txBody>
      </p:sp>
      <p:sp>
        <p:nvSpPr>
          <p:cNvPr id="8" name="Slide Number Placeholder 7"/>
          <p:cNvSpPr>
            <a:spLocks noGrp="1"/>
          </p:cNvSpPr>
          <p:nvPr>
            <p:ph type="sldNum" sz="quarter" idx="12"/>
          </p:nvPr>
        </p:nvSpPr>
        <p:spPr/>
        <p:txBody>
          <a:bodyPr/>
          <a:lstStyle/>
          <a:p>
            <a:fld id="{E3B08AF7-4237-6949-8335-F63F47C2C8CC}" type="slidenum">
              <a:rPr lang="en-US" smtClean="0"/>
              <a:t>8</a:t>
            </a:fld>
            <a:endParaRPr lang="en-US"/>
          </a:p>
        </p:txBody>
      </p:sp>
      <p:pic>
        <p:nvPicPr>
          <p:cNvPr id="15" name="Picture 14"/>
          <p:cNvPicPr>
            <a:picLocks noChangeAspect="1"/>
          </p:cNvPicPr>
          <p:nvPr/>
        </p:nvPicPr>
        <p:blipFill>
          <a:blip r:embed="rId2"/>
          <a:stretch>
            <a:fillRect/>
          </a:stretch>
        </p:blipFill>
        <p:spPr>
          <a:xfrm>
            <a:off x="2516346" y="811193"/>
            <a:ext cx="4038283" cy="3064997"/>
          </a:xfrm>
          <a:prstGeom prst="rect">
            <a:avLst/>
          </a:prstGeom>
        </p:spPr>
      </p:pic>
    </p:spTree>
    <p:extLst>
      <p:ext uri="{BB962C8B-B14F-4D97-AF65-F5344CB8AC3E}">
        <p14:creationId xmlns:p14="http://schemas.microsoft.com/office/powerpoint/2010/main" val="2516893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729532" y="1163993"/>
            <a:ext cx="3081130" cy="2224191"/>
          </a:xfrm>
          <a:prstGeom prst="rect">
            <a:avLst/>
          </a:prstGeom>
        </p:spPr>
      </p:pic>
      <p:pic>
        <p:nvPicPr>
          <p:cNvPr id="11" name="Picture 10"/>
          <p:cNvPicPr>
            <a:picLocks noChangeAspect="1"/>
          </p:cNvPicPr>
          <p:nvPr/>
        </p:nvPicPr>
        <p:blipFill>
          <a:blip r:embed="rId4"/>
          <a:stretch>
            <a:fillRect/>
          </a:stretch>
        </p:blipFill>
        <p:spPr>
          <a:xfrm>
            <a:off x="4104935" y="1163993"/>
            <a:ext cx="4417322" cy="2802082"/>
          </a:xfrm>
          <a:prstGeom prst="rect">
            <a:avLst/>
          </a:prstGeom>
        </p:spPr>
      </p:pic>
      <p:sp>
        <p:nvSpPr>
          <p:cNvPr id="2" name="Title 1"/>
          <p:cNvSpPr>
            <a:spLocks noGrp="1"/>
          </p:cNvSpPr>
          <p:nvPr>
            <p:ph type="title"/>
          </p:nvPr>
        </p:nvSpPr>
        <p:spPr/>
        <p:txBody>
          <a:bodyPr/>
          <a:lstStyle/>
          <a:p>
            <a:r>
              <a:rPr lang="it-IT" dirty="0" smtClean="0"/>
              <a:t>Giao diện người sử dụng</a:t>
            </a:r>
            <a:endParaRPr lang="it-IT" dirty="0"/>
          </a:p>
        </p:txBody>
      </p:sp>
    </p:spTree>
    <p:extLst>
      <p:ext uri="{BB962C8B-B14F-4D97-AF65-F5344CB8AC3E}">
        <p14:creationId xmlns:p14="http://schemas.microsoft.com/office/powerpoint/2010/main" val="2636276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673</TotalTime>
  <Words>1009</Words>
  <Application>Microsoft Office PowerPoint</Application>
  <PresentationFormat>On-screen Show (16:9)</PresentationFormat>
  <Paragraphs>137</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Template_Internal_Course</vt:lpstr>
      <vt:lpstr>Tổng Quan Về HDH Unix</vt:lpstr>
      <vt:lpstr>Agenda</vt:lpstr>
      <vt:lpstr>Giới thiệu về khóa học</vt:lpstr>
      <vt:lpstr>Giới thiệu về các hdh họ Unix</vt:lpstr>
      <vt:lpstr>Các chức năng chính của OS</vt:lpstr>
      <vt:lpstr>Kiến trúc của  Linux OS</vt:lpstr>
      <vt:lpstr>Monolithic and microkernel kernel</vt:lpstr>
      <vt:lpstr>Các khái niệm cơ bản</vt:lpstr>
      <vt:lpstr>Giao diện người sử dụng</vt:lpstr>
      <vt:lpstr>Hệ thống file system</vt:lpstr>
      <vt:lpstr>Hệ thống quản lý user</vt:lpstr>
      <vt:lpstr>Command line</vt:lpstr>
      <vt:lpstr>Chương trình và tiến trình</vt:lpstr>
      <vt:lpstr>Hệ điều hành đa nhiệm</vt:lpstr>
      <vt:lpstr>So sánh giữa Linux và real time OS</vt:lpstr>
      <vt:lpstr>Thực hành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101</cp:revision>
  <dcterms:created xsi:type="dcterms:W3CDTF">2015-08-31T01:44:46Z</dcterms:created>
  <dcterms:modified xsi:type="dcterms:W3CDTF">2020-02-23T06:17:01Z</dcterms:modified>
</cp:coreProperties>
</file>