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9" r:id="rId4"/>
    <p:sldId id="290" r:id="rId5"/>
    <p:sldId id="291" r:id="rId6"/>
    <p:sldId id="292" r:id="rId7"/>
    <p:sldId id="280" r:id="rId8"/>
    <p:sldId id="260" r:id="rId9"/>
    <p:sldId id="281" r:id="rId10"/>
    <p:sldId id="282" r:id="rId11"/>
    <p:sldId id="283" r:id="rId12"/>
    <p:sldId id="284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ng" initials="P" lastIdx="1" clrIdx="0">
    <p:extLst>
      <p:ext uri="{19B8F6BF-5375-455C-9EA6-DF929625EA0E}">
        <p15:presenceInfo xmlns:p15="http://schemas.microsoft.com/office/powerpoint/2012/main" userId="Ph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6" autoAdjust="0"/>
    <p:restoredTop sz="79722" autoAdjust="0"/>
  </p:normalViewPr>
  <p:slideViewPr>
    <p:cSldViewPr snapToGrid="0">
      <p:cViewPr varScale="1">
        <p:scale>
          <a:sx n="74" d="100"/>
          <a:sy n="74" d="100"/>
        </p:scale>
        <p:origin x="629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90857-FFFF-482E-9DE2-472AB98141E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</dgm:pt>
    <dgm:pt modelId="{1D0EA635-8C8A-4C10-BBB4-1F2D8B9D552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 w="19050"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b="1" smtClean="0">
              <a:solidFill>
                <a:schemeClr val="bg1"/>
              </a:solidFill>
            </a:rPr>
            <a:t/>
          </a:r>
          <a:br>
            <a:rPr lang="en-US" sz="2000" b="1" smtClean="0">
              <a:solidFill>
                <a:schemeClr val="bg1"/>
              </a:solidFill>
            </a:rPr>
          </a:br>
          <a:r>
            <a:rPr lang="en-US" sz="2000" b="1" smtClean="0">
              <a:solidFill>
                <a:schemeClr val="bg1"/>
              </a:solidFill>
            </a:rPr>
            <a:t>Second Stage Bootloader</a:t>
          </a:r>
          <a:br>
            <a:rPr lang="en-US" sz="2000" b="1" smtClean="0">
              <a:solidFill>
                <a:schemeClr val="bg1"/>
              </a:solidFill>
            </a:rPr>
          </a:br>
          <a:endParaRPr lang="en-US" sz="2000" b="1">
            <a:solidFill>
              <a:schemeClr val="bg1"/>
            </a:solidFill>
          </a:endParaRPr>
        </a:p>
      </dgm:t>
    </dgm:pt>
    <dgm:pt modelId="{32462BB3-0980-4B57-9CD8-9629C01319FE}" type="parTrans" cxnId="{F492D322-1365-48D7-B2AB-834187A5C486}">
      <dgm:prSet/>
      <dgm:spPr/>
      <dgm:t>
        <a:bodyPr/>
        <a:lstStyle/>
        <a:p>
          <a:endParaRPr lang="en-US"/>
        </a:p>
      </dgm:t>
    </dgm:pt>
    <dgm:pt modelId="{2E6F6A41-FAC6-4945-9377-D76AD2602124}" type="sibTrans" cxnId="{F492D322-1365-48D7-B2AB-834187A5C486}">
      <dgm:prSet/>
      <dgm:spPr/>
      <dgm:t>
        <a:bodyPr/>
        <a:lstStyle/>
        <a:p>
          <a:endParaRPr lang="en-US"/>
        </a:p>
      </dgm:t>
    </dgm:pt>
    <dgm:pt modelId="{60BBDAEF-E1C6-4267-A5C1-F4AAA0F21B9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19050">
          <a:solidFill>
            <a:schemeClr val="tx1"/>
          </a:solidFill>
        </a:ln>
      </dgm:spPr>
      <dgm:t>
        <a:bodyPr/>
        <a:lstStyle/>
        <a:p>
          <a:pPr algn="ctr"/>
          <a:endParaRPr lang="en-US" sz="2000" b="1" smtClean="0"/>
        </a:p>
        <a:p>
          <a:pPr algn="ctr"/>
          <a:r>
            <a:rPr lang="en-US" sz="2000" b="1" smtClean="0"/>
            <a:t>First Stage Bootloader </a:t>
          </a:r>
          <a:br>
            <a:rPr lang="en-US" sz="2000" b="1" smtClean="0"/>
          </a:br>
          <a:endParaRPr lang="en-US" sz="2000" b="1"/>
        </a:p>
      </dgm:t>
    </dgm:pt>
    <dgm:pt modelId="{F4386BB2-6EA7-4908-919B-6D76A5AE152B}" type="parTrans" cxnId="{A93E80C1-1528-4B86-B0BA-C2BEAB06EE6B}">
      <dgm:prSet/>
      <dgm:spPr/>
      <dgm:t>
        <a:bodyPr/>
        <a:lstStyle/>
        <a:p>
          <a:endParaRPr lang="en-US"/>
        </a:p>
      </dgm:t>
    </dgm:pt>
    <dgm:pt modelId="{F9F1C329-B2CA-4BA9-AF93-6E76D4445B10}" type="sibTrans" cxnId="{A93E80C1-1528-4B86-B0BA-C2BEAB06EE6B}">
      <dgm:prSet/>
      <dgm:spPr/>
      <dgm:t>
        <a:bodyPr/>
        <a:lstStyle/>
        <a:p>
          <a:endParaRPr lang="en-US"/>
        </a:p>
      </dgm:t>
    </dgm:pt>
    <dgm:pt modelId="{90C56D7E-40A1-42B4-8CE5-AA9BB3974C2D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accent6">
            <a:lumMod val="75000"/>
          </a:schemeClr>
        </a:solidFill>
        <a:ln w="19050"/>
      </dgm:spPr>
      <dgm:t>
        <a:bodyPr/>
        <a:lstStyle/>
        <a:p>
          <a:pPr algn="ctr"/>
          <a:r>
            <a:rPr lang="en-US" sz="2000" b="1" err="1" smtClean="0">
              <a:solidFill>
                <a:schemeClr val="bg1"/>
              </a:solidFill>
            </a:rPr>
            <a:t>SoC</a:t>
          </a:r>
          <a:r>
            <a:rPr lang="en-US" sz="2000" b="1" smtClean="0">
              <a:solidFill>
                <a:schemeClr val="bg1"/>
              </a:solidFill>
            </a:rPr>
            <a:t> ROM Bootloader</a:t>
          </a:r>
          <a:endParaRPr lang="en-US" sz="2000" b="1">
            <a:solidFill>
              <a:schemeClr val="bg1"/>
            </a:solidFill>
          </a:endParaRPr>
        </a:p>
      </dgm:t>
    </dgm:pt>
    <dgm:pt modelId="{B6E82A4F-66BA-4F05-9A61-1696A2B845D1}" type="parTrans" cxnId="{C318A385-2EC1-42DE-97B3-39050DD6E74A}">
      <dgm:prSet/>
      <dgm:spPr/>
      <dgm:t>
        <a:bodyPr/>
        <a:lstStyle/>
        <a:p>
          <a:endParaRPr lang="en-US"/>
        </a:p>
      </dgm:t>
    </dgm:pt>
    <dgm:pt modelId="{A8B9F962-DD25-45F8-972D-295C91A92883}" type="sibTrans" cxnId="{C318A385-2EC1-42DE-97B3-39050DD6E74A}">
      <dgm:prSet/>
      <dgm:spPr/>
      <dgm:t>
        <a:bodyPr/>
        <a:lstStyle/>
        <a:p>
          <a:endParaRPr lang="en-US"/>
        </a:p>
      </dgm:t>
    </dgm:pt>
    <dgm:pt modelId="{7B2D77AE-ED2C-4EFF-B9AD-A3F6C41ADBB1}" type="pres">
      <dgm:prSet presAssocID="{CE590857-FFFF-482E-9DE2-472AB98141EA}" presName="linear" presStyleCnt="0">
        <dgm:presLayoutVars>
          <dgm:animLvl val="lvl"/>
          <dgm:resizeHandles val="exact"/>
        </dgm:presLayoutVars>
      </dgm:prSet>
      <dgm:spPr/>
    </dgm:pt>
    <dgm:pt modelId="{4B39BC0C-9506-432B-9700-7A254F1E01EE}" type="pres">
      <dgm:prSet presAssocID="{1D0EA635-8C8A-4C10-BBB4-1F2D8B9D5528}" presName="parentText" presStyleLbl="node1" presStyleIdx="0" presStyleCnt="3" custLinFactY="-135545" custLinFactNeighborX="-1441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DF1AC-F3AA-4C85-8A38-AF004912D1D1}" type="pres">
      <dgm:prSet presAssocID="{2E6F6A41-FAC6-4945-9377-D76AD2602124}" presName="spacer" presStyleCnt="0"/>
      <dgm:spPr/>
    </dgm:pt>
    <dgm:pt modelId="{3CAD4FC2-E323-4573-88C3-C1436196B3E8}" type="pres">
      <dgm:prSet presAssocID="{60BBDAEF-E1C6-4267-A5C1-F4AAA0F21B9D}" presName="parentText" presStyleLbl="node1" presStyleIdx="1" presStyleCnt="3" custScaleY="101840" custLinFactY="-2536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3BAC8-CC0C-411E-9496-209CAA472B57}" type="pres">
      <dgm:prSet presAssocID="{F9F1C329-B2CA-4BA9-AF93-6E76D4445B10}" presName="spacer" presStyleCnt="0"/>
      <dgm:spPr/>
    </dgm:pt>
    <dgm:pt modelId="{880E82BC-D370-4CCE-BFF1-3E5E1D565FEA}" type="pres">
      <dgm:prSet presAssocID="{90C56D7E-40A1-42B4-8CE5-AA9BB3974C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03FCAA-D4DA-4528-80A6-CCBC4272050E}" type="presOf" srcId="{1D0EA635-8C8A-4C10-BBB4-1F2D8B9D5528}" destId="{4B39BC0C-9506-432B-9700-7A254F1E01EE}" srcOrd="0" destOrd="0" presId="urn:microsoft.com/office/officeart/2005/8/layout/vList2"/>
    <dgm:cxn modelId="{0DD56043-8FF3-4BAB-9F96-03D00CA65D5D}" type="presOf" srcId="{CE590857-FFFF-482E-9DE2-472AB98141EA}" destId="{7B2D77AE-ED2C-4EFF-B9AD-A3F6C41ADBB1}" srcOrd="0" destOrd="0" presId="urn:microsoft.com/office/officeart/2005/8/layout/vList2"/>
    <dgm:cxn modelId="{CDA9A27E-177F-491F-88FF-F4C2BD4EB559}" type="presOf" srcId="{60BBDAEF-E1C6-4267-A5C1-F4AAA0F21B9D}" destId="{3CAD4FC2-E323-4573-88C3-C1436196B3E8}" srcOrd="0" destOrd="0" presId="urn:microsoft.com/office/officeart/2005/8/layout/vList2"/>
    <dgm:cxn modelId="{A93E80C1-1528-4B86-B0BA-C2BEAB06EE6B}" srcId="{CE590857-FFFF-482E-9DE2-472AB98141EA}" destId="{60BBDAEF-E1C6-4267-A5C1-F4AAA0F21B9D}" srcOrd="1" destOrd="0" parTransId="{F4386BB2-6EA7-4908-919B-6D76A5AE152B}" sibTransId="{F9F1C329-B2CA-4BA9-AF93-6E76D4445B10}"/>
    <dgm:cxn modelId="{C318A385-2EC1-42DE-97B3-39050DD6E74A}" srcId="{CE590857-FFFF-482E-9DE2-472AB98141EA}" destId="{90C56D7E-40A1-42B4-8CE5-AA9BB3974C2D}" srcOrd="2" destOrd="0" parTransId="{B6E82A4F-66BA-4F05-9A61-1696A2B845D1}" sibTransId="{A8B9F962-DD25-45F8-972D-295C91A92883}"/>
    <dgm:cxn modelId="{A244A620-FD6A-4B9F-8177-262AE0626086}" type="presOf" srcId="{90C56D7E-40A1-42B4-8CE5-AA9BB3974C2D}" destId="{880E82BC-D370-4CCE-BFF1-3E5E1D565FEA}" srcOrd="0" destOrd="0" presId="urn:microsoft.com/office/officeart/2005/8/layout/vList2"/>
    <dgm:cxn modelId="{F492D322-1365-48D7-B2AB-834187A5C486}" srcId="{CE590857-FFFF-482E-9DE2-472AB98141EA}" destId="{1D0EA635-8C8A-4C10-BBB4-1F2D8B9D5528}" srcOrd="0" destOrd="0" parTransId="{32462BB3-0980-4B57-9CD8-9629C01319FE}" sibTransId="{2E6F6A41-FAC6-4945-9377-D76AD2602124}"/>
    <dgm:cxn modelId="{178A523F-9A53-41B8-BAF2-08FD0CBA7632}" type="presParOf" srcId="{7B2D77AE-ED2C-4EFF-B9AD-A3F6C41ADBB1}" destId="{4B39BC0C-9506-432B-9700-7A254F1E01EE}" srcOrd="0" destOrd="0" presId="urn:microsoft.com/office/officeart/2005/8/layout/vList2"/>
    <dgm:cxn modelId="{9078A886-584A-4359-AB16-7F9BCEB77C60}" type="presParOf" srcId="{7B2D77AE-ED2C-4EFF-B9AD-A3F6C41ADBB1}" destId="{1E5DF1AC-F3AA-4C85-8A38-AF004912D1D1}" srcOrd="1" destOrd="0" presId="urn:microsoft.com/office/officeart/2005/8/layout/vList2"/>
    <dgm:cxn modelId="{CE09BA58-C249-4288-81D7-B99C02A5C149}" type="presParOf" srcId="{7B2D77AE-ED2C-4EFF-B9AD-A3F6C41ADBB1}" destId="{3CAD4FC2-E323-4573-88C3-C1436196B3E8}" srcOrd="2" destOrd="0" presId="urn:microsoft.com/office/officeart/2005/8/layout/vList2"/>
    <dgm:cxn modelId="{AD7BCA3C-E963-4671-80AC-EC271EFE97D0}" type="presParOf" srcId="{7B2D77AE-ED2C-4EFF-B9AD-A3F6C41ADBB1}" destId="{D783BAC8-CC0C-411E-9496-209CAA472B57}" srcOrd="3" destOrd="0" presId="urn:microsoft.com/office/officeart/2005/8/layout/vList2"/>
    <dgm:cxn modelId="{731C4A65-49DD-43E5-8187-7A77EB444A2B}" type="presParOf" srcId="{7B2D77AE-ED2C-4EFF-B9AD-A3F6C41ADBB1}" destId="{880E82BC-D370-4CCE-BFF1-3E5E1D565FEA}" srcOrd="4" destOrd="0" presId="urn:microsoft.com/office/officeart/2005/8/layout/vList2"/>
  </dgm:cxnLst>
  <dgm:bg/>
  <dgm:whole>
    <a:ln w="190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AFA881-E6FE-4664-8220-1B527985756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C5FBFC11-9D45-4A0D-98F5-D3406E260B1E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Boot Rom</a:t>
          </a:r>
        </a:p>
      </dgm:t>
    </dgm:pt>
    <dgm:pt modelId="{3C83AFD1-EDD3-4F19-8E8C-DDBFACC0EA8F}" type="parTrans" cxnId="{75AEBE4D-9159-42C2-AE1A-F5EFBCB0A2B9}">
      <dgm:prSet/>
      <dgm:spPr/>
      <dgm:t>
        <a:bodyPr/>
        <a:lstStyle/>
        <a:p>
          <a:endParaRPr lang="en-US"/>
        </a:p>
      </dgm:t>
    </dgm:pt>
    <dgm:pt modelId="{3DD47A52-BCDF-4143-89F7-24DCC97F3DEC}" type="sibTrans" cxnId="{75AEBE4D-9159-42C2-AE1A-F5EFBCB0A2B9}">
      <dgm:prSet/>
      <dgm:spPr/>
      <dgm:t>
        <a:bodyPr/>
        <a:lstStyle/>
        <a:p>
          <a:endParaRPr lang="en-US"/>
        </a:p>
      </dgm:t>
    </dgm:pt>
    <dgm:pt modelId="{8EFCE139-208B-41B5-91C1-3F5668885D74}">
      <dgm:prSet phldrT="[Text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MLO/SPL</a:t>
          </a:r>
          <a:endParaRPr lang="en-US"/>
        </a:p>
      </dgm:t>
    </dgm:pt>
    <dgm:pt modelId="{17FAEAC2-D55B-4705-8D1B-6E6CF6AB8CE6}" type="parTrans" cxnId="{6F197690-7C94-44DE-AE3A-558BADA04518}">
      <dgm:prSet/>
      <dgm:spPr/>
      <dgm:t>
        <a:bodyPr/>
        <a:lstStyle/>
        <a:p>
          <a:endParaRPr lang="en-US"/>
        </a:p>
      </dgm:t>
    </dgm:pt>
    <dgm:pt modelId="{99DD7905-4396-4D22-8BCD-2330DB2132B2}" type="sibTrans" cxnId="{6F197690-7C94-44DE-AE3A-558BADA04518}">
      <dgm:prSet/>
      <dgm:spPr/>
      <dgm:t>
        <a:bodyPr/>
        <a:lstStyle/>
        <a:p>
          <a:endParaRPr lang="en-US"/>
        </a:p>
      </dgm:t>
    </dgm:pt>
    <dgm:pt modelId="{13F7BA58-A9F4-452A-9B25-9843AF70E76C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U-</a:t>
          </a:r>
          <a:r>
            <a:rPr lang="en-US" err="1" smtClean="0"/>
            <a:t>boot.img</a:t>
          </a:r>
          <a:endParaRPr lang="en-US" smtClean="0"/>
        </a:p>
      </dgm:t>
    </dgm:pt>
    <dgm:pt modelId="{91C512C1-ED23-4D93-8D4D-0B606A68C952}" type="parTrans" cxnId="{2A066F41-28DF-4F39-B949-7FE91A27FC76}">
      <dgm:prSet/>
      <dgm:spPr/>
      <dgm:t>
        <a:bodyPr/>
        <a:lstStyle/>
        <a:p>
          <a:endParaRPr lang="en-US"/>
        </a:p>
      </dgm:t>
    </dgm:pt>
    <dgm:pt modelId="{6D9AD792-78B9-4FAD-9F11-221B7BBC7A4F}" type="sibTrans" cxnId="{2A066F41-28DF-4F39-B949-7FE91A27FC76}">
      <dgm:prSet/>
      <dgm:spPr/>
      <dgm:t>
        <a:bodyPr/>
        <a:lstStyle/>
        <a:p>
          <a:endParaRPr lang="en-US"/>
        </a:p>
      </dgm:t>
    </dgm:pt>
    <dgm:pt modelId="{1EF0FA23-9DDC-48F5-A7AA-B0140205490C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/>
            <a:t>Kernel</a:t>
          </a:r>
          <a:endParaRPr lang="en-US"/>
        </a:p>
      </dgm:t>
    </dgm:pt>
    <dgm:pt modelId="{14917B41-12E2-4DFF-92A3-7EEEA45CD08F}" type="parTrans" cxnId="{B5D29600-EBA3-4BB4-B80F-AEFEA77BF61B}">
      <dgm:prSet/>
      <dgm:spPr/>
      <dgm:t>
        <a:bodyPr/>
        <a:lstStyle/>
        <a:p>
          <a:endParaRPr lang="en-US"/>
        </a:p>
      </dgm:t>
    </dgm:pt>
    <dgm:pt modelId="{89D30DF4-BC11-4A5A-AF9C-7417D07D1EC6}" type="sibTrans" cxnId="{B5D29600-EBA3-4BB4-B80F-AEFEA77BF61B}">
      <dgm:prSet/>
      <dgm:spPr/>
      <dgm:t>
        <a:bodyPr/>
        <a:lstStyle/>
        <a:p>
          <a:endParaRPr lang="en-US"/>
        </a:p>
      </dgm:t>
    </dgm:pt>
    <dgm:pt modelId="{6656CB49-BA53-493E-8DEC-4DC8B765FB50}" type="pres">
      <dgm:prSet presAssocID="{FBAFA881-E6FE-4664-8220-1B5279857563}" presName="Name0" presStyleCnt="0">
        <dgm:presLayoutVars>
          <dgm:dir/>
          <dgm:resizeHandles val="exact"/>
        </dgm:presLayoutVars>
      </dgm:prSet>
      <dgm:spPr/>
    </dgm:pt>
    <dgm:pt modelId="{A5DB73AE-85C0-411E-A89A-27CBF3B0CE23}" type="pres">
      <dgm:prSet presAssocID="{C5FBFC11-9D45-4A0D-98F5-D3406E260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BE2A-B4FF-4FBC-AF44-538CC7318899}" type="pres">
      <dgm:prSet presAssocID="{3DD47A52-BCDF-4143-89F7-24DCC97F3D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F955CA-CCF2-4236-A289-C64E1E2D2A0F}" type="pres">
      <dgm:prSet presAssocID="{3DD47A52-BCDF-4143-89F7-24DCC97F3D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3C00754-15D9-4401-80BA-68AFBBC8DEB2}" type="pres">
      <dgm:prSet presAssocID="{8EFCE139-208B-41B5-91C1-3F5668885D74}" presName="node" presStyleLbl="node1" presStyleIdx="1" presStyleCnt="4" custScaleY="100592" custLinFactNeighborX="22540" custLinFactNeighborY="-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AE15-E9EF-460E-A8F5-A98D2EFC93B2}" type="pres">
      <dgm:prSet presAssocID="{99DD7905-4396-4D22-8BCD-2330DB2132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51CB83-F879-436D-83E8-4830F8077F22}" type="pres">
      <dgm:prSet presAssocID="{99DD7905-4396-4D22-8BCD-2330DB2132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D7F14A-7A13-4763-8162-86E6964BE8C3}" type="pres">
      <dgm:prSet presAssocID="{13F7BA58-A9F4-452A-9B25-9843AF70E76C}" presName="node" presStyleLbl="node1" presStyleIdx="2" presStyleCnt="4" custLinFactX="-91692" custLinFactY="33188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7D44-FAD7-4750-89D5-CB23B9C63868}" type="pres">
      <dgm:prSet presAssocID="{6D9AD792-78B9-4FAD-9F11-221B7BBC7A4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00ABAA-0E97-48CC-B82F-AD66DEB7852F}" type="pres">
      <dgm:prSet presAssocID="{6D9AD792-78B9-4FAD-9F11-221B7BBC7A4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1758CA-A0E2-436C-BDFA-2FAB3DD699E1}" type="pres">
      <dgm:prSet presAssocID="{1EF0FA23-9DDC-48F5-A7AA-B0140205490C}" presName="node" presStyleLbl="node1" presStyleIdx="3" presStyleCnt="4" custLinFactX="-85605" custLinFactY="3507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4689E-3F88-4CFD-AFF1-480BFD7ECE4D}" type="presOf" srcId="{C5FBFC11-9D45-4A0D-98F5-D3406E260B1E}" destId="{A5DB73AE-85C0-411E-A89A-27CBF3B0CE23}" srcOrd="0" destOrd="0" presId="urn:microsoft.com/office/officeart/2005/8/layout/process1"/>
    <dgm:cxn modelId="{2A066F41-28DF-4F39-B949-7FE91A27FC76}" srcId="{FBAFA881-E6FE-4664-8220-1B5279857563}" destId="{13F7BA58-A9F4-452A-9B25-9843AF70E76C}" srcOrd="2" destOrd="0" parTransId="{91C512C1-ED23-4D93-8D4D-0B606A68C952}" sibTransId="{6D9AD792-78B9-4FAD-9F11-221B7BBC7A4F}"/>
    <dgm:cxn modelId="{E3C091E6-6C51-4844-B9FA-8553734BC366}" type="presOf" srcId="{99DD7905-4396-4D22-8BCD-2330DB2132B2}" destId="{0587AE15-E9EF-460E-A8F5-A98D2EFC93B2}" srcOrd="0" destOrd="0" presId="urn:microsoft.com/office/officeart/2005/8/layout/process1"/>
    <dgm:cxn modelId="{92365713-6E17-4A46-BEC3-AB605F74797A}" type="presOf" srcId="{6D9AD792-78B9-4FAD-9F11-221B7BBC7A4F}" destId="{9A757D44-FAD7-4750-89D5-CB23B9C63868}" srcOrd="0" destOrd="0" presId="urn:microsoft.com/office/officeart/2005/8/layout/process1"/>
    <dgm:cxn modelId="{9488359D-3C6B-4B04-9173-0B0FCF62ABE9}" type="presOf" srcId="{FBAFA881-E6FE-4664-8220-1B5279857563}" destId="{6656CB49-BA53-493E-8DEC-4DC8B765FB50}" srcOrd="0" destOrd="0" presId="urn:microsoft.com/office/officeart/2005/8/layout/process1"/>
    <dgm:cxn modelId="{D0AA3470-333E-4EFF-90E1-1A5D7B87E467}" type="presOf" srcId="{99DD7905-4396-4D22-8BCD-2330DB2132B2}" destId="{5951CB83-F879-436D-83E8-4830F8077F22}" srcOrd="1" destOrd="0" presId="urn:microsoft.com/office/officeart/2005/8/layout/process1"/>
    <dgm:cxn modelId="{75AEBE4D-9159-42C2-AE1A-F5EFBCB0A2B9}" srcId="{FBAFA881-E6FE-4664-8220-1B5279857563}" destId="{C5FBFC11-9D45-4A0D-98F5-D3406E260B1E}" srcOrd="0" destOrd="0" parTransId="{3C83AFD1-EDD3-4F19-8E8C-DDBFACC0EA8F}" sibTransId="{3DD47A52-BCDF-4143-89F7-24DCC97F3DEC}"/>
    <dgm:cxn modelId="{1C266175-5960-4A3B-95D6-A438778B8717}" type="presOf" srcId="{8EFCE139-208B-41B5-91C1-3F5668885D74}" destId="{63C00754-15D9-4401-80BA-68AFBBC8DEB2}" srcOrd="0" destOrd="0" presId="urn:microsoft.com/office/officeart/2005/8/layout/process1"/>
    <dgm:cxn modelId="{6F197690-7C94-44DE-AE3A-558BADA04518}" srcId="{FBAFA881-E6FE-4664-8220-1B5279857563}" destId="{8EFCE139-208B-41B5-91C1-3F5668885D74}" srcOrd="1" destOrd="0" parTransId="{17FAEAC2-D55B-4705-8D1B-6E6CF6AB8CE6}" sibTransId="{99DD7905-4396-4D22-8BCD-2330DB2132B2}"/>
    <dgm:cxn modelId="{04CDA2A5-96D4-4EA6-BEA3-91FE9DEE6D9F}" type="presOf" srcId="{6D9AD792-78B9-4FAD-9F11-221B7BBC7A4F}" destId="{3000ABAA-0E97-48CC-B82F-AD66DEB7852F}" srcOrd="1" destOrd="0" presId="urn:microsoft.com/office/officeart/2005/8/layout/process1"/>
    <dgm:cxn modelId="{2C24CB28-88D9-40F5-B19B-E78A6F2E60A6}" type="presOf" srcId="{3DD47A52-BCDF-4143-89F7-24DCC97F3DEC}" destId="{2564BE2A-B4FF-4FBC-AF44-538CC7318899}" srcOrd="0" destOrd="0" presId="urn:microsoft.com/office/officeart/2005/8/layout/process1"/>
    <dgm:cxn modelId="{08C15289-1E35-4AE6-960F-D64A19030A22}" type="presOf" srcId="{3DD47A52-BCDF-4143-89F7-24DCC97F3DEC}" destId="{60F955CA-CCF2-4236-A289-C64E1E2D2A0F}" srcOrd="1" destOrd="0" presId="urn:microsoft.com/office/officeart/2005/8/layout/process1"/>
    <dgm:cxn modelId="{B5D29600-EBA3-4BB4-B80F-AEFEA77BF61B}" srcId="{FBAFA881-E6FE-4664-8220-1B5279857563}" destId="{1EF0FA23-9DDC-48F5-A7AA-B0140205490C}" srcOrd="3" destOrd="0" parTransId="{14917B41-12E2-4DFF-92A3-7EEEA45CD08F}" sibTransId="{89D30DF4-BC11-4A5A-AF9C-7417D07D1EC6}"/>
    <dgm:cxn modelId="{DD1FC813-9360-4242-8412-C6E4DEAAC2F0}" type="presOf" srcId="{13F7BA58-A9F4-452A-9B25-9843AF70E76C}" destId="{DFD7F14A-7A13-4763-8162-86E6964BE8C3}" srcOrd="0" destOrd="0" presId="urn:microsoft.com/office/officeart/2005/8/layout/process1"/>
    <dgm:cxn modelId="{942CCCA8-3A03-47A2-AAC5-0129EAF48E39}" type="presOf" srcId="{1EF0FA23-9DDC-48F5-A7AA-B0140205490C}" destId="{CB1758CA-A0E2-436C-BDFA-2FAB3DD699E1}" srcOrd="0" destOrd="0" presId="urn:microsoft.com/office/officeart/2005/8/layout/process1"/>
    <dgm:cxn modelId="{5839981B-E727-4450-8290-6B8C5C330444}" type="presParOf" srcId="{6656CB49-BA53-493E-8DEC-4DC8B765FB50}" destId="{A5DB73AE-85C0-411E-A89A-27CBF3B0CE23}" srcOrd="0" destOrd="0" presId="urn:microsoft.com/office/officeart/2005/8/layout/process1"/>
    <dgm:cxn modelId="{FBEC774B-212A-4317-AF13-B47F2424FBB3}" type="presParOf" srcId="{6656CB49-BA53-493E-8DEC-4DC8B765FB50}" destId="{2564BE2A-B4FF-4FBC-AF44-538CC7318899}" srcOrd="1" destOrd="0" presId="urn:microsoft.com/office/officeart/2005/8/layout/process1"/>
    <dgm:cxn modelId="{CFA4B1A5-608F-43EF-B595-B50A4D218DA1}" type="presParOf" srcId="{2564BE2A-B4FF-4FBC-AF44-538CC7318899}" destId="{60F955CA-CCF2-4236-A289-C64E1E2D2A0F}" srcOrd="0" destOrd="0" presId="urn:microsoft.com/office/officeart/2005/8/layout/process1"/>
    <dgm:cxn modelId="{65A0FD4E-B1FE-4810-9F5C-16FC08AB9719}" type="presParOf" srcId="{6656CB49-BA53-493E-8DEC-4DC8B765FB50}" destId="{63C00754-15D9-4401-80BA-68AFBBC8DEB2}" srcOrd="2" destOrd="0" presId="urn:microsoft.com/office/officeart/2005/8/layout/process1"/>
    <dgm:cxn modelId="{BC17B4DF-92B8-4D44-A4E6-0A5041A50502}" type="presParOf" srcId="{6656CB49-BA53-493E-8DEC-4DC8B765FB50}" destId="{0587AE15-E9EF-460E-A8F5-A98D2EFC93B2}" srcOrd="3" destOrd="0" presId="urn:microsoft.com/office/officeart/2005/8/layout/process1"/>
    <dgm:cxn modelId="{C479907F-C9D5-4990-9AA8-995AF372EFC1}" type="presParOf" srcId="{0587AE15-E9EF-460E-A8F5-A98D2EFC93B2}" destId="{5951CB83-F879-436D-83E8-4830F8077F22}" srcOrd="0" destOrd="0" presId="urn:microsoft.com/office/officeart/2005/8/layout/process1"/>
    <dgm:cxn modelId="{F0047F6F-5F8E-47DE-ADB1-533D5ACF3310}" type="presParOf" srcId="{6656CB49-BA53-493E-8DEC-4DC8B765FB50}" destId="{DFD7F14A-7A13-4763-8162-86E6964BE8C3}" srcOrd="4" destOrd="0" presId="urn:microsoft.com/office/officeart/2005/8/layout/process1"/>
    <dgm:cxn modelId="{A69CCDD8-677E-42D7-8335-15F7287406FA}" type="presParOf" srcId="{6656CB49-BA53-493E-8DEC-4DC8B765FB50}" destId="{9A757D44-FAD7-4750-89D5-CB23B9C63868}" srcOrd="5" destOrd="0" presId="urn:microsoft.com/office/officeart/2005/8/layout/process1"/>
    <dgm:cxn modelId="{C8854CEE-4650-4D94-89F7-3F2ADAA9B1DF}" type="presParOf" srcId="{9A757D44-FAD7-4750-89D5-CB23B9C63868}" destId="{3000ABAA-0E97-48CC-B82F-AD66DEB7852F}" srcOrd="0" destOrd="0" presId="urn:microsoft.com/office/officeart/2005/8/layout/process1"/>
    <dgm:cxn modelId="{D0541A7B-2A08-4E61-A385-A49FF90D9E3E}" type="presParOf" srcId="{6656CB49-BA53-493E-8DEC-4DC8B765FB50}" destId="{CB1758CA-A0E2-436C-BDFA-2FAB3DD699E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590857-FFFF-482E-9DE2-472AB98141E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</dgm:pt>
    <dgm:pt modelId="{1D0EA635-8C8A-4C10-BBB4-1F2D8B9D552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 w="19050"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b="1" smtClean="0">
              <a:solidFill>
                <a:schemeClr val="bg1"/>
              </a:solidFill>
            </a:rPr>
            <a:t/>
          </a:r>
          <a:br>
            <a:rPr lang="en-US" sz="2000" b="1" smtClean="0">
              <a:solidFill>
                <a:schemeClr val="bg1"/>
              </a:solidFill>
            </a:rPr>
          </a:br>
          <a:r>
            <a:rPr lang="en-US" sz="2000" b="1" smtClean="0">
              <a:solidFill>
                <a:schemeClr val="bg1"/>
              </a:solidFill>
            </a:rPr>
            <a:t>Second Stage Bootloader</a:t>
          </a:r>
          <a:br>
            <a:rPr lang="en-US" sz="2000" b="1" smtClean="0">
              <a:solidFill>
                <a:schemeClr val="bg1"/>
              </a:solidFill>
            </a:rPr>
          </a:br>
          <a:endParaRPr lang="en-US" sz="2000" b="1">
            <a:solidFill>
              <a:schemeClr val="bg1"/>
            </a:solidFill>
          </a:endParaRPr>
        </a:p>
      </dgm:t>
    </dgm:pt>
    <dgm:pt modelId="{32462BB3-0980-4B57-9CD8-9629C01319FE}" type="parTrans" cxnId="{F492D322-1365-48D7-B2AB-834187A5C486}">
      <dgm:prSet/>
      <dgm:spPr/>
      <dgm:t>
        <a:bodyPr/>
        <a:lstStyle/>
        <a:p>
          <a:endParaRPr lang="en-US"/>
        </a:p>
      </dgm:t>
    </dgm:pt>
    <dgm:pt modelId="{2E6F6A41-FAC6-4945-9377-D76AD2602124}" type="sibTrans" cxnId="{F492D322-1365-48D7-B2AB-834187A5C486}">
      <dgm:prSet/>
      <dgm:spPr/>
      <dgm:t>
        <a:bodyPr/>
        <a:lstStyle/>
        <a:p>
          <a:endParaRPr lang="en-US"/>
        </a:p>
      </dgm:t>
    </dgm:pt>
    <dgm:pt modelId="{60BBDAEF-E1C6-4267-A5C1-F4AAA0F21B9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19050">
          <a:solidFill>
            <a:schemeClr val="tx1"/>
          </a:solidFill>
        </a:ln>
      </dgm:spPr>
      <dgm:t>
        <a:bodyPr/>
        <a:lstStyle/>
        <a:p>
          <a:pPr algn="ctr"/>
          <a:endParaRPr lang="en-US" sz="2000" b="1" smtClean="0"/>
        </a:p>
        <a:p>
          <a:pPr algn="ctr"/>
          <a:r>
            <a:rPr lang="en-US" sz="2000" b="1" smtClean="0"/>
            <a:t>First Stage Bootloader </a:t>
          </a:r>
          <a:br>
            <a:rPr lang="en-US" sz="2000" b="1" smtClean="0"/>
          </a:br>
          <a:endParaRPr lang="en-US" sz="2000" b="1"/>
        </a:p>
      </dgm:t>
    </dgm:pt>
    <dgm:pt modelId="{F4386BB2-6EA7-4908-919B-6D76A5AE152B}" type="parTrans" cxnId="{A93E80C1-1528-4B86-B0BA-C2BEAB06EE6B}">
      <dgm:prSet/>
      <dgm:spPr/>
      <dgm:t>
        <a:bodyPr/>
        <a:lstStyle/>
        <a:p>
          <a:endParaRPr lang="en-US"/>
        </a:p>
      </dgm:t>
    </dgm:pt>
    <dgm:pt modelId="{F9F1C329-B2CA-4BA9-AF93-6E76D4445B10}" type="sibTrans" cxnId="{A93E80C1-1528-4B86-B0BA-C2BEAB06EE6B}">
      <dgm:prSet/>
      <dgm:spPr/>
      <dgm:t>
        <a:bodyPr/>
        <a:lstStyle/>
        <a:p>
          <a:endParaRPr lang="en-US"/>
        </a:p>
      </dgm:t>
    </dgm:pt>
    <dgm:pt modelId="{90C56D7E-40A1-42B4-8CE5-AA9BB3974C2D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accent6">
            <a:lumMod val="75000"/>
          </a:schemeClr>
        </a:solidFill>
        <a:ln w="19050"/>
      </dgm:spPr>
      <dgm:t>
        <a:bodyPr/>
        <a:lstStyle/>
        <a:p>
          <a:pPr algn="ctr"/>
          <a:r>
            <a:rPr lang="en-US" sz="2000" b="1" err="1" smtClean="0">
              <a:solidFill>
                <a:schemeClr val="bg1"/>
              </a:solidFill>
            </a:rPr>
            <a:t>SoC</a:t>
          </a:r>
          <a:r>
            <a:rPr lang="en-US" sz="2000" b="1" smtClean="0">
              <a:solidFill>
                <a:schemeClr val="bg1"/>
              </a:solidFill>
            </a:rPr>
            <a:t> ROM Bootloader</a:t>
          </a:r>
          <a:endParaRPr lang="en-US" sz="2000" b="1">
            <a:solidFill>
              <a:schemeClr val="bg1"/>
            </a:solidFill>
          </a:endParaRPr>
        </a:p>
      </dgm:t>
    </dgm:pt>
    <dgm:pt modelId="{B6E82A4F-66BA-4F05-9A61-1696A2B845D1}" type="parTrans" cxnId="{C318A385-2EC1-42DE-97B3-39050DD6E74A}">
      <dgm:prSet/>
      <dgm:spPr/>
      <dgm:t>
        <a:bodyPr/>
        <a:lstStyle/>
        <a:p>
          <a:endParaRPr lang="en-US"/>
        </a:p>
      </dgm:t>
    </dgm:pt>
    <dgm:pt modelId="{A8B9F962-DD25-45F8-972D-295C91A92883}" type="sibTrans" cxnId="{C318A385-2EC1-42DE-97B3-39050DD6E74A}">
      <dgm:prSet/>
      <dgm:spPr/>
      <dgm:t>
        <a:bodyPr/>
        <a:lstStyle/>
        <a:p>
          <a:endParaRPr lang="en-US"/>
        </a:p>
      </dgm:t>
    </dgm:pt>
    <dgm:pt modelId="{7B2D77AE-ED2C-4EFF-B9AD-A3F6C41ADBB1}" type="pres">
      <dgm:prSet presAssocID="{CE590857-FFFF-482E-9DE2-472AB98141EA}" presName="linear" presStyleCnt="0">
        <dgm:presLayoutVars>
          <dgm:animLvl val="lvl"/>
          <dgm:resizeHandles val="exact"/>
        </dgm:presLayoutVars>
      </dgm:prSet>
      <dgm:spPr/>
    </dgm:pt>
    <dgm:pt modelId="{4B39BC0C-9506-432B-9700-7A254F1E01EE}" type="pres">
      <dgm:prSet presAssocID="{1D0EA635-8C8A-4C10-BBB4-1F2D8B9D5528}" presName="parentText" presStyleLbl="node1" presStyleIdx="0" presStyleCnt="3" custLinFactY="-135545" custLinFactNeighborX="-1441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DF1AC-F3AA-4C85-8A38-AF004912D1D1}" type="pres">
      <dgm:prSet presAssocID="{2E6F6A41-FAC6-4945-9377-D76AD2602124}" presName="spacer" presStyleCnt="0"/>
      <dgm:spPr/>
    </dgm:pt>
    <dgm:pt modelId="{3CAD4FC2-E323-4573-88C3-C1436196B3E8}" type="pres">
      <dgm:prSet presAssocID="{60BBDAEF-E1C6-4267-A5C1-F4AAA0F21B9D}" presName="parentText" presStyleLbl="node1" presStyleIdx="1" presStyleCnt="3" custScaleY="101840" custLinFactY="-2536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3BAC8-CC0C-411E-9496-209CAA472B57}" type="pres">
      <dgm:prSet presAssocID="{F9F1C329-B2CA-4BA9-AF93-6E76D4445B10}" presName="spacer" presStyleCnt="0"/>
      <dgm:spPr/>
    </dgm:pt>
    <dgm:pt modelId="{880E82BC-D370-4CCE-BFF1-3E5E1D565FEA}" type="pres">
      <dgm:prSet presAssocID="{90C56D7E-40A1-42B4-8CE5-AA9BB3974C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03FCAA-D4DA-4528-80A6-CCBC4272050E}" type="presOf" srcId="{1D0EA635-8C8A-4C10-BBB4-1F2D8B9D5528}" destId="{4B39BC0C-9506-432B-9700-7A254F1E01EE}" srcOrd="0" destOrd="0" presId="urn:microsoft.com/office/officeart/2005/8/layout/vList2"/>
    <dgm:cxn modelId="{0DD56043-8FF3-4BAB-9F96-03D00CA65D5D}" type="presOf" srcId="{CE590857-FFFF-482E-9DE2-472AB98141EA}" destId="{7B2D77AE-ED2C-4EFF-B9AD-A3F6C41ADBB1}" srcOrd="0" destOrd="0" presId="urn:microsoft.com/office/officeart/2005/8/layout/vList2"/>
    <dgm:cxn modelId="{CDA9A27E-177F-491F-88FF-F4C2BD4EB559}" type="presOf" srcId="{60BBDAEF-E1C6-4267-A5C1-F4AAA0F21B9D}" destId="{3CAD4FC2-E323-4573-88C3-C1436196B3E8}" srcOrd="0" destOrd="0" presId="urn:microsoft.com/office/officeart/2005/8/layout/vList2"/>
    <dgm:cxn modelId="{A93E80C1-1528-4B86-B0BA-C2BEAB06EE6B}" srcId="{CE590857-FFFF-482E-9DE2-472AB98141EA}" destId="{60BBDAEF-E1C6-4267-A5C1-F4AAA0F21B9D}" srcOrd="1" destOrd="0" parTransId="{F4386BB2-6EA7-4908-919B-6D76A5AE152B}" sibTransId="{F9F1C329-B2CA-4BA9-AF93-6E76D4445B10}"/>
    <dgm:cxn modelId="{C318A385-2EC1-42DE-97B3-39050DD6E74A}" srcId="{CE590857-FFFF-482E-9DE2-472AB98141EA}" destId="{90C56D7E-40A1-42B4-8CE5-AA9BB3974C2D}" srcOrd="2" destOrd="0" parTransId="{B6E82A4F-66BA-4F05-9A61-1696A2B845D1}" sibTransId="{A8B9F962-DD25-45F8-972D-295C91A92883}"/>
    <dgm:cxn modelId="{A244A620-FD6A-4B9F-8177-262AE0626086}" type="presOf" srcId="{90C56D7E-40A1-42B4-8CE5-AA9BB3974C2D}" destId="{880E82BC-D370-4CCE-BFF1-3E5E1D565FEA}" srcOrd="0" destOrd="0" presId="urn:microsoft.com/office/officeart/2005/8/layout/vList2"/>
    <dgm:cxn modelId="{F492D322-1365-48D7-B2AB-834187A5C486}" srcId="{CE590857-FFFF-482E-9DE2-472AB98141EA}" destId="{1D0EA635-8C8A-4C10-BBB4-1F2D8B9D5528}" srcOrd="0" destOrd="0" parTransId="{32462BB3-0980-4B57-9CD8-9629C01319FE}" sibTransId="{2E6F6A41-FAC6-4945-9377-D76AD2602124}"/>
    <dgm:cxn modelId="{178A523F-9A53-41B8-BAF2-08FD0CBA7632}" type="presParOf" srcId="{7B2D77AE-ED2C-4EFF-B9AD-A3F6C41ADBB1}" destId="{4B39BC0C-9506-432B-9700-7A254F1E01EE}" srcOrd="0" destOrd="0" presId="urn:microsoft.com/office/officeart/2005/8/layout/vList2"/>
    <dgm:cxn modelId="{9078A886-584A-4359-AB16-7F9BCEB77C60}" type="presParOf" srcId="{7B2D77AE-ED2C-4EFF-B9AD-A3F6C41ADBB1}" destId="{1E5DF1AC-F3AA-4C85-8A38-AF004912D1D1}" srcOrd="1" destOrd="0" presId="urn:microsoft.com/office/officeart/2005/8/layout/vList2"/>
    <dgm:cxn modelId="{CE09BA58-C249-4288-81D7-B99C02A5C149}" type="presParOf" srcId="{7B2D77AE-ED2C-4EFF-B9AD-A3F6C41ADBB1}" destId="{3CAD4FC2-E323-4573-88C3-C1436196B3E8}" srcOrd="2" destOrd="0" presId="urn:microsoft.com/office/officeart/2005/8/layout/vList2"/>
    <dgm:cxn modelId="{AD7BCA3C-E963-4671-80AC-EC271EFE97D0}" type="presParOf" srcId="{7B2D77AE-ED2C-4EFF-B9AD-A3F6C41ADBB1}" destId="{D783BAC8-CC0C-411E-9496-209CAA472B57}" srcOrd="3" destOrd="0" presId="urn:microsoft.com/office/officeart/2005/8/layout/vList2"/>
    <dgm:cxn modelId="{731C4A65-49DD-43E5-8187-7A77EB444A2B}" type="presParOf" srcId="{7B2D77AE-ED2C-4EFF-B9AD-A3F6C41ADBB1}" destId="{880E82BC-D370-4CCE-BFF1-3E5E1D565FEA}" srcOrd="4" destOrd="0" presId="urn:microsoft.com/office/officeart/2005/8/layout/vList2"/>
  </dgm:cxnLst>
  <dgm:bg/>
  <dgm:whole>
    <a:ln w="190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9BC0C-9506-432B-9700-7A254F1E01EE}">
      <dsp:nvSpPr>
        <dsp:cNvPr id="0" name=""/>
        <dsp:cNvSpPr/>
      </dsp:nvSpPr>
      <dsp:spPr>
        <a:xfrm>
          <a:off x="0" y="0"/>
          <a:ext cx="1961002" cy="74330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19050"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bg1"/>
              </a:solidFill>
            </a:rPr>
            <a:t/>
          </a:r>
          <a:br>
            <a:rPr lang="en-US" sz="2000" b="1" kern="1200" smtClean="0">
              <a:solidFill>
                <a:schemeClr val="bg1"/>
              </a:solidFill>
            </a:rPr>
          </a:br>
          <a:r>
            <a:rPr lang="en-US" sz="2000" b="1" kern="1200" smtClean="0">
              <a:solidFill>
                <a:schemeClr val="bg1"/>
              </a:solidFill>
            </a:rPr>
            <a:t>Second Stage Bootloader</a:t>
          </a:r>
          <a:br>
            <a:rPr lang="en-US" sz="2000" b="1" kern="1200" smtClean="0">
              <a:solidFill>
                <a:schemeClr val="bg1"/>
              </a:solidFill>
            </a:rPr>
          </a:br>
          <a:endParaRPr lang="en-US" sz="2000" b="1" kern="1200">
            <a:solidFill>
              <a:schemeClr val="bg1"/>
            </a:solidFill>
          </a:endParaRPr>
        </a:p>
      </dsp:txBody>
      <dsp:txXfrm>
        <a:off x="36285" y="36285"/>
        <a:ext cx="1888432" cy="670730"/>
      </dsp:txXfrm>
    </dsp:sp>
    <dsp:sp modelId="{3CAD4FC2-E323-4573-88C3-C1436196B3E8}">
      <dsp:nvSpPr>
        <dsp:cNvPr id="0" name=""/>
        <dsp:cNvSpPr/>
      </dsp:nvSpPr>
      <dsp:spPr>
        <a:xfrm>
          <a:off x="0" y="745967"/>
          <a:ext cx="1961002" cy="756977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First Stage Bootloader </a:t>
          </a:r>
          <a:br>
            <a:rPr lang="en-US" sz="2000" b="1" kern="1200" smtClean="0"/>
          </a:br>
          <a:endParaRPr lang="en-US" sz="2000" b="1" kern="1200"/>
        </a:p>
      </dsp:txBody>
      <dsp:txXfrm>
        <a:off x="36953" y="782920"/>
        <a:ext cx="1887096" cy="683071"/>
      </dsp:txXfrm>
    </dsp:sp>
    <dsp:sp modelId="{880E82BC-D370-4CCE-BFF1-3E5E1D565FEA}">
      <dsp:nvSpPr>
        <dsp:cNvPr id="0" name=""/>
        <dsp:cNvSpPr/>
      </dsp:nvSpPr>
      <dsp:spPr>
        <a:xfrm>
          <a:off x="0" y="1535759"/>
          <a:ext cx="1961002" cy="743300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err="1" smtClean="0">
              <a:solidFill>
                <a:schemeClr val="bg1"/>
              </a:solidFill>
            </a:rPr>
            <a:t>SoC</a:t>
          </a:r>
          <a:r>
            <a:rPr lang="en-US" sz="2000" b="1" kern="1200" smtClean="0">
              <a:solidFill>
                <a:schemeClr val="bg1"/>
              </a:solidFill>
            </a:rPr>
            <a:t> ROM Bootloader</a:t>
          </a:r>
          <a:endParaRPr lang="en-US" sz="2000" b="1" kern="1200">
            <a:solidFill>
              <a:schemeClr val="bg1"/>
            </a:solidFill>
          </a:endParaRPr>
        </a:p>
      </dsp:txBody>
      <dsp:txXfrm>
        <a:off x="36285" y="1572044"/>
        <a:ext cx="1888432" cy="670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73AE-85C0-411E-A89A-27CBF3B0CE23}">
      <dsp:nvSpPr>
        <dsp:cNvPr id="0" name=""/>
        <dsp:cNvSpPr/>
      </dsp:nvSpPr>
      <dsp:spPr>
        <a:xfrm>
          <a:off x="2201" y="820623"/>
          <a:ext cx="962399" cy="60450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Boot Rom</a:t>
          </a:r>
        </a:p>
      </dsp:txBody>
      <dsp:txXfrm>
        <a:off x="19906" y="838328"/>
        <a:ext cx="926989" cy="569097"/>
      </dsp:txXfrm>
    </dsp:sp>
    <dsp:sp modelId="{2564BE2A-B4FF-4FBC-AF44-538CC7318899}">
      <dsp:nvSpPr>
        <dsp:cNvPr id="0" name=""/>
        <dsp:cNvSpPr/>
      </dsp:nvSpPr>
      <dsp:spPr>
        <a:xfrm rot="21582611">
          <a:off x="1082531" y="999876"/>
          <a:ext cx="250019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82531" y="1047792"/>
        <a:ext cx="178417" cy="143205"/>
      </dsp:txXfrm>
    </dsp:sp>
    <dsp:sp modelId="{63C00754-15D9-4401-80BA-68AFBBC8DEB2}">
      <dsp:nvSpPr>
        <dsp:cNvPr id="0" name=""/>
        <dsp:cNvSpPr/>
      </dsp:nvSpPr>
      <dsp:spPr>
        <a:xfrm>
          <a:off x="1436330" y="811579"/>
          <a:ext cx="962399" cy="6080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MLO/SPL</a:t>
          </a:r>
          <a:endParaRPr lang="en-US" sz="1600" kern="1200"/>
        </a:p>
      </dsp:txBody>
      <dsp:txXfrm>
        <a:off x="1454140" y="829389"/>
        <a:ext cx="926779" cy="572465"/>
      </dsp:txXfrm>
    </dsp:sp>
    <dsp:sp modelId="{0587AE15-E9EF-460E-A8F5-A98D2EFC93B2}">
      <dsp:nvSpPr>
        <dsp:cNvPr id="0" name=""/>
        <dsp:cNvSpPr/>
      </dsp:nvSpPr>
      <dsp:spPr>
        <a:xfrm rot="5428833">
          <a:off x="1859474" y="1406463"/>
          <a:ext cx="109230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75996" y="1437814"/>
        <a:ext cx="76461" cy="143205"/>
      </dsp:txXfrm>
    </dsp:sp>
    <dsp:sp modelId="{DFD7F14A-7A13-4763-8162-86E6964BE8C3}">
      <dsp:nvSpPr>
        <dsp:cNvPr id="0" name=""/>
        <dsp:cNvSpPr/>
      </dsp:nvSpPr>
      <dsp:spPr>
        <a:xfrm>
          <a:off x="1429516" y="1625754"/>
          <a:ext cx="962399" cy="60450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U-</a:t>
          </a:r>
          <a:r>
            <a:rPr lang="en-US" sz="1600" kern="1200" err="1" smtClean="0"/>
            <a:t>boot.img</a:t>
          </a:r>
          <a:endParaRPr lang="en-US" sz="1600" kern="1200" smtClean="0"/>
        </a:p>
      </dsp:txBody>
      <dsp:txXfrm>
        <a:off x="1447221" y="1643459"/>
        <a:ext cx="926989" cy="569097"/>
      </dsp:txXfrm>
    </dsp:sp>
    <dsp:sp modelId="{9A757D44-FAD7-4750-89D5-CB23B9C63868}">
      <dsp:nvSpPr>
        <dsp:cNvPr id="0" name=""/>
        <dsp:cNvSpPr/>
      </dsp:nvSpPr>
      <dsp:spPr>
        <a:xfrm rot="27832">
          <a:off x="2502797" y="1814415"/>
          <a:ext cx="235084" cy="2386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2798" y="1861865"/>
        <a:ext cx="164559" cy="143205"/>
      </dsp:txXfrm>
    </dsp:sp>
    <dsp:sp modelId="{CB1758CA-A0E2-436C-BDFA-2FAB3DD699E1}">
      <dsp:nvSpPr>
        <dsp:cNvPr id="0" name=""/>
        <dsp:cNvSpPr/>
      </dsp:nvSpPr>
      <dsp:spPr>
        <a:xfrm>
          <a:off x="2835457" y="1637137"/>
          <a:ext cx="962399" cy="604507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Kernel</a:t>
          </a:r>
          <a:endParaRPr lang="en-US" sz="1600" kern="1200"/>
        </a:p>
      </dsp:txBody>
      <dsp:txXfrm>
        <a:off x="2853162" y="1654842"/>
        <a:ext cx="926989" cy="5690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9BC0C-9506-432B-9700-7A254F1E01EE}">
      <dsp:nvSpPr>
        <dsp:cNvPr id="0" name=""/>
        <dsp:cNvSpPr/>
      </dsp:nvSpPr>
      <dsp:spPr>
        <a:xfrm>
          <a:off x="0" y="0"/>
          <a:ext cx="1961002" cy="74330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19050"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bg1"/>
              </a:solidFill>
            </a:rPr>
            <a:t/>
          </a:r>
          <a:br>
            <a:rPr lang="en-US" sz="2000" b="1" kern="1200" smtClean="0">
              <a:solidFill>
                <a:schemeClr val="bg1"/>
              </a:solidFill>
            </a:rPr>
          </a:br>
          <a:r>
            <a:rPr lang="en-US" sz="2000" b="1" kern="1200" smtClean="0">
              <a:solidFill>
                <a:schemeClr val="bg1"/>
              </a:solidFill>
            </a:rPr>
            <a:t>Second Stage Bootloader</a:t>
          </a:r>
          <a:br>
            <a:rPr lang="en-US" sz="2000" b="1" kern="1200" smtClean="0">
              <a:solidFill>
                <a:schemeClr val="bg1"/>
              </a:solidFill>
            </a:rPr>
          </a:br>
          <a:endParaRPr lang="en-US" sz="2000" b="1" kern="1200">
            <a:solidFill>
              <a:schemeClr val="bg1"/>
            </a:solidFill>
          </a:endParaRPr>
        </a:p>
      </dsp:txBody>
      <dsp:txXfrm>
        <a:off x="36285" y="36285"/>
        <a:ext cx="1888432" cy="670730"/>
      </dsp:txXfrm>
    </dsp:sp>
    <dsp:sp modelId="{3CAD4FC2-E323-4573-88C3-C1436196B3E8}">
      <dsp:nvSpPr>
        <dsp:cNvPr id="0" name=""/>
        <dsp:cNvSpPr/>
      </dsp:nvSpPr>
      <dsp:spPr>
        <a:xfrm>
          <a:off x="0" y="745967"/>
          <a:ext cx="1961002" cy="756977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First Stage Bootloader </a:t>
          </a:r>
          <a:br>
            <a:rPr lang="en-US" sz="2000" b="1" kern="1200" smtClean="0"/>
          </a:br>
          <a:endParaRPr lang="en-US" sz="2000" b="1" kern="1200"/>
        </a:p>
      </dsp:txBody>
      <dsp:txXfrm>
        <a:off x="36953" y="782920"/>
        <a:ext cx="1887096" cy="683071"/>
      </dsp:txXfrm>
    </dsp:sp>
    <dsp:sp modelId="{880E82BC-D370-4CCE-BFF1-3E5E1D565FEA}">
      <dsp:nvSpPr>
        <dsp:cNvPr id="0" name=""/>
        <dsp:cNvSpPr/>
      </dsp:nvSpPr>
      <dsp:spPr>
        <a:xfrm>
          <a:off x="0" y="1535759"/>
          <a:ext cx="1961002" cy="743300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err="1" smtClean="0">
              <a:solidFill>
                <a:schemeClr val="bg1"/>
              </a:solidFill>
            </a:rPr>
            <a:t>SoC</a:t>
          </a:r>
          <a:r>
            <a:rPr lang="en-US" sz="2000" b="1" kern="1200" smtClean="0">
              <a:solidFill>
                <a:schemeClr val="bg1"/>
              </a:solidFill>
            </a:rPr>
            <a:t> ROM Bootloader</a:t>
          </a:r>
          <a:endParaRPr lang="en-US" sz="2000" b="1" kern="1200">
            <a:solidFill>
              <a:schemeClr val="bg1"/>
            </a:solidFill>
          </a:endParaRPr>
        </a:p>
      </dsp:txBody>
      <dsp:txXfrm>
        <a:off x="36285" y="1572044"/>
        <a:ext cx="1888432" cy="670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EA517-E501-4CA8-AB90-E9279BB9084E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F58D5-BC38-4BCB-8360-1EF771A3C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Bootloader</a:t>
            </a:r>
          </a:p>
          <a:p>
            <a:r>
              <a:rPr lang="vi-VN" smtClean="0"/>
              <a:t>Soc được cấp nguồn và bắt đầu thực thi tại </a:t>
            </a:r>
            <a:r>
              <a:rPr lang="en-US" smtClean="0"/>
              <a:t>reset</a:t>
            </a:r>
            <a:r>
              <a:rPr lang="en-US" baseline="0" smtClean="0"/>
              <a:t> vector </a:t>
            </a:r>
            <a:r>
              <a:rPr lang="vi-VN" smtClean="0"/>
              <a:t>được cung cấp cho bộ tải khởi động ROM.</a:t>
            </a:r>
          </a:p>
          <a:p>
            <a:r>
              <a:rPr lang="vi-VN" smtClean="0"/>
              <a:t>Bộ tải khởi động ROM tải Bộ tải khởi động giai đoạn đầu tiên từ thiết bị khởi động vào bộ nhớ</a:t>
            </a:r>
            <a:r>
              <a:rPr lang="en-US" smtClean="0"/>
              <a:t> bên</a:t>
            </a:r>
            <a:r>
              <a:rPr lang="en-US" baseline="0" smtClean="0"/>
              <a:t> </a:t>
            </a:r>
            <a:r>
              <a:rPr lang="en-US" smtClean="0"/>
              <a:t>trong</a:t>
            </a:r>
            <a:r>
              <a:rPr lang="vi-VN" smtClean="0"/>
              <a:t> SoC</a:t>
            </a:r>
            <a:r>
              <a:rPr lang="en-US" baseline="0" smtClean="0"/>
              <a:t> </a:t>
            </a:r>
            <a:r>
              <a:rPr lang="vi-VN" smtClean="0"/>
              <a:t>và chuyển điều khiển cho nó.</a:t>
            </a:r>
          </a:p>
          <a:p>
            <a:r>
              <a:rPr lang="vi-VN" smtClean="0"/>
              <a:t>Bộ tải khởi động giai đoạn thứ nhất sao chép Bộ tải khởi động giai đoạn thứ hai vào RAM và chuyển điều khiển cho nó.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Kernel</a:t>
            </a:r>
          </a:p>
          <a:p>
            <a:r>
              <a:rPr lang="en-US" smtClean="0"/>
              <a:t>Bộ</a:t>
            </a:r>
            <a:r>
              <a:rPr lang="en-US" baseline="0" smtClean="0"/>
              <a:t> tải khởi động giai đoạn hai sẽ đọc cấu hình cài đăt.</a:t>
            </a:r>
          </a:p>
          <a:p>
            <a:r>
              <a:rPr lang="en-US" baseline="0" smtClean="0"/>
              <a:t>Tìm và tải kernel cùng dtb vào RAM </a:t>
            </a:r>
          </a:p>
          <a:p>
            <a:r>
              <a:rPr lang="en-US" baseline="0" smtClean="0"/>
              <a:t>Setups kernel boot args</a:t>
            </a:r>
          </a:p>
          <a:p>
            <a:r>
              <a:rPr lang="en-US" baseline="0" smtClean="0"/>
              <a:t>Trao quyền điều khiển lại cho Kernel. Kernel sẽ sử dụng Boot Args và DTB để khởi tạo chính nó và các thiết bị phần cứng.</a:t>
            </a:r>
          </a:p>
          <a:p>
            <a:endParaRPr lang="en-US" baseline="0" smtClean="0"/>
          </a:p>
          <a:p>
            <a:r>
              <a:rPr lang="en-US" baseline="0" smtClean="0"/>
              <a:t>User </a:t>
            </a:r>
          </a:p>
          <a:p>
            <a:r>
              <a:rPr lang="en-US" baseline="0" smtClean="0"/>
              <a:t>Sử dụng Boot Args, định vị Kernel và mount-liên kết rootfs.</a:t>
            </a:r>
          </a:p>
          <a:p>
            <a:r>
              <a:rPr lang="en-US" baseline="0" smtClean="0"/>
              <a:t>Kernel run Init Process để khởi động Userspace</a:t>
            </a:r>
          </a:p>
          <a:p>
            <a:r>
              <a:rPr lang="en-US" baseline="0" smtClean="0"/>
              <a:t>Chương trình Init lúc này sinh ra các tiến trình cho người dung khác dựa trên cấu hình của nó.</a:t>
            </a:r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Để</a:t>
            </a:r>
            <a:r>
              <a:rPr lang="en-US" baseline="0" smtClean="0"/>
              <a:t> chương trình có thể thực thi. Thì chương trình đó sẽ phải đặt trong bộ nhớ.</a:t>
            </a:r>
          </a:p>
          <a:p>
            <a:r>
              <a:rPr lang="en-US" baseline="0" smtClean="0"/>
              <a:t>Mã ROM được ghi tại nơi sản xuất và người dung không thể sửa đổi.</a:t>
            </a:r>
          </a:p>
          <a:p>
            <a:r>
              <a:rPr lang="en-US" smtClean="0"/>
              <a:t>ROM exc</a:t>
            </a:r>
            <a:r>
              <a:rPr lang="en-US" baseline="0" smtClean="0"/>
              <a:t> Vector Sẽ chuyển hướng đến rom code startup.</a:t>
            </a:r>
          </a:p>
          <a:p>
            <a:endParaRPr lang="en-US" baseline="0" smtClean="0"/>
          </a:p>
          <a:p>
            <a:endParaRPr lang="en-US" baseline="0" smtClean="0"/>
          </a:p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Qui Trình Khởi Tạo Từ ROM</a:t>
            </a:r>
          </a:p>
          <a:p>
            <a:r>
              <a:rPr lang="en-US" baseline="0" smtClean="0"/>
              <a:t>Functional.</a:t>
            </a:r>
          </a:p>
          <a:p>
            <a:r>
              <a:rPr lang="en-US" baseline="0" smtClean="0"/>
              <a:t>Định cấu hình thiết bị và thiết bị ngoại vi chính.</a:t>
            </a:r>
          </a:p>
          <a:p>
            <a:r>
              <a:rPr lang="en-US" baseline="0" smtClean="0"/>
              <a:t>Thiết lập ngăn xếp. Định cấu hình cho watchdog timer 1 – 3 phút.</a:t>
            </a:r>
          </a:p>
          <a:p>
            <a:r>
              <a:rPr lang="en-US" baseline="0" smtClean="0"/>
              <a:t>Định cấu hình PLL và đồng hồ hệ thống để chuẩn bị cho giai đoạn khởi động tiếp theo </a:t>
            </a:r>
          </a:p>
          <a:p>
            <a:r>
              <a:rPr lang="en-US" baseline="0" smtClean="0"/>
              <a:t>Bắt đầu nguồn kiểm tra cho giai đoạn tiếp theo (SPL) </a:t>
            </a:r>
          </a:p>
          <a:p>
            <a:r>
              <a:rPr lang="en-US" baseline="0" smtClean="0"/>
              <a:t>Di chuyển mã bộ nạp khởi động (MLO) của giai đoạn khởi động tiếp theo vào bộ nhớ và chuẩn bị chạy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Qui trình</a:t>
            </a:r>
            <a:r>
              <a:rPr lang="en-US" baseline="0" smtClean="0"/>
              <a:t> khởi động SPL từ ROM</a:t>
            </a:r>
          </a:p>
          <a:p>
            <a:r>
              <a:rPr lang="en-US" smtClean="0"/>
              <a:t>Memory</a:t>
            </a:r>
            <a:r>
              <a:rPr lang="en-US" baseline="0" smtClean="0"/>
              <a:t> Devie  : flash memory, memory card :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NOR, NAND, MMC or SPI-EEPROM</a:t>
            </a:r>
            <a:r>
              <a:rPr lang="en-US" smtClean="0"/>
              <a:t> </a:t>
            </a:r>
            <a:endParaRPr lang="en-US" baseline="0" smtClean="0"/>
          </a:p>
          <a:p>
            <a:r>
              <a:rPr lang="en-US" baseline="0" smtClean="0"/>
              <a:t>Peripheral Booting : UART, USB, Ethenet	</a:t>
            </a:r>
          </a:p>
          <a:p>
            <a:endParaRPr lang="en-US" baseline="0" smtClean="0"/>
          </a:p>
          <a:p>
            <a:r>
              <a:rPr lang="en-US" smtClean="0"/>
              <a:t>HS – high</a:t>
            </a:r>
            <a:r>
              <a:rPr lang="en-US" baseline="0" smtClean="0"/>
              <a:t>-secure</a:t>
            </a:r>
          </a:p>
          <a:p>
            <a:r>
              <a:rPr lang="en-US" baseline="0" smtClean="0"/>
              <a:t>GP – general-purpose device </a:t>
            </a:r>
          </a:p>
          <a:p>
            <a:endParaRPr lang="en-US" baseline="0" smtClean="0"/>
          </a:p>
          <a:p>
            <a:r>
              <a:rPr lang="en-US" smtClean="0"/>
              <a:t>Deadloop</a:t>
            </a:r>
            <a:r>
              <a:rPr lang="en-US" baseline="0" smtClean="0"/>
              <a:t> 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0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1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 đoạn thứ hai được gọi là SPL, nhưng đôi khi nó được gọi là MLO.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 là giai đoạn trước khi U-Boot được khởi động và phải được nạp vào RAM bên trong từ nguồn khởi động (MMC, USB, SD, UART, v.v.). 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 có rất ít chức năng. Trách nhiệm chính của SPL là khởi tạo hệ thống tối thiểu như DDR và ​​để đọc U-Boot và tải nó vào DDR.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3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Rule: các rule cần thực hiện khi compile</a:t>
            </a: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Dependency: là các file cần thiết để tạo ra target</a:t>
            </a: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Action: là câu lệnh compile để tạo ra Target từ Dependency. Action được thụt lùi vào 1 Tab (phím tab trên bàn phím) so với Target</a:t>
            </a: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Target: là file đích, nghĩa là file được hình thành sau khi quá trình make được thực hiện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8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3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9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660-CB7F-45AE-A6DF-7AAE94B332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2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B660-CB7F-45AE-A6DF-7AAE94B332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2143-7ED4-4C07-8F8E-8588DCC8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1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U-boot Build System</a:t>
            </a:r>
            <a:endParaRPr lang="en-US" sz="5400" b="1">
              <a:solidFill>
                <a:schemeClr val="bg1"/>
              </a:solidFill>
            </a:endParaRPr>
          </a:p>
        </p:txBody>
      </p:sp>
      <p:pic>
        <p:nvPicPr>
          <p:cNvPr id="8" name="Picture 7" descr="Káº¿t quáº£ hÃ¬nh áº£nh cho beaglebone black p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83" y="1543644"/>
            <a:ext cx="8045632" cy="50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744191"/>
            <a:ext cx="7458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First level bootloader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BootRom will rely on bootconfig to determine boot device</a:t>
            </a:r>
            <a:r>
              <a:rPr lang="en-US" b="1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6980" y="2390522"/>
            <a:ext cx="7675967" cy="44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744191"/>
            <a:ext cx="74582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First level bootloader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Device List</a:t>
            </a:r>
            <a:r>
              <a:rPr lang="en-US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/>
              <a:t>Default mode :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MMC1 (onboard eMMC).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MMC0 (microSD).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UART0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USB0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/>
              <a:t>S2 press :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SPI0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MMC0 (microSD)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UART0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/>
              <a:t>USB0</a:t>
            </a:r>
          </a:p>
          <a:p>
            <a:pPr lvl="1"/>
            <a:r>
              <a:rPr lang="en-US"/>
              <a:t>	</a:t>
            </a:r>
          </a:p>
          <a:p>
            <a:pPr lvl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160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744191"/>
            <a:ext cx="74582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Second level bootloader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/>
          </a:p>
          <a:p>
            <a:endParaRPr lang="en-US" b="1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The SPL must set up the memory controller and other essential parts of the </a:t>
            </a:r>
            <a:r>
              <a:rPr lang="en-US" smtClean="0"/>
              <a:t>system preparatory </a:t>
            </a:r>
            <a:r>
              <a:rPr lang="en-US"/>
              <a:t>to loading the </a:t>
            </a:r>
            <a:r>
              <a:rPr lang="en-US" b="1"/>
              <a:t>Tertiary Program Loader </a:t>
            </a:r>
            <a:r>
              <a:rPr lang="en-US"/>
              <a:t>(</a:t>
            </a:r>
            <a:r>
              <a:rPr lang="en-US" b="1"/>
              <a:t>TPL</a:t>
            </a:r>
            <a:r>
              <a:rPr lang="en-US"/>
              <a:t>) into DRAM </a:t>
            </a:r>
            <a:r>
              <a:rPr lang="en-US" smtClean="0"/>
              <a:t>.</a:t>
            </a:r>
            <a:endParaRPr lang="en-US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/>
              <a:t>What did MLO (SPL) do?</a:t>
            </a:r>
          </a:p>
          <a:p>
            <a:pPr lvl="1"/>
            <a:r>
              <a:rPr lang="en-US" b="1"/>
              <a:t>			</a:t>
            </a:r>
          </a:p>
          <a:p>
            <a:pPr lvl="1"/>
            <a:endParaRPr lang="en-US" b="1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/>
          </a:p>
          <a:p>
            <a:pPr lvl="1"/>
            <a:r>
              <a:rPr lang="en-US"/>
              <a:t>	</a:t>
            </a:r>
          </a:p>
          <a:p>
            <a:pPr lvl="1"/>
            <a:endParaRPr 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8663" y="2167097"/>
            <a:ext cx="6180356" cy="3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980436"/>
            <a:ext cx="74582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Third level bootloader :</a:t>
            </a:r>
            <a:r>
              <a:rPr lang="en-US"/>
              <a:t>	</a:t>
            </a:r>
            <a:endParaRPr lang="en-US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Now, at last, we are running a full bootloader, such as U-Boot or </a:t>
            </a:r>
            <a:r>
              <a:rPr lang="en-US" smtClean="0"/>
              <a:t>BareBox.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At the end of the third phase, there is a kernel in memory, waiting to be </a:t>
            </a:r>
            <a:r>
              <a:rPr lang="en-US" smtClean="0"/>
              <a:t>started.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Embedded </a:t>
            </a:r>
            <a:r>
              <a:rPr lang="en-US"/>
              <a:t>bootloaders usually disappear from memory once the kernel is running, </a:t>
            </a:r>
            <a:r>
              <a:rPr lang="en-US" smtClean="0"/>
              <a:t>and perform </a:t>
            </a:r>
            <a:r>
              <a:rPr lang="en-US"/>
              <a:t>no further part in the operation of the system.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702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1894" y="2622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2279" y="219110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7" name="Diagram 16"/>
          <p:cNvGraphicFramePr/>
          <p:nvPr/>
        </p:nvGraphicFramePr>
        <p:xfrm>
          <a:off x="1357636" y="4446212"/>
          <a:ext cx="1961002" cy="230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295887" y="2941070"/>
            <a:ext cx="1961002" cy="1128655"/>
          </a:xfrm>
          <a:prstGeom prst="round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Linux Kernel</a:t>
            </a:r>
          </a:p>
          <a:p>
            <a:pPr algn="ctr"/>
            <a:r>
              <a:rPr lang="en-US" sz="2000" b="1" smtClean="0">
                <a:solidFill>
                  <a:schemeClr val="bg1"/>
                </a:solidFill>
              </a:rPr>
              <a:t>Device Tree File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95888" y="1319409"/>
            <a:ext cx="1961001" cy="110178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Root File System</a:t>
            </a:r>
          </a:p>
          <a:p>
            <a:pPr algn="ctr"/>
            <a:r>
              <a:rPr lang="en-US" b="1" err="1" smtClean="0">
                <a:solidFill>
                  <a:schemeClr val="bg1"/>
                </a:solidFill>
              </a:rPr>
              <a:t>Init</a:t>
            </a:r>
            <a:r>
              <a:rPr lang="en-US" b="1" smtClean="0">
                <a:solidFill>
                  <a:schemeClr val="bg1"/>
                </a:solidFill>
              </a:rPr>
              <a:t> Process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709775" y="4286773"/>
            <a:ext cx="526151" cy="25545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753541" y="2724022"/>
            <a:ext cx="438617" cy="15627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>
            <a:off x="753540" y="1073791"/>
            <a:ext cx="482385" cy="164089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235924" y="4286774"/>
            <a:ext cx="10917103" cy="141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16438" y="2700458"/>
            <a:ext cx="10956074" cy="191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67496" y="1590727"/>
            <a:ext cx="1689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Root file System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39623" y="4440660"/>
            <a:ext cx="300431" cy="224676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T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D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E</a:t>
            </a:r>
          </a:p>
          <a:p>
            <a:r>
              <a:rPr lang="en-US" sz="1400" b="1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263" y="2787918"/>
            <a:ext cx="292662" cy="13849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KERNE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TextBox 51"/>
          <p:cNvSpPr txBox="1"/>
          <p:nvPr/>
        </p:nvSpPr>
        <p:spPr>
          <a:xfrm>
            <a:off x="261882" y="1355630"/>
            <a:ext cx="272612" cy="95410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mtClean="0">
                <a:solidFill>
                  <a:schemeClr val="bg1"/>
                </a:solidFill>
              </a:rPr>
              <a:t>U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SER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9" name="TextBox 46"/>
          <p:cNvSpPr txBox="1"/>
          <p:nvPr/>
        </p:nvSpPr>
        <p:spPr>
          <a:xfrm>
            <a:off x="4665084" y="2990749"/>
            <a:ext cx="2829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Linux Kernel zimage/uimage</a:t>
            </a:r>
          </a:p>
        </p:txBody>
      </p:sp>
      <p:sp>
        <p:nvSpPr>
          <p:cNvPr id="22" name="TextBox 46"/>
          <p:cNvSpPr txBox="1"/>
          <p:nvPr/>
        </p:nvSpPr>
        <p:spPr>
          <a:xfrm>
            <a:off x="4665084" y="4606405"/>
            <a:ext cx="1810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U-boot + uEnv.txt</a:t>
            </a:r>
          </a:p>
        </p:txBody>
      </p:sp>
      <p:sp>
        <p:nvSpPr>
          <p:cNvPr id="23" name="TextBox 46"/>
          <p:cNvSpPr txBox="1"/>
          <p:nvPr/>
        </p:nvSpPr>
        <p:spPr>
          <a:xfrm>
            <a:off x="4663177" y="5386460"/>
            <a:ext cx="5408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SPL/MLO </a:t>
            </a:r>
            <a:r>
              <a:rPr lang="en-US"/>
              <a:t>( Secondary Program Loader/Memory Loader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25" name="TextBox 46"/>
          <p:cNvSpPr txBox="1"/>
          <p:nvPr/>
        </p:nvSpPr>
        <p:spPr>
          <a:xfrm>
            <a:off x="4636718" y="6166515"/>
            <a:ext cx="26975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AM335x ROM Bootloader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5084" y="3534104"/>
            <a:ext cx="2231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am335x-bonblack.dtb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40348" y="1801082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86707" y="3193005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85172" y="3715766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40348" y="4759234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63527" y="5559884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40347" y="6351181"/>
            <a:ext cx="109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48782" y="2002851"/>
            <a:ext cx="68960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b="1"/>
              <a:t> </a:t>
            </a:r>
            <a:r>
              <a:rPr lang="en-US" sz="4000" b="1" smtClean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b="1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b="1"/>
              <a:t> </a:t>
            </a:r>
            <a:r>
              <a:rPr lang="en-US" sz="4000" b="1" smtClean="0"/>
              <a:t>Makefile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b="1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b="1"/>
              <a:t> </a:t>
            </a:r>
            <a:r>
              <a:rPr lang="en-US" sz="4000" b="1" smtClean="0"/>
              <a:t>Uboot Workflow</a:t>
            </a:r>
            <a:endParaRPr lang="en-US" sz="3600" b="1"/>
          </a:p>
        </p:txBody>
      </p:sp>
      <p:sp>
        <p:nvSpPr>
          <p:cNvPr id="8" name="TextBox 7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AGENDA</a:t>
            </a:r>
            <a:endParaRPr lang="en-US" sz="5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INTRODUCTION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2642" y="1268000"/>
            <a:ext cx="902388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smtClean="0"/>
              <a:t>What is Makefile 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/>
              <a:t>Makefile is a script file containing information</a:t>
            </a:r>
            <a:r>
              <a:rPr lang="en-US" sz="2400" smtClean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Project structure (file, dependency).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Commands to create files.</a:t>
            </a:r>
            <a:endParaRPr lang="en-US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/>
              <a:t>The make command will read the Makefile content</a:t>
            </a:r>
            <a:r>
              <a:rPr lang="en-US" sz="2400" smtClean="0"/>
              <a:t>.</a:t>
            </a:r>
          </a:p>
          <a:p>
            <a:pPr lvl="1"/>
            <a:endParaRPr lang="en-US" sz="2400" smtClean="0"/>
          </a:p>
          <a:p>
            <a:pPr lvl="1"/>
            <a:r>
              <a:rPr lang="en-US" sz="2400"/>
              <a:t>	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smtClean="0"/>
              <a:t>What is U-boot loader 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/>
              <a:t>U-boot is the bootloader commonly used on our allwinner SoCs.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/>
              <a:t>It provides the basic infrastructure to bring up a board to a point </a:t>
            </a:r>
          </a:p>
          <a:p>
            <a:r>
              <a:rPr lang="en-US" sz="2400"/>
              <a:t>           where it can load a linux kernel and start booting your operating</a:t>
            </a:r>
          </a:p>
          <a:p>
            <a:r>
              <a:rPr lang="en-US" sz="2400"/>
              <a:t>           system</a:t>
            </a:r>
            <a:r>
              <a:rPr lang="en-US" sz="2400" smtClean="0"/>
              <a:t>.</a:t>
            </a:r>
            <a:r>
              <a:rPr lang="en-US" sz="2400"/>
              <a:t>	</a:t>
            </a:r>
            <a:r>
              <a:rPr lang="en-US" sz="2400" smtClean="0"/>
              <a:t>	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418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INTRODUCTION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9171" y="1267556"/>
            <a:ext cx="842544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/>
              <a:t>Source </a:t>
            </a:r>
            <a:r>
              <a:rPr lang="en-US" sz="3200" b="1" smtClean="0"/>
              <a:t>Code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smtClean="0"/>
              <a:t>arch</a:t>
            </a:r>
            <a:r>
              <a:rPr lang="en-US" sz="2000"/>
              <a:t>/ </a:t>
            </a:r>
          </a:p>
          <a:p>
            <a:r>
              <a:rPr lang="en-US" sz="2000"/>
              <a:t>	</a:t>
            </a:r>
            <a:r>
              <a:rPr lang="en-US" sz="2000" smtClean="0"/>
              <a:t>	Anything </a:t>
            </a:r>
            <a:r>
              <a:rPr lang="en-US" sz="2000"/>
              <a:t>arch or platform related </a:t>
            </a:r>
            <a:r>
              <a:rPr lang="en-US" sz="2000" smtClean="0"/>
              <a:t>: </a:t>
            </a:r>
            <a:r>
              <a:rPr lang="en-US" sz="2000"/>
              <a:t>CPU init, DRAM, clocks, 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board/ </a:t>
            </a:r>
          </a:p>
          <a:p>
            <a:r>
              <a:rPr lang="en-US" sz="2000"/>
              <a:t>	</a:t>
            </a:r>
            <a:r>
              <a:rPr lang="en-US" sz="2000" smtClean="0"/>
              <a:t>	Code </a:t>
            </a:r>
            <a:r>
              <a:rPr lang="en-US" sz="2000"/>
              <a:t>board specific Kconfig file specifying board header file, </a:t>
            </a:r>
          </a:p>
          <a:p>
            <a:r>
              <a:rPr lang="en-US" sz="2000"/>
              <a:t>	</a:t>
            </a:r>
            <a:r>
              <a:rPr lang="en-US" sz="2000" smtClean="0"/>
              <a:t>	board </a:t>
            </a:r>
            <a:r>
              <a:rPr lang="en-US" sz="2000"/>
              <a:t>file, paths, Make file for board file.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config/</a:t>
            </a:r>
          </a:p>
          <a:p>
            <a:r>
              <a:rPr lang="en-US" sz="2000"/>
              <a:t>	</a:t>
            </a:r>
            <a:r>
              <a:rPr lang="en-US" sz="2000" smtClean="0"/>
              <a:t>	All </a:t>
            </a:r>
            <a:r>
              <a:rPr lang="en-US" sz="2000"/>
              <a:t>board’s defconfigs.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include/</a:t>
            </a:r>
          </a:p>
          <a:p>
            <a:r>
              <a:rPr lang="en-US" sz="2000"/>
              <a:t>	</a:t>
            </a:r>
            <a:r>
              <a:rPr lang="en-US" sz="2000" smtClean="0"/>
              <a:t>	All </a:t>
            </a:r>
            <a:r>
              <a:rPr lang="en-US" sz="2000"/>
              <a:t>headers file.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include/configs/</a:t>
            </a:r>
          </a:p>
          <a:p>
            <a:r>
              <a:rPr lang="en-US" sz="2000"/>
              <a:t>	</a:t>
            </a:r>
            <a:r>
              <a:rPr lang="en-US" sz="2000" smtClean="0"/>
              <a:t>	All </a:t>
            </a:r>
            <a:r>
              <a:rPr lang="en-US" sz="2000"/>
              <a:t>board headers file.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scripts/</a:t>
            </a:r>
          </a:p>
          <a:p>
            <a:r>
              <a:rPr lang="en-US" sz="2000"/>
              <a:t>	</a:t>
            </a:r>
            <a:r>
              <a:rPr lang="en-US" sz="2000" smtClean="0"/>
              <a:t>	Various </a:t>
            </a:r>
            <a:r>
              <a:rPr lang="en-US" sz="2000"/>
              <a:t>build scripts and Makefiles.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/>
              <a:t>drivers/</a:t>
            </a:r>
          </a:p>
          <a:p>
            <a:pPr lvl="2"/>
            <a:r>
              <a:rPr lang="en-US" sz="2000" smtClean="0"/>
              <a:t>	All </a:t>
            </a:r>
            <a:r>
              <a:rPr lang="en-US" sz="2000"/>
              <a:t>drivers. </a:t>
            </a:r>
          </a:p>
        </p:txBody>
      </p:sp>
    </p:spTree>
    <p:extLst>
      <p:ext uri="{BB962C8B-B14F-4D97-AF65-F5344CB8AC3E}">
        <p14:creationId xmlns:p14="http://schemas.microsoft.com/office/powerpoint/2010/main" val="30674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Makefile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8927" y="1533588"/>
            <a:ext cx="248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b="1" smtClean="0"/>
              <a:t>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0185" y="3336585"/>
            <a:ext cx="616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h</a:t>
            </a:r>
            <a:r>
              <a:rPr lang="en-US" sz="2800" smtClean="0"/>
              <a:t>ellomake :  hello.c  main.c </a:t>
            </a:r>
          </a:p>
          <a:p>
            <a:r>
              <a:rPr lang="en-US" sz="2800"/>
              <a:t>	</a:t>
            </a:r>
            <a:r>
              <a:rPr lang="en-US" sz="2800" smtClean="0"/>
              <a:t>gcc –o hellomake hello.c main.c –I.</a:t>
            </a:r>
            <a:endParaRPr lang="en-US" sz="2800"/>
          </a:p>
        </p:txBody>
      </p:sp>
      <p:sp>
        <p:nvSpPr>
          <p:cNvPr id="4" name="Right Brace 3"/>
          <p:cNvSpPr/>
          <p:nvPr/>
        </p:nvSpPr>
        <p:spPr>
          <a:xfrm rot="16200000">
            <a:off x="4566613" y="2319615"/>
            <a:ext cx="328731" cy="150555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6627682" y="1986651"/>
            <a:ext cx="328731" cy="212821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4239233" y="4140644"/>
            <a:ext cx="328731" cy="850793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7214486" y="2117464"/>
            <a:ext cx="328731" cy="490624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7396" y="2174973"/>
            <a:ext cx="110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Target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8117" y="2203107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</a:rPr>
              <a:t>Dependences</a:t>
            </a:r>
            <a:endParaRPr lang="en-US" sz="28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4050745" y="4970130"/>
            <a:ext cx="70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Tab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6803212" y="497013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rgbClr val="7030A0"/>
                </a:solidFill>
              </a:rPr>
              <a:t>Action</a:t>
            </a:r>
            <a:endParaRPr lang="en-US" sz="2800" b="1">
              <a:solidFill>
                <a:srgbClr val="7030A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10451850" y="2891152"/>
            <a:ext cx="363628" cy="183925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20815" y="3549169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Rule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40676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27940" y="25275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Uboot </a:t>
            </a:r>
            <a:r>
              <a:rPr lang="en-US" sz="5400" b="1" smtClean="0">
                <a:solidFill>
                  <a:schemeClr val="bg1"/>
                </a:solidFill>
              </a:rPr>
              <a:t>Workflow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3132" y="1443403"/>
            <a:ext cx="943937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smtClean="0"/>
              <a:t>Compile U-boot Command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/>
              <a:t>make ARCH=arm CROSS_COMPILE=arm-linux-gnueabihf- </a:t>
            </a:r>
          </a:p>
          <a:p>
            <a:pPr lvl="1"/>
            <a:r>
              <a:rPr lang="en-US" sz="2800"/>
              <a:t>      </a:t>
            </a:r>
            <a:r>
              <a:rPr lang="en-US" sz="2800" smtClean="0"/>
              <a:t>am335x_boneblack_vboot_defconfig</a:t>
            </a:r>
            <a:endParaRPr lang="en-US" sz="280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/>
              <a:t>make ARCH=arm CROSS_COMPILE=arm-linux-gnueabihf- </a:t>
            </a:r>
          </a:p>
          <a:p>
            <a:endParaRPr lang="en-US" sz="3200" b="1"/>
          </a:p>
          <a:p>
            <a:pPr marL="514350" indent="-514350">
              <a:buFont typeface="+mj-lt"/>
              <a:buAutoNum type="arabicPeriod"/>
            </a:pPr>
            <a:r>
              <a:rPr lang="en-US" sz="3200" b="1" smtClean="0"/>
              <a:t>How </a:t>
            </a:r>
            <a:r>
              <a:rPr lang="en-US" sz="3200" b="1"/>
              <a:t>to make uboot for arm </a:t>
            </a:r>
            <a:r>
              <a:rPr lang="en-US" sz="3200" b="1" smtClean="0"/>
              <a:t>architecture?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/>
              <a:t>make </a:t>
            </a:r>
            <a:r>
              <a:rPr lang="en-US" sz="3200" b="1" smtClean="0"/>
              <a:t>?</a:t>
            </a:r>
            <a:endParaRPr lang="en-US" sz="3200" b="1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smtClean="0"/>
              <a:t>How </a:t>
            </a:r>
            <a:r>
              <a:rPr lang="en-US" sz="3200" b="1"/>
              <a:t>does Makefile use the .config file</a:t>
            </a:r>
            <a:r>
              <a:rPr lang="en-US" sz="3200" b="1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smtClean="0"/>
              <a:t>Built-in Kernel Moudule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4205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1894" y="2622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2279" y="219110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870423298"/>
              </p:ext>
            </p:extLst>
          </p:nvPr>
        </p:nvGraphicFramePr>
        <p:xfrm>
          <a:off x="1357636" y="4440660"/>
          <a:ext cx="1961002" cy="230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357636" y="2881611"/>
            <a:ext cx="1961002" cy="1128655"/>
          </a:xfrm>
          <a:prstGeom prst="round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Linux Kernel</a:t>
            </a:r>
          </a:p>
          <a:p>
            <a:pPr algn="ctr"/>
            <a:r>
              <a:rPr lang="en-US" sz="2000" b="1" smtClean="0">
                <a:solidFill>
                  <a:schemeClr val="bg1"/>
                </a:solidFill>
              </a:rPr>
              <a:t>Device Tree File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357636" y="1281791"/>
            <a:ext cx="1961001" cy="110178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Root File System</a:t>
            </a:r>
          </a:p>
          <a:p>
            <a:pPr algn="ctr"/>
            <a:r>
              <a:rPr lang="en-US" b="1" err="1" smtClean="0">
                <a:solidFill>
                  <a:schemeClr val="bg1"/>
                </a:solidFill>
              </a:rPr>
              <a:t>Init</a:t>
            </a:r>
            <a:r>
              <a:rPr lang="en-US" b="1" smtClean="0">
                <a:solidFill>
                  <a:schemeClr val="bg1"/>
                </a:solidFill>
              </a:rPr>
              <a:t> Process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709775" y="4286773"/>
            <a:ext cx="526151" cy="25545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753541" y="2724022"/>
            <a:ext cx="438617" cy="15627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>
            <a:off x="753540" y="1073791"/>
            <a:ext cx="482385" cy="164089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235924" y="4286774"/>
            <a:ext cx="10917103" cy="141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16438" y="2700458"/>
            <a:ext cx="10956074" cy="191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32257" y="4778466"/>
            <a:ext cx="8707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 </a:t>
            </a:r>
            <a:r>
              <a:rPr lang="en-US" err="1"/>
              <a:t>soc</a:t>
            </a:r>
            <a:r>
              <a:rPr lang="en-US"/>
              <a:t> is powered and begins execution at reset vector </a:t>
            </a:r>
            <a:r>
              <a:rPr lang="en-US" smtClean="0"/>
              <a:t>control given </a:t>
            </a:r>
            <a:r>
              <a:rPr lang="en-US"/>
              <a:t>to </a:t>
            </a:r>
            <a:r>
              <a:rPr lang="en-US" smtClean="0"/>
              <a:t>ROM bootloader.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ROM </a:t>
            </a:r>
            <a:r>
              <a:rPr lang="en-US"/>
              <a:t>bootloader loads the First Stage Bootloader from the boot device </a:t>
            </a:r>
            <a:r>
              <a:rPr lang="en-US" smtClean="0"/>
              <a:t>into  </a:t>
            </a:r>
            <a:r>
              <a:rPr lang="en-US"/>
              <a:t>the </a:t>
            </a:r>
            <a:r>
              <a:rPr lang="en-US" smtClean="0"/>
              <a:t>internal </a:t>
            </a:r>
            <a:r>
              <a:rPr lang="en-US" err="1" smtClean="0"/>
              <a:t>SoC</a:t>
            </a:r>
            <a:r>
              <a:rPr lang="en-US" smtClean="0"/>
              <a:t> </a:t>
            </a:r>
            <a:r>
              <a:rPr lang="en-US"/>
              <a:t>memory and passes control to </a:t>
            </a:r>
            <a:r>
              <a:rPr lang="en-US" smtClean="0"/>
              <a:t>it.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First Stage Bootloader copies the Second Stage Bootloader into </a:t>
            </a:r>
            <a:r>
              <a:rPr lang="en-US" smtClean="0"/>
              <a:t>IRAM </a:t>
            </a:r>
            <a:r>
              <a:rPr lang="en-US"/>
              <a:t>and passes control </a:t>
            </a:r>
            <a:r>
              <a:rPr lang="en-US" smtClean="0"/>
              <a:t>to </a:t>
            </a:r>
            <a:r>
              <a:rPr lang="en-US"/>
              <a:t>it.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32257" y="2823116"/>
            <a:ext cx="8177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Second Stage Bootloader reads its configuration settings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Finds </a:t>
            </a:r>
            <a:r>
              <a:rPr lang="en-US"/>
              <a:t>and loads the Linux Kernel and Device Tree Binary to 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Sets up the Kernel Boot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Then passes control to the Kernel which uses the Boot Arguments and Device </a:t>
            </a:r>
            <a:r>
              <a:rPr lang="en-US" smtClean="0"/>
              <a:t>Tree</a:t>
            </a:r>
          </a:p>
          <a:p>
            <a:r>
              <a:rPr lang="en-US"/>
              <a:t> </a:t>
            </a:r>
            <a:r>
              <a:rPr lang="en-US" smtClean="0"/>
              <a:t>     </a:t>
            </a:r>
            <a:r>
              <a:rPr lang="en-US"/>
              <a:t>address to initializes itself and hardware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32257" y="1374220"/>
            <a:ext cx="8659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the Boot </a:t>
            </a:r>
            <a:r>
              <a:rPr lang="en-US" err="1"/>
              <a:t>Args</a:t>
            </a:r>
            <a:r>
              <a:rPr lang="en-US"/>
              <a:t>, the Kernel locates and mount the root </a:t>
            </a:r>
            <a:r>
              <a:rPr lang="en-US" err="1"/>
              <a:t>filesystem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Kernel runs the </a:t>
            </a:r>
            <a:r>
              <a:rPr lang="en-US" err="1"/>
              <a:t>Init</a:t>
            </a:r>
            <a:r>
              <a:rPr lang="en-US"/>
              <a:t> process (PID 0) to start </a:t>
            </a:r>
            <a:r>
              <a:rPr lang="en-US" err="1"/>
              <a:t>userspace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err="1"/>
              <a:t>init</a:t>
            </a:r>
            <a:r>
              <a:rPr lang="en-US"/>
              <a:t> process now spawns other </a:t>
            </a:r>
            <a:r>
              <a:rPr lang="en-US" err="1"/>
              <a:t>userspace</a:t>
            </a:r>
            <a:r>
              <a:rPr lang="en-US"/>
              <a:t> processes based on its configuration files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9623" y="4440660"/>
            <a:ext cx="300431" cy="224676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T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O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D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E</a:t>
            </a:r>
          </a:p>
          <a:p>
            <a:r>
              <a:rPr lang="en-US" sz="1400" b="1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263" y="2787918"/>
            <a:ext cx="292662" cy="13849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KERNE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TextBox 51"/>
          <p:cNvSpPr txBox="1"/>
          <p:nvPr/>
        </p:nvSpPr>
        <p:spPr>
          <a:xfrm>
            <a:off x="261882" y="1355630"/>
            <a:ext cx="272612" cy="95410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mtClean="0">
                <a:solidFill>
                  <a:schemeClr val="bg1"/>
                </a:solidFill>
              </a:rPr>
              <a:t>U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SER</a:t>
            </a:r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42347" y="1686468"/>
            <a:ext cx="7458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First level </a:t>
            </a:r>
            <a:r>
              <a:rPr lang="en-US" b="1" smtClean="0"/>
              <a:t>bootloader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mtClean="0"/>
              <a:t>The </a:t>
            </a:r>
            <a:r>
              <a:rPr lang="en-US"/>
              <a:t>boot </a:t>
            </a:r>
            <a:r>
              <a:rPr lang="en-US" smtClean="0"/>
              <a:t>loader </a:t>
            </a:r>
            <a:r>
              <a:rPr lang="en-US"/>
              <a:t>will automatically execute the code after powering </a:t>
            </a:r>
            <a:r>
              <a:rPr lang="en-US" smtClean="0"/>
              <a:t>up </a:t>
            </a:r>
            <a:r>
              <a:rPr lang="en-US"/>
              <a:t>the </a:t>
            </a:r>
            <a:r>
              <a:rPr lang="en-US" smtClean="0"/>
              <a:t>board.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mtClean="0"/>
              <a:t>These </a:t>
            </a:r>
            <a:r>
              <a:rPr lang="en-US"/>
              <a:t>codes should be stored in a 176KB </a:t>
            </a:r>
            <a:r>
              <a:rPr lang="en-US" smtClean="0"/>
              <a:t>ROM</a:t>
            </a:r>
            <a:r>
              <a:rPr lang="en-US"/>
              <a:t>.</a:t>
            </a:r>
            <a:endParaRPr lang="en-US" smtClean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145" y="3098270"/>
            <a:ext cx="7387054" cy="575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146" y="3852405"/>
            <a:ext cx="7387054" cy="28272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1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0861"/>
            <a:ext cx="4039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Boot </a:t>
            </a:r>
            <a:r>
              <a:rPr lang="en-US" sz="5400" b="1">
                <a:solidFill>
                  <a:schemeClr val="bg1"/>
                </a:solidFill>
              </a:rPr>
              <a:t>Process </a:t>
            </a:r>
            <a:endParaRPr lang="en-US" sz="5400" b="1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0484" y="2226221"/>
            <a:ext cx="715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75719746"/>
              </p:ext>
            </p:extLst>
          </p:nvPr>
        </p:nvGraphicFramePr>
        <p:xfrm>
          <a:off x="253177" y="2101102"/>
          <a:ext cx="5008880" cy="224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-28848"/>
            <a:ext cx="1219199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Boot Process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2409" y="1744191"/>
            <a:ext cx="1" cy="5113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8997" y="1744191"/>
            <a:ext cx="7458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mtClean="0"/>
              <a:t>First level bootloader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smtClean="0"/>
              <a:t>Rom Code Startup Sequence.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2757" y="2390522"/>
            <a:ext cx="4998936" cy="42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4905</TotalTime>
  <Words>1028</Words>
  <Application>Microsoft Office PowerPoint</Application>
  <PresentationFormat>Widescreen</PresentationFormat>
  <Paragraphs>247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Phong</cp:lastModifiedBy>
  <cp:revision>139</cp:revision>
  <dcterms:created xsi:type="dcterms:W3CDTF">2018-12-15T05:56:21Z</dcterms:created>
  <dcterms:modified xsi:type="dcterms:W3CDTF">2019-12-28T14:15:35Z</dcterms:modified>
</cp:coreProperties>
</file>