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68" r:id="rId4"/>
    <p:sldId id="269" r:id="rId5"/>
    <p:sldId id="270" r:id="rId6"/>
    <p:sldId id="273" r:id="rId7"/>
    <p:sldId id="271" r:id="rId8"/>
    <p:sldId id="272" r:id="rId9"/>
    <p:sldId id="274" r:id="rId10"/>
    <p:sldId id="25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2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>
                <a:effectLst/>
              </a:rPr>
              <a:t>Uboot flow </a:t>
            </a:r>
          </a:p>
          <a:p>
            <a:r>
              <a:rPr lang="vi-VN" dirty="0" smtClean="0">
                <a:effectLst/>
              </a:rPr>
              <a:t>Start.S </a:t>
            </a:r>
          </a:p>
          <a:p>
            <a:pPr lvl="1"/>
            <a:r>
              <a:rPr lang="vi-VN" dirty="0" smtClean="0">
                <a:effectLst/>
              </a:rPr>
              <a:t>Chứa các đoạn code assembly đầu tiên được chạy bởi uboot </a:t>
            </a:r>
          </a:p>
          <a:p>
            <a:pPr lvl="1"/>
            <a:r>
              <a:rPr lang="vi-VN" dirty="0" smtClean="0">
                <a:effectLst/>
              </a:rPr>
              <a:t>Khởi tạo cpu và memory ở mức độ đơn giản </a:t>
            </a:r>
          </a:p>
          <a:p>
            <a:pPr lvl="1"/>
            <a:r>
              <a:rPr lang="vi-VN" dirty="0" smtClean="0">
                <a:effectLst/>
              </a:rPr>
              <a:t>Khởi tạo serial </a:t>
            </a:r>
          </a:p>
          <a:p>
            <a:pPr lvl="1"/>
            <a:r>
              <a:rPr lang="vi-VN" dirty="0" smtClean="0">
                <a:effectLst/>
              </a:rPr>
              <a:t>jump to _main() function </a:t>
            </a:r>
          </a:p>
          <a:p>
            <a:r>
              <a:rPr lang="vi-VN" dirty="0" smtClean="0">
                <a:effectLst/>
              </a:rPr>
              <a:t>board_init_f </a:t>
            </a:r>
          </a:p>
          <a:p>
            <a:pPr lvl="1"/>
            <a:r>
              <a:rPr lang="vi-VN" dirty="0" smtClean="0">
                <a:effectLst/>
              </a:rPr>
              <a:t>Viết bởi các hãng chip </a:t>
            </a:r>
          </a:p>
          <a:p>
            <a:pPr lvl="1"/>
            <a:r>
              <a:rPr lang="vi-VN" dirty="0" smtClean="0">
                <a:effectLst/>
              </a:rPr>
              <a:t>Khởi tạo ram và 1 vài peripheral </a:t>
            </a:r>
          </a:p>
          <a:p>
            <a:r>
              <a:rPr lang="vi-VN" dirty="0" smtClean="0">
                <a:effectLst/>
              </a:rPr>
              <a:t>init_sequence_r </a:t>
            </a:r>
          </a:p>
          <a:p>
            <a:pPr lvl="1"/>
            <a:r>
              <a:rPr lang="vi-VN" dirty="0" smtClean="0">
                <a:effectLst/>
              </a:rPr>
              <a:t>common/board_r.c </a:t>
            </a:r>
          </a:p>
          <a:p>
            <a:r>
              <a:rPr lang="vi-VN" dirty="0" smtClean="0">
                <a:effectLst/>
              </a:rPr>
              <a:t>run_main_loop </a:t>
            </a:r>
          </a:p>
          <a:p>
            <a:r>
              <a:rPr lang="vi-VN" dirty="0" smtClean="0">
                <a:effectLst/>
              </a:rPr>
              <a:t>main_loop </a:t>
            </a:r>
          </a:p>
          <a:p>
            <a:pPr lvl="1"/>
            <a:r>
              <a:rPr lang="vi-VN" dirty="0" smtClean="0">
                <a:effectLst/>
              </a:rPr>
              <a:t>common/main.c </a:t>
            </a:r>
          </a:p>
          <a:p>
            <a:pPr lvl="1"/>
            <a:r>
              <a:rPr lang="vi-VN" dirty="0" smtClean="0">
                <a:effectLst/>
              </a:rPr>
              <a:t>Khởi tạo ra các command line và environment sau đó sẽ dừng lại ở dấu nhắc lệnh của console </a:t>
            </a:r>
          </a:p>
          <a:p>
            <a:r>
              <a:rPr lang="vi-VN" dirty="0" smtClean="0">
                <a:effectLst/>
              </a:rPr>
              <a:t>do_bootm </a:t>
            </a:r>
          </a:p>
          <a:p>
            <a:pPr lvl="1"/>
            <a:r>
              <a:rPr lang="vi-VN" dirty="0" smtClean="0">
                <a:effectLst/>
              </a:rPr>
              <a:t>cmd/bootm.c </a:t>
            </a:r>
          </a:p>
          <a:p>
            <a:pPr lvl="1"/>
            <a:r>
              <a:rPr lang="vi-VN" dirty="0" smtClean="0">
                <a:effectLst/>
              </a:rPr>
              <a:t>Đọc kernel image từ thẻ nhớ và load vào ram </a:t>
            </a:r>
          </a:p>
          <a:p>
            <a:pPr lvl="1"/>
            <a:r>
              <a:rPr lang="vi-VN" dirty="0" smtClean="0">
                <a:effectLst/>
              </a:rPr>
              <a:t>Đọc dtb từ thẻ nhớ và load vào ram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8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nx.de/wiki/DULG/Manu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Ngày nay các hệ thống máy tính mong muốn một phương pháp load OS linh động. Máy tính có thể load OS từ ổ cứng, internet. Ngoài ra họ mong muốn có thể load OS với các thiết lập khác nhau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/>
              <a:t>Boot loader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. Boot loader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uboot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bootloader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embedded.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2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tính năng cơ 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Uboot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user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command line.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user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/>
              <a:t>boot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769" y="2439979"/>
            <a:ext cx="52673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dirty="0"/>
              <a:t>Command line về biến môi trường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Giống như Linux, uboot cũng có các biến môi trường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/>
              <a:t>Bản chất các biến môi trường là 1 mảng các string trong uboot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/>
              <a:t>Giá trị của các biến được xây dựng theo 3 </a:t>
            </a:r>
            <a:r>
              <a:rPr lang="vi-VN" dirty="0" smtClean="0"/>
              <a:t>cách</a:t>
            </a:r>
            <a:endParaRPr lang="en-US" dirty="0" smtClean="0"/>
          </a:p>
          <a:p>
            <a:pPr lvl="1"/>
            <a:r>
              <a:rPr lang="en-US" dirty="0"/>
              <a:t>Set value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build, Set value </a:t>
            </a:r>
            <a:r>
              <a:rPr lang="en-US" dirty="0" err="1"/>
              <a:t>vào</a:t>
            </a:r>
            <a:r>
              <a:rPr lang="en-US" dirty="0"/>
              <a:t> MMC, Set value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smtClean="0"/>
              <a:t>runtime.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1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Uboot</a:t>
            </a:r>
            <a:r>
              <a:rPr lang="en-US" dirty="0" smtClean="0"/>
              <a:t> command line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command </a:t>
            </a:r>
            <a:r>
              <a:rPr lang="en-US" dirty="0" err="1" smtClean="0"/>
              <a:t>được</a:t>
            </a:r>
            <a:r>
              <a:rPr lang="en-US" dirty="0" smtClean="0"/>
              <a:t> add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/>
              <a:t>macro </a:t>
            </a:r>
            <a:r>
              <a:rPr lang="en-US" dirty="0" smtClean="0"/>
              <a:t>U_BOOT_CMD</a:t>
            </a:r>
          </a:p>
          <a:p>
            <a:r>
              <a:rPr lang="en-US" dirty="0" smtClean="0"/>
              <a:t>Command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user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/>
              <a:t> </a:t>
            </a:r>
            <a:r>
              <a:rPr lang="en-US" dirty="0" smtClean="0"/>
              <a:t>qua CLI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source code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0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uboot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hãng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https://www.denx.de/wiki/DULG/Manual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5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Uboot</a:t>
            </a:r>
            <a:r>
              <a:rPr lang="en-US" dirty="0"/>
              <a:t>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Start.S</a:t>
            </a:r>
            <a:endParaRPr lang="en-US" dirty="0" smtClean="0"/>
          </a:p>
          <a:p>
            <a:r>
              <a:rPr lang="en-US" dirty="0" err="1" smtClean="0"/>
              <a:t>board_init_f</a:t>
            </a:r>
            <a:endParaRPr lang="en-US" dirty="0" smtClean="0"/>
          </a:p>
          <a:p>
            <a:r>
              <a:rPr lang="en-US" dirty="0" err="1" smtClean="0"/>
              <a:t>init_sequence_r</a:t>
            </a:r>
            <a:endParaRPr lang="en-US" dirty="0" smtClean="0"/>
          </a:p>
          <a:p>
            <a:r>
              <a:rPr lang="en-US" dirty="0" err="1" smtClean="0"/>
              <a:t>main_loop</a:t>
            </a:r>
            <a:endParaRPr lang="en-US" dirty="0" smtClean="0"/>
          </a:p>
          <a:p>
            <a:r>
              <a:rPr lang="en-US" dirty="0" err="1"/>
              <a:t>do_bootm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uboot</a:t>
            </a:r>
            <a:r>
              <a:rPr lang="en-US" dirty="0"/>
              <a:t> source code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US" sz="1500" dirty="0"/>
              <a:t>arch/ </a:t>
            </a:r>
          </a:p>
          <a:p>
            <a:r>
              <a:rPr lang="en-US" sz="1500" dirty="0"/>
              <a:t>		Anything arch or platform related : CPU </a:t>
            </a:r>
            <a:r>
              <a:rPr lang="en-US" sz="1500" dirty="0" err="1"/>
              <a:t>init</a:t>
            </a:r>
            <a:r>
              <a:rPr lang="en-US" sz="1500" dirty="0"/>
              <a:t>, DRAM, clocks, …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US" sz="1500" dirty="0"/>
              <a:t>board/ </a:t>
            </a:r>
          </a:p>
          <a:p>
            <a:r>
              <a:rPr lang="en-US" sz="1500" dirty="0"/>
              <a:t>		Code board specific </a:t>
            </a:r>
            <a:r>
              <a:rPr lang="en-US" sz="1500" dirty="0" err="1"/>
              <a:t>Kconfig</a:t>
            </a:r>
            <a:r>
              <a:rPr lang="en-US" sz="1500" dirty="0"/>
              <a:t> file specifying board header file, </a:t>
            </a:r>
          </a:p>
          <a:p>
            <a:r>
              <a:rPr lang="en-US" sz="1500" dirty="0"/>
              <a:t>		board file, paths, Make file for board file.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US" sz="1500" dirty="0" err="1"/>
              <a:t>config</a:t>
            </a:r>
            <a:r>
              <a:rPr lang="en-US" sz="1500" dirty="0"/>
              <a:t>/</a:t>
            </a:r>
          </a:p>
          <a:p>
            <a:r>
              <a:rPr lang="en-US" sz="1500" dirty="0"/>
              <a:t>		All board’s </a:t>
            </a:r>
            <a:r>
              <a:rPr lang="en-US" sz="1500" dirty="0" err="1"/>
              <a:t>defconfigs</a:t>
            </a:r>
            <a:r>
              <a:rPr lang="en-US" sz="1500" dirty="0"/>
              <a:t>.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US" sz="1500" dirty="0"/>
              <a:t>include/</a:t>
            </a:r>
          </a:p>
          <a:p>
            <a:r>
              <a:rPr lang="en-US" sz="1500" dirty="0"/>
              <a:t>		All headers file.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US" sz="1500" dirty="0"/>
              <a:t>include/</a:t>
            </a:r>
            <a:r>
              <a:rPr lang="en-US" sz="1500" dirty="0" err="1"/>
              <a:t>configs</a:t>
            </a:r>
            <a:r>
              <a:rPr lang="en-US" sz="1500" dirty="0"/>
              <a:t>/</a:t>
            </a:r>
          </a:p>
          <a:p>
            <a:r>
              <a:rPr lang="en-US" sz="1500" dirty="0"/>
              <a:t>		All board headers file.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US" sz="1500" dirty="0"/>
              <a:t>scripts/</a:t>
            </a:r>
          </a:p>
          <a:p>
            <a:r>
              <a:rPr lang="en-US" sz="1500" dirty="0"/>
              <a:t>		Various build scripts and </a:t>
            </a:r>
            <a:r>
              <a:rPr lang="en-US" sz="1500" dirty="0" err="1"/>
              <a:t>Makefiles</a:t>
            </a:r>
            <a:r>
              <a:rPr lang="en-US" sz="1500" dirty="0"/>
              <a:t>.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1500" dirty="0"/>
              <a:t>drivers</a:t>
            </a:r>
            <a:r>
              <a:rPr lang="en-US" sz="1500" dirty="0" smtClean="0"/>
              <a:t>/</a:t>
            </a:r>
            <a:endParaRPr lang="en-US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91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3338</TotalTime>
  <Words>365</Words>
  <Application>Microsoft Office PowerPoint</Application>
  <PresentationFormat>On-screen Show (16:9)</PresentationFormat>
  <Paragraphs>83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Template_Internal_Course</vt:lpstr>
      <vt:lpstr>Uboot</vt:lpstr>
      <vt:lpstr>Agenda</vt:lpstr>
      <vt:lpstr>Introduction</vt:lpstr>
      <vt:lpstr>Các tính năng cơ bản</vt:lpstr>
      <vt:lpstr>Command line về biến môi trường</vt:lpstr>
      <vt:lpstr>Uboot command line interface</vt:lpstr>
      <vt:lpstr>Reference</vt:lpstr>
      <vt:lpstr>Uboot flow</vt:lpstr>
      <vt:lpstr>uboot source code architecture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334</cp:revision>
  <dcterms:created xsi:type="dcterms:W3CDTF">2015-08-31T01:44:46Z</dcterms:created>
  <dcterms:modified xsi:type="dcterms:W3CDTF">2019-12-20T07:51:43Z</dcterms:modified>
</cp:coreProperties>
</file>