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8D43F-6A82-4958-9EA6-D472146E6FF0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3A5F2-0450-4B7B-B035-3B8E2EA38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5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女友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毛主席与资治通鉴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A5F2-0450-4B7B-B035-3B8E2EA38F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7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A5F2-0450-4B7B-B035-3B8E2EA38F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6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Yahoo</a:t>
            </a:r>
            <a:r>
              <a:rPr lang="zh-CN" altLang="en-US" dirty="0" smtClean="0"/>
              <a:t>还是这副吊样的时候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A5F2-0450-4B7B-B035-3B8E2EA38F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布局问题多多。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A5F2-0450-4B7B-B035-3B8E2EA38F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1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A5F2-0450-4B7B-B035-3B8E2EA38F5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56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那时候的布局很弱，表格布局是大哥大，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的设计初衷很简单，图片浮动，文字环绕显示。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A5F2-0450-4B7B-B035-3B8E2EA38F5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布局问题多多。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3A5F2-0450-4B7B-B035-3B8E2EA38F5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7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BC3-9C20-4D57-BF76-43A6F0AD790C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B068-F182-4312-8DD5-C7779E7D3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0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BC3-9C20-4D57-BF76-43A6F0AD790C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B068-F182-4312-8DD5-C7779E7D3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5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BC3-9C20-4D57-BF76-43A6F0AD790C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B068-F182-4312-8DD5-C7779E7D3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BC3-9C20-4D57-BF76-43A6F0AD790C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B068-F182-4312-8DD5-C7779E7D3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5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BC3-9C20-4D57-BF76-43A6F0AD790C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B068-F182-4312-8DD5-C7779E7D3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46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BC3-9C20-4D57-BF76-43A6F0AD790C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B068-F182-4312-8DD5-C7779E7D3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8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BC3-9C20-4D57-BF76-43A6F0AD790C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B068-F182-4312-8DD5-C7779E7D3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0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BC3-9C20-4D57-BF76-43A6F0AD790C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B068-F182-4312-8DD5-C7779E7D3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2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BC3-9C20-4D57-BF76-43A6F0AD790C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B068-F182-4312-8DD5-C7779E7D3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6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BC3-9C20-4D57-BF76-43A6F0AD790C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B068-F182-4312-8DD5-C7779E7D3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6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ABC3-9C20-4D57-BF76-43A6F0AD790C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B068-F182-4312-8DD5-C7779E7D3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4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5ABC3-9C20-4D57-BF76-43A6F0AD790C}" type="datetimeFigureOut">
              <a:rPr lang="zh-CN" altLang="en-US" smtClean="0"/>
              <a:t>2014/7/12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AB068-F182-4312-8DD5-C7779E7D3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3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 Float</a:t>
            </a:r>
            <a:r>
              <a:rPr lang="zh-CN" altLang="en-US" dirty="0" smtClean="0"/>
              <a:t>的历史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/>
              <a:t>知其历史而更知当下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3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05200" y="2579298"/>
            <a:ext cx="5285117" cy="7936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为什么要知道这个？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72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7697" y="2297442"/>
            <a:ext cx="9506311" cy="1325563"/>
          </a:xfrm>
        </p:spPr>
        <p:txBody>
          <a:bodyPr/>
          <a:lstStyle/>
          <a:p>
            <a:r>
              <a:rPr lang="zh-CN" altLang="en-US" dirty="0" smtClean="0"/>
              <a:t>明白了 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的设计初衷，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就可以明白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特有的行为表现了。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89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2895779"/>
            <a:ext cx="1428750" cy="14287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255698" y="2641392"/>
            <a:ext cx="5285117" cy="748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哦</a:t>
            </a:r>
            <a:r>
              <a:rPr lang="zh-CN" altLang="en-US" dirty="0" smtClean="0"/>
              <a:t>？比方说？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25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471359" y="2958665"/>
            <a:ext cx="3551207" cy="748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且听下回分解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27" y="2685332"/>
            <a:ext cx="1143000" cy="1409700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 rot="5400000">
            <a:off x="5823270" y="1070117"/>
            <a:ext cx="1187927" cy="441836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5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65340" y="181155"/>
            <a:ext cx="2215551" cy="603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蛮荒年代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8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1185862"/>
            <a:ext cx="52387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312"/>
            <a:ext cx="11430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2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请思考：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在那个蛮荒年代，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的设计初衷是？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7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71" y="3390182"/>
            <a:ext cx="1428750" cy="142875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255698" y="2641392"/>
            <a:ext cx="5285117" cy="748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高大上的布局？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25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1551" y="227156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我本将心照明月，结果照到</a:t>
            </a:r>
            <a:r>
              <a:rPr lang="zh-CN" altLang="en-US" dirty="0"/>
              <a:t>金銮殿</a:t>
            </a:r>
          </a:p>
        </p:txBody>
      </p:sp>
    </p:spTree>
    <p:extLst>
      <p:ext uri="{BB962C8B-B14F-4D97-AF65-F5344CB8AC3E}">
        <p14:creationId xmlns:p14="http://schemas.microsoft.com/office/powerpoint/2010/main" val="153241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06653"/>
          </a:xfrm>
        </p:spPr>
        <p:txBody>
          <a:bodyPr/>
          <a:lstStyle/>
          <a:p>
            <a:r>
              <a:rPr lang="en-US" altLang="zh-CN" dirty="0" smtClean="0"/>
              <a:t>Float</a:t>
            </a:r>
            <a:r>
              <a:rPr lang="zh-CN" altLang="en-US" dirty="0" smtClean="0"/>
              <a:t>的设计初衷仅仅是：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文字环绕效果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238" y="1776619"/>
            <a:ext cx="5809524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8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110</Words>
  <Application>Microsoft Office PowerPoint</Application>
  <PresentationFormat>宽屏</PresentationFormat>
  <Paragraphs>24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Office 主题</vt:lpstr>
      <vt:lpstr>1. Float的历史</vt:lpstr>
      <vt:lpstr>PowerPoint 演示文稿</vt:lpstr>
      <vt:lpstr>PowerPoint 演示文稿</vt:lpstr>
      <vt:lpstr>PowerPoint 演示文稿</vt:lpstr>
      <vt:lpstr>请思考： 在那个蛮荒年代，Float的设计初衷是？</vt:lpstr>
      <vt:lpstr>PowerPoint 演示文稿</vt:lpstr>
      <vt:lpstr>我本将心照明月，结果照到金銮殿</vt:lpstr>
      <vt:lpstr>Float的设计初衷仅仅是： 文字环绕效果</vt:lpstr>
      <vt:lpstr>PowerPoint 演示文稿</vt:lpstr>
      <vt:lpstr>PowerPoint 演示文稿</vt:lpstr>
      <vt:lpstr>明白了 float的设计初衷， 就可以明白float特有的行为表现了。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zhangxinxu</dc:creator>
  <cp:lastModifiedBy>zhangxinxu</cp:lastModifiedBy>
  <cp:revision>59</cp:revision>
  <dcterms:created xsi:type="dcterms:W3CDTF">2014-07-06T01:44:48Z</dcterms:created>
  <dcterms:modified xsi:type="dcterms:W3CDTF">2014-07-12T06:05:43Z</dcterms:modified>
</cp:coreProperties>
</file>