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9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42" autoAdjust="0"/>
  </p:normalViewPr>
  <p:slideViewPr>
    <p:cSldViewPr snapToGrid="0">
      <p:cViewPr varScale="1">
        <p:scale>
          <a:sx n="106" d="100"/>
          <a:sy n="106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598CB-4553-41F7-8F19-66699CA4F73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8FDF4-6515-4849-A43A-58D5CA05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3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比起刻板生涩的官方术语，情感化的认知更容易帮我们快速理解。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FDF4-6515-4849-A43A-58D5CA05A7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7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就算你喊破喉咙也没人来救你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FDF4-6515-4849-A43A-58D5CA05A7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9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比起刻板生涩的官方术语，情感化的认知更容易帮我们快速理解。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FDF4-6515-4849-A43A-58D5CA05A7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3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比起刻板生涩的官方术语，情感化的认知更容易帮我们快速理解。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FDF4-6515-4849-A43A-58D5CA05A7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5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表现就是父元素的高度塌陷了！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FDF4-6515-4849-A43A-58D5CA05A7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记住，个人的感性认知，百家之言各有千秋，不具有任何权威性，仅供参考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FDF4-6515-4849-A43A-58D5CA05A7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99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正是由于浮动的这种破坏性，因此浮动总是被我称之为魔鬼。因此，“鑫三无准则”中就有“无浮动”这一项。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FDF4-6515-4849-A43A-58D5CA05A7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0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为何浮动会有破坏性</a:t>
            </a:r>
            <a:r>
              <a:rPr lang="zh-CN" altLang="en-US" dirty="0" smtClean="0"/>
              <a:t>？有句古语可以很好地回答这个问题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置之死地而后生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FDF4-6515-4849-A43A-58D5CA05A7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2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6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7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3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6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2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5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2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6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A6BC-533B-4FC8-B80D-71095BA05314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99DA-6E11-4E04-9919-AA0FDAB1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1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包裹与破坏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增强浮动的感性认知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具有破坏性的其他小伙伴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4400" y="1907140"/>
            <a:ext cx="10599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display: none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position: absolute</a:t>
            </a:r>
            <a:r>
              <a:rPr lang="zh-CN" altLang="en-US" sz="3200" dirty="0" smtClean="0">
                <a:solidFill>
                  <a:srgbClr val="C00000"/>
                </a:solidFill>
              </a:rPr>
              <a:t>（近亲）</a:t>
            </a:r>
            <a:r>
              <a:rPr lang="en-US" altLang="zh-CN" sz="3200" dirty="0" smtClean="0"/>
              <a:t>/fixed/sticky</a:t>
            </a:r>
          </a:p>
        </p:txBody>
      </p:sp>
    </p:spTree>
    <p:extLst>
      <p:ext uri="{BB962C8B-B14F-4D97-AF65-F5344CB8AC3E}">
        <p14:creationId xmlns:p14="http://schemas.microsoft.com/office/powerpoint/2010/main" val="34103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浮动是魔鬼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无宽度、无图片、</a:t>
            </a:r>
            <a:r>
              <a:rPr lang="zh-CN" altLang="en-US" dirty="0" smtClean="0">
                <a:solidFill>
                  <a:srgbClr val="FF0000"/>
                </a:solidFill>
              </a:rPr>
              <a:t>无浮动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为何</a:t>
            </a:r>
            <a:r>
              <a:rPr lang="zh-CN" altLang="en-US" dirty="0" smtClean="0"/>
              <a:t>浮动要带来破坏？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置之死地而后生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6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2895779"/>
            <a:ext cx="1428750" cy="14287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255698" y="2641392"/>
            <a:ext cx="5285117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哦</a:t>
            </a:r>
            <a:r>
              <a:rPr lang="zh-CN" altLang="en-US" dirty="0" smtClean="0"/>
              <a:t>？此话怎讲？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5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5"/>
            <a:ext cx="3551207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且听下回分解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823798" y="1069589"/>
            <a:ext cx="1186871" cy="441836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包裹？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包裹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531144"/>
            <a:ext cx="4762500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6367" y="1522738"/>
            <a:ext cx="10478278" cy="100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包裹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531144"/>
            <a:ext cx="4762500" cy="4114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21900" y="1695813"/>
            <a:ext cx="1343609" cy="3870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3094" y="1690688"/>
            <a:ext cx="5402424" cy="24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 smtClean="0"/>
              <a:t>收缩</a:t>
            </a:r>
            <a:endParaRPr lang="en-US" altLang="zh-CN" sz="3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 smtClean="0"/>
              <a:t>坚挺</a:t>
            </a:r>
            <a:endParaRPr lang="en-US" altLang="zh-CN" sz="3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/>
              <a:t>隔绝</a:t>
            </a:r>
          </a:p>
        </p:txBody>
      </p:sp>
    </p:spTree>
    <p:extLst>
      <p:ext uri="{BB962C8B-B14F-4D97-AF65-F5344CB8AC3E}">
        <p14:creationId xmlns:p14="http://schemas.microsoft.com/office/powerpoint/2010/main" val="8784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江湖人称“</a:t>
            </a:r>
            <a:r>
              <a:rPr lang="en-US" altLang="zh-CN" dirty="0" smtClean="0"/>
              <a:t>BFC</a:t>
            </a:r>
            <a:r>
              <a:rPr lang="zh-CN" altLang="en-US" dirty="0" smtClean="0"/>
              <a:t>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Block formatting </a:t>
            </a:r>
            <a:r>
              <a:rPr lang="en-US" altLang="zh-CN" dirty="0" smtClean="0"/>
              <a:t>context — "</a:t>
            </a:r>
            <a:r>
              <a:rPr lang="zh-CN" altLang="en-US" dirty="0"/>
              <a:t>块级格式化上下文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具有包裹性的其他小伙伴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4400" y="1907140"/>
            <a:ext cx="10599576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display: inline-block/table-cell/…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position: absolute</a:t>
            </a:r>
            <a:r>
              <a:rPr lang="zh-CN" altLang="en-US" sz="3200" dirty="0" smtClean="0">
                <a:solidFill>
                  <a:srgbClr val="C00000"/>
                </a:solidFill>
              </a:rPr>
              <a:t>（近亲）</a:t>
            </a:r>
            <a:r>
              <a:rPr lang="en-US" altLang="zh-CN" sz="3200" dirty="0" smtClean="0"/>
              <a:t>/fixed/sticky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overflow: hidden/scroll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14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破坏？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破坏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531144"/>
            <a:ext cx="4762500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6367" y="1522738"/>
            <a:ext cx="10478278" cy="4056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394718" y="1877399"/>
            <a:ext cx="2504240" cy="369332"/>
            <a:chOff x="4394718" y="1877399"/>
            <a:chExt cx="2504240" cy="369332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4394718" y="2062065"/>
              <a:ext cx="1287625" cy="1399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682343" y="1877399"/>
              <a:ext cx="1216615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float: left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6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0.07513 -4.44444E-6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6341 0.00324 " pathEditMode="relative" rAng="0" ptsTypes="AA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包裹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6367" y="1522738"/>
            <a:ext cx="10478278" cy="100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7" y="1522738"/>
            <a:ext cx="4762500" cy="41148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040067" y="1998599"/>
            <a:ext cx="1338828" cy="925374"/>
            <a:chOff x="4481084" y="1690689"/>
            <a:chExt cx="1338828" cy="925374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4674638" y="1690689"/>
              <a:ext cx="475860" cy="5560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481084" y="2246731"/>
              <a:ext cx="1338828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容器被破坏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15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260</Words>
  <Application>Microsoft Office PowerPoint</Application>
  <PresentationFormat>宽屏</PresentationFormat>
  <Paragraphs>44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Theme</vt:lpstr>
      <vt:lpstr>2. 包裹与破坏</vt:lpstr>
      <vt:lpstr>包裹？ </vt:lpstr>
      <vt:lpstr>包裹</vt:lpstr>
      <vt:lpstr>包裹</vt:lpstr>
      <vt:lpstr>江湖人称“BFC” </vt:lpstr>
      <vt:lpstr>具有包裹性的其他小伙伴</vt:lpstr>
      <vt:lpstr>破坏？ </vt:lpstr>
      <vt:lpstr>破坏</vt:lpstr>
      <vt:lpstr>包裹</vt:lpstr>
      <vt:lpstr>具有破坏性的其他小伙伴</vt:lpstr>
      <vt:lpstr>浮动是魔鬼 </vt:lpstr>
      <vt:lpstr>为何浮动要带来破坏？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zhangxinxu</dc:creator>
  <cp:lastModifiedBy>zhangxinxu</cp:lastModifiedBy>
  <cp:revision>119</cp:revision>
  <dcterms:created xsi:type="dcterms:W3CDTF">2014-07-12T03:49:18Z</dcterms:created>
  <dcterms:modified xsi:type="dcterms:W3CDTF">2014-07-20T14:44:56Z</dcterms:modified>
</cp:coreProperties>
</file>