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67" r:id="rId14"/>
    <p:sldId id="270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43" autoAdjust="0"/>
  </p:normalViewPr>
  <p:slideViewPr>
    <p:cSldViewPr snapToGrid="0">
      <p:cViewPr varScale="1">
        <p:scale>
          <a:sx n="95" d="100"/>
          <a:sy n="95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AE2CC-2068-4A7B-88DA-2F44994A1899}" type="datetimeFigureOut">
              <a:rPr lang="zh-CN" altLang="en-US" smtClean="0"/>
              <a:t>2014/7/21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CC4BF-C30B-4886-98DC-4EFDF521B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176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不是所有长得不顺眼的都是虫子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CC4BF-C30B-4886-98DC-4EFDF521BA6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995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CC4BF-C30B-4886-98DC-4EFDF521BA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175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本篇后面的内容需要对盒模型有一定的认知，但是，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盒模型是个很大的概念，巍峨浩瀚，一言难尽，我这几个幻灯片完全展示不了。因此，如果您对此概念感兴趣，可以去自行查询相关资料。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CC4BF-C30B-4886-98DC-4EFDF521BA6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817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天真可爱的</a:t>
            </a:r>
            <a:r>
              <a:rPr lang="en-US" altLang="zh-CN" dirty="0" smtClean="0"/>
              <a:t>boy</a:t>
            </a:r>
            <a:r>
              <a:rPr lang="zh-CN" altLang="en-US" dirty="0" smtClean="0"/>
              <a:t>是我们的男主人公，外面的框框是男主父亲的限制：“正是学业关键时刻，不要受女色诱惑”！那个娃娃不思春，于是男主附加魔鬼属性</a:t>
            </a:r>
            <a:r>
              <a:rPr lang="en-US" altLang="zh-CN" dirty="0" smtClean="0"/>
              <a:t>-</a:t>
            </a:r>
            <a:r>
              <a:rPr lang="zh-CN" altLang="en-US" dirty="0" smtClean="0"/>
              <a:t>浮动，偏移，父亲的限制塌陷。没有了父容器的限制，这下，美女啊，后宫啊就可以跟男主亲密接触了，于是，形成了环绕效果。这下大家知道为什么都说“男人不坏，女人不爱”了吧！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CC4BF-C30B-4886-98DC-4EFDF521BA6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562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天真可爱的</a:t>
            </a:r>
            <a:r>
              <a:rPr lang="en-US" altLang="zh-CN" smtClean="0"/>
              <a:t>boy</a:t>
            </a:r>
            <a:r>
              <a:rPr lang="zh-CN" altLang="en-US" smtClean="0"/>
              <a:t>是我们的男主人公，外面的框框是男主父亲的限制：“正是学业关键时刻，不要受女色诱惑”！那个娃娃不思春，于是男主附加魔鬼属性</a:t>
            </a:r>
            <a:r>
              <a:rPr lang="en-US" altLang="zh-CN" smtClean="0"/>
              <a:t>-</a:t>
            </a:r>
            <a:r>
              <a:rPr lang="zh-CN" altLang="en-US" smtClean="0"/>
              <a:t>浮动，偏移，父亲的限制塌陷。没有了父容器的限制，这下，美女啊，后宫啊就可以跟男主亲密接触了，于是，形成了环绕效果。这下大家知道为什么都说“男人不坏，女人不爱”了吧！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CC4BF-C30B-4886-98DC-4EFDF521BA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518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天真可爱的</a:t>
            </a:r>
            <a:r>
              <a:rPr lang="en-US" altLang="zh-CN" dirty="0" smtClean="0"/>
              <a:t>boy</a:t>
            </a:r>
            <a:r>
              <a:rPr lang="zh-CN" altLang="en-US" dirty="0" smtClean="0"/>
              <a:t>是我们的男主人公，外面的框框是男主父亲的限制：“正是学业关键时刻，不要受女色诱惑”！那个娃娃不思春，于是男主附加魔鬼属性</a:t>
            </a:r>
            <a:r>
              <a:rPr lang="en-US" altLang="zh-CN" dirty="0" smtClean="0"/>
              <a:t>-</a:t>
            </a:r>
            <a:r>
              <a:rPr lang="zh-CN" altLang="en-US" dirty="0" smtClean="0"/>
              <a:t>浮动，偏移，父亲的限制塌陷。没有了父容器的限制，这下，美女啊，后宫啊就可以跟男主亲密接触了，于是，形成了环绕效果。这下大家知道为什么都说“男人不坏，女人不爱”了吧！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CC4BF-C30B-4886-98DC-4EFDF521BA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179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4830-C423-4BD8-A63C-CACD93B65D6B}" type="datetimeFigureOut">
              <a:rPr lang="zh-CN" altLang="en-US" smtClean="0"/>
              <a:t>2014/7/21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552-263F-4C42-B026-56C3C033B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43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4830-C423-4BD8-A63C-CACD93B65D6B}" type="datetimeFigureOut">
              <a:rPr lang="zh-CN" altLang="en-US" smtClean="0"/>
              <a:t>2014/7/21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552-263F-4C42-B026-56C3C033B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4830-C423-4BD8-A63C-CACD93B65D6B}" type="datetimeFigureOut">
              <a:rPr lang="zh-CN" altLang="en-US" smtClean="0"/>
              <a:t>2014/7/21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552-263F-4C42-B026-56C3C033B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5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4830-C423-4BD8-A63C-CACD93B65D6B}" type="datetimeFigureOut">
              <a:rPr lang="zh-CN" altLang="en-US" smtClean="0"/>
              <a:t>2014/7/21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552-263F-4C42-B026-56C3C033B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78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4830-C423-4BD8-A63C-CACD93B65D6B}" type="datetimeFigureOut">
              <a:rPr lang="zh-CN" altLang="en-US" smtClean="0"/>
              <a:t>2014/7/21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552-263F-4C42-B026-56C3C033B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67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4830-C423-4BD8-A63C-CACD93B65D6B}" type="datetimeFigureOut">
              <a:rPr lang="zh-CN" altLang="en-US" smtClean="0"/>
              <a:t>2014/7/21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552-263F-4C42-B026-56C3C033B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24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4830-C423-4BD8-A63C-CACD93B65D6B}" type="datetimeFigureOut">
              <a:rPr lang="zh-CN" altLang="en-US" smtClean="0"/>
              <a:t>2014/7/21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552-263F-4C42-B026-56C3C033B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08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4830-C423-4BD8-A63C-CACD93B65D6B}" type="datetimeFigureOut">
              <a:rPr lang="zh-CN" altLang="en-US" smtClean="0"/>
              <a:t>2014/7/21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552-263F-4C42-B026-56C3C033B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50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4830-C423-4BD8-A63C-CACD93B65D6B}" type="datetimeFigureOut">
              <a:rPr lang="zh-CN" altLang="en-US" smtClean="0"/>
              <a:t>2014/7/21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552-263F-4C42-B026-56C3C033B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22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4830-C423-4BD8-A63C-CACD93B65D6B}" type="datetimeFigureOut">
              <a:rPr lang="zh-CN" altLang="en-US" smtClean="0"/>
              <a:t>2014/7/21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552-263F-4C42-B026-56C3C033B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26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4830-C423-4BD8-A63C-CACD93B65D6B}" type="datetimeFigureOut">
              <a:rPr lang="zh-CN" altLang="en-US" smtClean="0"/>
              <a:t>2014/7/21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552-263F-4C42-B026-56C3C033B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84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A4830-C423-4BD8-A63C-CACD93B65D6B}" type="datetimeFigureOut">
              <a:rPr lang="zh-CN" altLang="en-US" smtClean="0"/>
              <a:t>2014/7/21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5552-263F-4C42-B026-56C3C033B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E:\doc\doc\myshare\float&#28145;&#20837;\swf\css_float_by_zhangxinxu.sw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被误解的</a:t>
            </a:r>
            <a:r>
              <a:rPr lang="en-US" altLang="zh-CN" dirty="0" smtClean="0"/>
              <a:t>float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是魔鬼还是情非得已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38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置之死地而后生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42" y="1670562"/>
            <a:ext cx="4700018" cy="405696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60294" y="1670562"/>
            <a:ext cx="10478278" cy="40569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5966192"/>
            <a:ext cx="9307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美女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，美女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，美女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，后宫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，后宫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，后宫</a:t>
            </a:r>
            <a:r>
              <a:rPr lang="en-US" altLang="zh-CN" sz="3200" dirty="0" smtClean="0"/>
              <a:t>3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006354" y="1929350"/>
            <a:ext cx="1935072" cy="369332"/>
            <a:chOff x="4963886" y="1877399"/>
            <a:chExt cx="1935072" cy="369332"/>
          </a:xfrm>
        </p:grpSpPr>
        <p:cxnSp>
          <p:nvCxnSpPr>
            <p:cNvPr id="7" name="直接箭头连接符 6"/>
            <p:cNvCxnSpPr/>
            <p:nvPr/>
          </p:nvCxnSpPr>
          <p:spPr>
            <a:xfrm flipH="1">
              <a:off x="4963886" y="2062065"/>
              <a:ext cx="718458" cy="18466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5682343" y="1877399"/>
              <a:ext cx="1216615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float: left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566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33333E-6 L -0.06823 0.00023 " pathEditMode="relative" rAng="0" ptsTypes="AA">
                                      <p:cBhvr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1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-0.06328 0.00023 " pathEditMode="relative" rAng="0" ptsTypes="AA">
                                      <p:cBhvr>
                                        <p:cTn id="13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置之死地而后生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20" y="1670400"/>
            <a:ext cx="4700018" cy="405696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60294" y="1670562"/>
            <a:ext cx="10478278" cy="32489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5966192"/>
            <a:ext cx="9307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美女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，美女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，美女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，后宫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，后宫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，后宫</a:t>
            </a:r>
            <a:r>
              <a:rPr lang="en-US" altLang="zh-CN" sz="3200" dirty="0" smtClean="0"/>
              <a:t>3</a:t>
            </a:r>
          </a:p>
        </p:txBody>
      </p:sp>
      <p:sp>
        <p:nvSpPr>
          <p:cNvPr id="9" name="矩形 8"/>
          <p:cNvSpPr/>
          <p:nvPr/>
        </p:nvSpPr>
        <p:spPr>
          <a:xfrm>
            <a:off x="960294" y="1670400"/>
            <a:ext cx="10478278" cy="1795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置之死地而后生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20" y="1670400"/>
            <a:ext cx="4700018" cy="405696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5966192"/>
            <a:ext cx="9307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美女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，美女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，美女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，后宫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，后宫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，后宫</a:t>
            </a:r>
            <a:r>
              <a:rPr lang="en-US" altLang="zh-CN" sz="3200" dirty="0" smtClean="0"/>
              <a:t>3</a:t>
            </a:r>
          </a:p>
        </p:txBody>
      </p:sp>
      <p:sp>
        <p:nvSpPr>
          <p:cNvPr id="9" name="矩形 8"/>
          <p:cNvSpPr/>
          <p:nvPr/>
        </p:nvSpPr>
        <p:spPr>
          <a:xfrm>
            <a:off x="960294" y="1670400"/>
            <a:ext cx="10478278" cy="1035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12464" y="2093201"/>
            <a:ext cx="7205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美女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，美女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，美女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，后宫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，后宫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，后宫</a:t>
            </a:r>
            <a:r>
              <a:rPr lang="en-US" altLang="zh-CN" sz="3200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5484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11022E-16 L 0.23346 -0.5643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-2821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破坏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98973" y="0"/>
            <a:ext cx="816685" cy="4839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置之死地而后生</a:t>
            </a:r>
            <a:endParaRPr lang="zh-CN" altLang="en-US" dirty="0"/>
          </a:p>
        </p:txBody>
      </p:sp>
      <p:pic>
        <p:nvPicPr>
          <p:cNvPr id="3" name="css_float_by_zhangxinxu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1259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0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63205" y="2708694"/>
            <a:ext cx="102905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浮动的破坏性只是单纯为了实现文字环绕效果而已</a:t>
            </a:r>
            <a:r>
              <a:rPr lang="zh-CN" altLang="en-US" sz="3200" dirty="0" smtClean="0"/>
              <a:t>！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en-US" altLang="zh-CN" sz="3200" dirty="0" smtClean="0"/>
          </a:p>
          <a:p>
            <a:r>
              <a:rPr lang="en-US" altLang="zh-CN" sz="3200" dirty="0" smtClean="0"/>
              <a:t>—— </a:t>
            </a:r>
            <a:r>
              <a:rPr lang="zh-CN" altLang="en-US" sz="3200" dirty="0" smtClean="0"/>
              <a:t>因此</a:t>
            </a:r>
            <a:r>
              <a:rPr lang="zh-CN" altLang="en-US" sz="3200" dirty="0" smtClean="0"/>
              <a:t>，父</a:t>
            </a:r>
            <a:r>
              <a:rPr lang="zh-CN" altLang="en-US" sz="3200" dirty="0" smtClean="0"/>
              <a:t>容器高度塌陷根本</a:t>
            </a:r>
            <a:r>
              <a:rPr lang="zh-CN" altLang="en-US" sz="3200" dirty="0" smtClean="0"/>
              <a:t>就不是</a:t>
            </a:r>
            <a:r>
              <a:rPr lang="en-US" altLang="zh-CN" sz="3200" dirty="0" smtClean="0"/>
              <a:t>bug</a:t>
            </a:r>
            <a:r>
              <a:rPr lang="zh-CN" altLang="en-US" sz="3200" dirty="0" smtClean="0"/>
              <a:t>，特性使然！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74751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242868" y="2829464"/>
            <a:ext cx="7444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浮动是魔鬼，更是情非得已！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94214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2895779"/>
            <a:ext cx="1428750" cy="1428750"/>
          </a:xfrm>
          <a:prstGeom prst="rect">
            <a:avLst/>
          </a:prstGeom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4255699" y="2641391"/>
            <a:ext cx="5302369" cy="13503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如何降低浮动破坏性造成的影响？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05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471359" y="2958665"/>
            <a:ext cx="3551207" cy="7487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且听下回分解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727" y="2685332"/>
            <a:ext cx="1143000" cy="1409700"/>
          </a:xfrm>
          <a:prstGeom prst="rect">
            <a:avLst/>
          </a:prstGeom>
        </p:spPr>
      </p:pic>
      <p:sp>
        <p:nvSpPr>
          <p:cNvPr id="6" name="矩形标注 5"/>
          <p:cNvSpPr/>
          <p:nvPr/>
        </p:nvSpPr>
        <p:spPr>
          <a:xfrm rot="5400000">
            <a:off x="5823798" y="1069589"/>
            <a:ext cx="1186871" cy="441836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87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众所周知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242868" y="2829464"/>
            <a:ext cx="7444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浮动具有破坏性，会让父元素高度塌陷！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90935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言论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242868" y="2829464"/>
            <a:ext cx="7444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如何解决浮动让父元素高度塌陷的</a:t>
            </a:r>
            <a:r>
              <a:rPr lang="en-US" altLang="zh-CN" sz="3200" dirty="0" smtClean="0"/>
              <a:t>bug</a:t>
            </a:r>
            <a:r>
              <a:rPr lang="zh-CN" altLang="en-US" sz="3200" dirty="0" smtClean="0"/>
              <a:t>？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3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Bug????????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不是所有长得不顺眼的都是虫子！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719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你需要知道的：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242868" y="2829464"/>
            <a:ext cx="7444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浮动使高度塌陷不是</a:t>
            </a:r>
            <a:r>
              <a:rPr lang="en-US" altLang="zh-CN" sz="3200" dirty="0" smtClean="0"/>
              <a:t>bug</a:t>
            </a:r>
            <a:r>
              <a:rPr lang="zh-CN" altLang="en-US" sz="3200" dirty="0" smtClean="0"/>
              <a:t>，而是标准！！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405770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06" y="1028702"/>
            <a:ext cx="3196806" cy="3196806"/>
          </a:xfrm>
          <a:prstGeom prst="rect">
            <a:avLst/>
          </a:prstGeom>
        </p:spPr>
      </p:pic>
      <p:sp>
        <p:nvSpPr>
          <p:cNvPr id="5" name="文本占位符 2"/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怎么会有规范让人干坏事的？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25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温故知新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735347" y="2820837"/>
            <a:ext cx="8721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浮动的原本作用</a:t>
            </a:r>
            <a:r>
              <a:rPr lang="zh-CN" altLang="en-US" sz="3200" dirty="0" smtClean="0">
                <a:solidFill>
                  <a:srgbClr val="FF0000"/>
                </a:solidFill>
              </a:rPr>
              <a:t>仅仅是为了实现文字环绕效果</a:t>
            </a:r>
            <a:r>
              <a:rPr lang="zh-CN" altLang="en-US" sz="3200" dirty="0">
                <a:solidFill>
                  <a:srgbClr val="FF0000"/>
                </a:solidFill>
              </a:rPr>
              <a:t>！</a:t>
            </a:r>
            <a:endParaRPr lang="en-US" altLang="zh-CN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73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考考你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242868" y="2829464"/>
            <a:ext cx="74445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如果你是设计者，你</a:t>
            </a:r>
            <a:r>
              <a:rPr lang="zh-CN" altLang="en-US" sz="3200" dirty="0" smtClean="0"/>
              <a:t>如何利用古老</a:t>
            </a:r>
            <a:r>
              <a:rPr lang="zh-CN" altLang="en-US" sz="3200" dirty="0" smtClean="0"/>
              <a:t>的</a:t>
            </a:r>
            <a:r>
              <a:rPr lang="en-US" altLang="zh-CN" sz="3200" dirty="0" smtClean="0"/>
              <a:t>CSS</a:t>
            </a:r>
            <a:r>
              <a:rPr lang="zh-CN" altLang="en-US" sz="3200" dirty="0" smtClean="0"/>
              <a:t>盒</a:t>
            </a:r>
            <a:r>
              <a:rPr lang="zh-CN" altLang="en-US" sz="3200" dirty="0" smtClean="0"/>
              <a:t>模型规则实现</a:t>
            </a:r>
            <a:r>
              <a:rPr lang="zh-CN" altLang="en-US" sz="3200" dirty="0" smtClean="0"/>
              <a:t>文字环绕效果？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99108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盒模型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242868" y="2829464"/>
            <a:ext cx="74445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巍峨浩瀚，陋室难容；</a:t>
            </a:r>
            <a:endParaRPr lang="en-US" altLang="zh-CN" sz="3200" dirty="0" smtClean="0"/>
          </a:p>
          <a:p>
            <a:pPr algn="ctr"/>
            <a:r>
              <a:rPr lang="zh-CN" altLang="en-US" sz="3200" dirty="0" smtClean="0"/>
              <a:t>欲攻此玉，他山之石。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89261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鑫自用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613</Words>
  <Application>Microsoft Office PowerPoint</Application>
  <PresentationFormat>宽屏</PresentationFormat>
  <Paragraphs>46</Paragraphs>
  <Slides>17</Slides>
  <Notes>6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Office 主题</vt:lpstr>
      <vt:lpstr>3. 被误解的float</vt:lpstr>
      <vt:lpstr>众所周知</vt:lpstr>
      <vt:lpstr>言论</vt:lpstr>
      <vt:lpstr>Bug???????? </vt:lpstr>
      <vt:lpstr>你需要知道的：</vt:lpstr>
      <vt:lpstr>PowerPoint 演示文稿</vt:lpstr>
      <vt:lpstr>温故知新</vt:lpstr>
      <vt:lpstr>考考你</vt:lpstr>
      <vt:lpstr>CSS盒模型</vt:lpstr>
      <vt:lpstr>置之死地而后生</vt:lpstr>
      <vt:lpstr>置之死地而后生</vt:lpstr>
      <vt:lpstr>置之死地而后生</vt:lpstr>
      <vt:lpstr>破坏</vt:lpstr>
      <vt:lpstr>结论</vt:lpstr>
      <vt:lpstr>结论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zhangxinxu</dc:creator>
  <cp:lastModifiedBy>zhangxinxu</cp:lastModifiedBy>
  <cp:revision>165</cp:revision>
  <dcterms:created xsi:type="dcterms:W3CDTF">2014-07-14T13:22:42Z</dcterms:created>
  <dcterms:modified xsi:type="dcterms:W3CDTF">2014-07-20T17:50:07Z</dcterms:modified>
</cp:coreProperties>
</file>