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D0D0EF2-5D84-4A7E-961B-0A3B97651D27}">
          <p14:sldIdLst>
            <p14:sldId id="256"/>
            <p14:sldId id="257"/>
            <p14:sldId id="260"/>
            <p14:sldId id="261"/>
            <p14:sldId id="262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012B53-EEDE-466D-B9B6-10B9CA984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315E9-DA81-447E-B9C2-8374D08A8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C86BF7-F237-44E9-88D0-5D667ECF0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51D0E7-87FA-43F8-819A-B5B504E0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D557-65A8-4DE8-BD6E-8EFDB50A1CFE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2125E5-BCF8-421A-BDE2-50205B3D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5438EF-A3AC-4BF6-81DD-2624ABEC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D7E4-5542-4CC8-8F5A-2E41A22EB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49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641C7-878F-407D-9DAA-E3E45E7A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556C6B-BC45-431A-820B-29A82DE75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C74FA1-0D5F-40D4-91D4-6AED1CFF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D557-65A8-4DE8-BD6E-8EFDB50A1CFE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FC85EC-564E-47F8-8901-A92F4981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7AC59E-8BA8-4230-9DC6-3D4BD0BB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D7E4-5542-4CC8-8F5A-2E41A22EB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40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279052-00B8-4BD0-B6CF-FD01D9BC9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7763A2-95DF-4235-8518-9FDD800AE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28B60C-AB5C-43AF-AC1D-97BD6C16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D557-65A8-4DE8-BD6E-8EFDB50A1CFE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54F155-543F-4DB5-86F7-DECE7083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42151-54C6-4D1F-9D26-87929C3A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D7E4-5542-4CC8-8F5A-2E41A22EB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48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B40D2-5053-461C-B979-173EED1D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DB571-FF99-4A0A-BBD2-BCBA75DB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E35CEA-0ED4-4902-968F-9BC6AC82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D557-65A8-4DE8-BD6E-8EFDB50A1CFE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0D9FA-6F2F-4E9E-B48A-94658375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D9EDD8-6001-4F54-BFD4-C3B1A291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D7E4-5542-4CC8-8F5A-2E41A22EB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4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DA1E7-B0E5-42DD-9537-8C94C7B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7C224D-91FB-4DFA-92C9-4A4DE7547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8F6600-C261-4575-8EAD-5D8D5D28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D557-65A8-4DE8-BD6E-8EFDB50A1CFE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A8DFC-206C-4B5B-90F8-532EE251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B706DD-1480-4E00-9CAF-019ABFF7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D7E4-5542-4CC8-8F5A-2E41A22EB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8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9D1F3-BA76-462C-B6B1-4AE90C8E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C6D17-5975-48C4-B4B3-41B601687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408A27-B4C1-432A-AC17-C667A78DB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B1612A-E5BE-43F8-B8A7-AA662F19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D557-65A8-4DE8-BD6E-8EFDB50A1CFE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DE2457-9C50-4CF6-B707-3BB08F4C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F0EEE5-3833-434A-812E-D9BCFF75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D7E4-5542-4CC8-8F5A-2E41A22EB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34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897D0-28F1-4CA7-87B3-498BE3C5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2C3F16-34F8-48F7-90CB-968D62C7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830D0C-98FC-464E-AFF7-E873B27A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6089B3-C935-4983-8E3D-B5B64B54A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06E7FD-133C-4203-8DD9-9C60A7602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2F2487-02B3-4879-B95C-751F1FC1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D557-65A8-4DE8-BD6E-8EFDB50A1CFE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1826E5-EE93-459E-86BE-01EE808A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7CFE12-34C5-46D9-A0A2-DF99960F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D7E4-5542-4CC8-8F5A-2E41A22EB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65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2D863-2E7A-4A8D-A6AF-D97F8086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E716FC-34F5-4736-8045-7FB9150E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D557-65A8-4DE8-BD6E-8EFDB50A1CFE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050948-05ED-49F4-AA0B-A47081E4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EF2254-90F9-449D-A0A3-DE1AC550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D7E4-5542-4CC8-8F5A-2E41A22EB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07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237B9B-97A0-4E36-A43E-26417578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D557-65A8-4DE8-BD6E-8EFDB50A1CFE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7456E0-B6E7-486A-9D48-DB793AD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418F9C-CB80-423F-9FF0-B323DB7C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D7E4-5542-4CC8-8F5A-2E41A22EB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50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3AEBA-2F15-47F5-9171-A26A512A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97181-99BA-4382-BAF6-4690B4CC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E6822B-17D9-4C86-B468-9245A14CA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57D402-53E6-45CC-B15F-A9859682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D557-65A8-4DE8-BD6E-8EFDB50A1CFE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610A8A-4B3C-48D8-BB64-4D3988B9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807FF9-FE24-4185-9748-A09B2EA5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D7E4-5542-4CC8-8F5A-2E41A22EB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58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8B0D0-B993-48B7-BB50-BBD62560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21B04D-7EA8-45C3-A904-2CF005C26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B97A4E-04E9-4675-A360-B93A14AEB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B3C988-8863-468E-89FC-20887AE1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D557-65A8-4DE8-BD6E-8EFDB50A1CFE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317732-562F-4003-BFEC-B1E4A2E4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9954B6-6114-4D4A-BF4B-A11FE523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D7E4-5542-4CC8-8F5A-2E41A22EB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77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96C4FD-EC2D-4F4F-97E8-EBDCC59589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78DE6-AF29-401C-A7A1-CB384842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CABF26-FF92-41CD-B074-5A9F0E29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8D803B-D05C-42D4-B5DD-AC7997F8B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6D557-65A8-4DE8-BD6E-8EFDB50A1CFE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6DA3E6-12D6-4176-9600-0897D0E2A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B140E7-8199-4AA6-9291-7959CB480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7D7E4-5542-4CC8-8F5A-2E41A22EB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1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5209"/>
            <a:ext cx="9144000" cy="2387600"/>
          </a:xfrm>
        </p:spPr>
        <p:txBody>
          <a:bodyPr/>
          <a:lstStyle/>
          <a:p>
            <a:r>
              <a:rPr lang="ru-RU" b="1" dirty="0" smtClean="0"/>
              <a:t>ПРОЕКТ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Bahnschrift SemiCondensed" panose="020B0502040204020203" pitchFamily="34" charset="0"/>
              </a:rPr>
              <a:t>ALIEN ATTACK</a:t>
            </a:r>
            <a:endParaRPr lang="ru-RU" dirty="0">
              <a:latin typeface="Bahnschrift Semi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52192"/>
            <a:ext cx="9144000" cy="90560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Авторы</a:t>
            </a:r>
            <a:r>
              <a:rPr lang="en-US" sz="2800" dirty="0" smtClean="0"/>
              <a:t>: </a:t>
            </a:r>
            <a:r>
              <a:rPr lang="ru-RU" sz="2800" dirty="0" smtClean="0"/>
              <a:t>Кипень Вадим и Сакали Семён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2939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хотели создать игру в которой не нужно напрягаться, хотели сделать её не слишком трудной.</a:t>
            </a:r>
          </a:p>
          <a:p>
            <a:r>
              <a:rPr lang="ru-RU" dirty="0" smtClean="0"/>
              <a:t>В этой игре тебе </a:t>
            </a:r>
            <a:r>
              <a:rPr lang="ru-RU" dirty="0"/>
              <a:t>нужно всего лишь </a:t>
            </a:r>
            <a:r>
              <a:rPr lang="ru-RU" dirty="0" smtClean="0"/>
              <a:t>двигать мышкой, нету каких-то сложных сюжетных поворотов, интеллектуальных квестов, или чего-то ещё, что нагружало бы мозги.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3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 dirty="0" smtClean="0"/>
              <a:t> Как играть?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Наша игра сделана на подобии очень известной</a:t>
            </a:r>
            <a:r>
              <a:rPr lang="en-US" dirty="0" smtClean="0"/>
              <a:t>, </a:t>
            </a:r>
            <a:r>
              <a:rPr lang="ru-RU" dirty="0" smtClean="0"/>
              <a:t>но довольно старой игры – </a:t>
            </a:r>
            <a:r>
              <a:rPr lang="en-US" dirty="0" smtClean="0"/>
              <a:t>Space Invaders.</a:t>
            </a:r>
          </a:p>
          <a:p>
            <a:r>
              <a:rPr lang="ru-RU" dirty="0" smtClean="0"/>
              <a:t>В своё время она была настолько популярна, что</a:t>
            </a:r>
          </a:p>
          <a:p>
            <a:pPr marL="0" indent="0">
              <a:buNone/>
            </a:pPr>
            <a:r>
              <a:rPr lang="ru-RU" dirty="0" smtClean="0"/>
              <a:t>Только ради её одной люди тратили деньги на игровые консоли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72254"/>
            <a:ext cx="2648316" cy="302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цикл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4294967295"/>
          </p:nvPr>
        </p:nvSpPr>
        <p:spPr>
          <a:xfrm>
            <a:off x="413238" y="1397856"/>
            <a:ext cx="11778762" cy="253230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игре есть 2 вида пришельцев и босс</a:t>
            </a:r>
          </a:p>
          <a:p>
            <a:pPr marL="0" indent="0">
              <a:buNone/>
            </a:pPr>
            <a:r>
              <a:rPr lang="ru-RU" dirty="0" smtClean="0"/>
              <a:t>1 вид</a:t>
            </a:r>
            <a:r>
              <a:rPr lang="en-US" dirty="0" smtClean="0"/>
              <a:t>:</a:t>
            </a:r>
            <a:r>
              <a:rPr lang="ru-RU" dirty="0" smtClean="0"/>
              <a:t>		2 вид</a:t>
            </a:r>
            <a:r>
              <a:rPr lang="en-US" dirty="0" smtClean="0"/>
              <a:t>:</a:t>
            </a:r>
            <a:r>
              <a:rPr lang="ru-RU" dirty="0" smtClean="0"/>
              <a:t>			3 вид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 имеет 2 жизни,	имеет 1 жизнь</a:t>
            </a:r>
            <a:r>
              <a:rPr lang="en-US" dirty="0" smtClean="0"/>
              <a:t>		</a:t>
            </a:r>
            <a:r>
              <a:rPr lang="ru-RU" dirty="0" smtClean="0"/>
              <a:t>босс, сильнее с каждым разом</a:t>
            </a:r>
          </a:p>
          <a:p>
            <a:pPr marL="0" indent="0">
              <a:buNone/>
            </a:pPr>
            <a:r>
              <a:rPr lang="ru-RU" dirty="0"/>
              <a:t>м</a:t>
            </a:r>
            <a:r>
              <a:rPr lang="ru-RU" dirty="0" smtClean="0"/>
              <a:t>едленный	           очень быстрый		умеет стрелять, средняя скорость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8" y="3775932"/>
            <a:ext cx="1238095" cy="12380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8" y="4997302"/>
            <a:ext cx="1238095" cy="12422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46" y="3775932"/>
            <a:ext cx="1229121" cy="9218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893" y="3570757"/>
            <a:ext cx="3037580" cy="164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9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цикл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игре нужно следить за количеством патронов и движением врагов, ведь они становятся быстрее с каждым уровнем, которые случайно генерируются до бесконечности. </a:t>
            </a:r>
            <a:endParaRPr lang="ru-RU" dirty="0"/>
          </a:p>
          <a:p>
            <a:r>
              <a:rPr lang="ru-RU" dirty="0"/>
              <a:t>Ц</a:t>
            </a:r>
            <a:r>
              <a:rPr lang="ru-RU" dirty="0" smtClean="0"/>
              <a:t>ель – набрать как можно больше очков, которые даются за уничтожение пришельцев, а также сохранятся после выхода.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56" y="4116765"/>
            <a:ext cx="790685" cy="714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97" y="4288239"/>
            <a:ext cx="1152686" cy="5430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739" y="4421115"/>
            <a:ext cx="8667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2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игре есть главное меню с правилами и предисловием,</a:t>
            </a:r>
          </a:p>
          <a:p>
            <a:pPr marL="0" indent="0">
              <a:buNone/>
            </a:pPr>
            <a:r>
              <a:rPr lang="ru-RU" dirty="0" smtClean="0"/>
              <a:t>Интерфейс максимально понятен и </a:t>
            </a:r>
          </a:p>
          <a:p>
            <a:pPr marL="0" indent="0">
              <a:buNone/>
            </a:pPr>
            <a:r>
              <a:rPr lang="ru-RU" dirty="0" smtClean="0"/>
              <a:t>не нагружен.</a:t>
            </a:r>
          </a:p>
          <a:p>
            <a:pPr marL="0" indent="0">
              <a:buNone/>
            </a:pPr>
            <a:r>
              <a:rPr lang="ru-RU" dirty="0" smtClean="0"/>
              <a:t>Также если вам нужно отлучиться от игры,</a:t>
            </a:r>
          </a:p>
          <a:p>
            <a:pPr marL="0" indent="0">
              <a:buNone/>
            </a:pPr>
            <a:r>
              <a:rPr lang="ru-RU" dirty="0" smtClean="0"/>
              <a:t>То вы можете нажать на паузу, а потом</a:t>
            </a:r>
          </a:p>
          <a:p>
            <a:pPr marL="0" indent="0">
              <a:buNone/>
            </a:pPr>
            <a:r>
              <a:rPr lang="ru-RU" dirty="0" smtClean="0"/>
              <a:t>Просто продолжить играть, или же</a:t>
            </a:r>
          </a:p>
          <a:p>
            <a:pPr marL="0" indent="0">
              <a:buNone/>
            </a:pPr>
            <a:r>
              <a:rPr lang="ru-RU" dirty="0" smtClean="0"/>
              <a:t>Начать новую игру нажатием 1 клавиши.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85" y="2371835"/>
            <a:ext cx="3414713" cy="421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2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Основыне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После нажатия на кнопку </a:t>
            </a:r>
            <a:r>
              <a:rPr lang="en-US" dirty="0" smtClean="0"/>
              <a:t>“</a:t>
            </a:r>
            <a:r>
              <a:rPr lang="ru-RU" dirty="0" smtClean="0"/>
              <a:t>играть</a:t>
            </a:r>
            <a:r>
              <a:rPr lang="en-US" dirty="0" smtClean="0"/>
              <a:t>”</a:t>
            </a:r>
            <a:r>
              <a:rPr lang="ru-RU" dirty="0" smtClean="0"/>
              <a:t> вы начинаете бороться с пришельцами, которые с каждым разом становятся сильнее (почему они на вас нападают можете узнать в предисловии).</a:t>
            </a:r>
          </a:p>
          <a:p>
            <a:pPr marL="0" indent="0">
              <a:buNone/>
            </a:pPr>
            <a:r>
              <a:rPr lang="ru-RU" dirty="0" smtClean="0"/>
              <a:t>Также на некоторых уровнях вы </a:t>
            </a:r>
          </a:p>
          <a:p>
            <a:pPr marL="0" indent="0">
              <a:buNone/>
            </a:pPr>
            <a:r>
              <a:rPr lang="ru-RU" dirty="0" smtClean="0"/>
              <a:t>Можете встретить босса, который</a:t>
            </a:r>
          </a:p>
          <a:p>
            <a:pPr marL="0" indent="0">
              <a:buNone/>
            </a:pPr>
            <a:r>
              <a:rPr lang="ru-RU" dirty="0" smtClean="0"/>
              <a:t>Намного опаснее </a:t>
            </a:r>
            <a:r>
              <a:rPr lang="ru-RU" dirty="0" smtClean="0"/>
              <a:t>остальных</a:t>
            </a:r>
          </a:p>
          <a:p>
            <a:pPr marL="0" indent="0">
              <a:buNone/>
            </a:pPr>
            <a:r>
              <a:rPr lang="ru-RU" dirty="0" smtClean="0"/>
              <a:t>За уничтожениепришельцев </a:t>
            </a:r>
          </a:p>
          <a:p>
            <a:pPr marL="0" indent="0">
              <a:buNone/>
            </a:pPr>
            <a:r>
              <a:rPr lang="ru-RU" dirty="0" smtClean="0"/>
              <a:t>даются очки, которые </a:t>
            </a:r>
          </a:p>
          <a:p>
            <a:pPr marL="0" indent="0">
              <a:buNone/>
            </a:pPr>
            <a:r>
              <a:rPr lang="ru-RU" dirty="0" smtClean="0"/>
              <a:t>Сохраняются после выхода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890" y="3311854"/>
            <a:ext cx="2553066" cy="31450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585" y="3194886"/>
            <a:ext cx="2418844" cy="298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base.com-w91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powerpointbase.com-w913</Template>
  <TotalTime>98</TotalTime>
  <Words>258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Bahnschrift SemiCondensed</vt:lpstr>
      <vt:lpstr>Calibri</vt:lpstr>
      <vt:lpstr>Calibri Light</vt:lpstr>
      <vt:lpstr>powerpointbase.com-w913</vt:lpstr>
      <vt:lpstr>ПРОЕКТ: ALIEN ATTACK</vt:lpstr>
      <vt:lpstr>Идея проекта</vt:lpstr>
      <vt:lpstr>  Как играть?</vt:lpstr>
      <vt:lpstr>Игровой цикл</vt:lpstr>
      <vt:lpstr>Игровой цикл</vt:lpstr>
      <vt:lpstr>Основные возможности</vt:lpstr>
      <vt:lpstr>Основыне возможности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ALIEN ATTACK</dc:title>
  <dc:creator>Пользователь Windows</dc:creator>
  <cp:lastModifiedBy>Пользователь Windows</cp:lastModifiedBy>
  <cp:revision>8</cp:revision>
  <dcterms:created xsi:type="dcterms:W3CDTF">2021-01-19T17:08:17Z</dcterms:created>
  <dcterms:modified xsi:type="dcterms:W3CDTF">2021-01-20T15:47:56Z</dcterms:modified>
</cp:coreProperties>
</file>