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6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7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1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8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9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88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2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FE42-DBD6-4B33-88DE-1A280325EBA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C4A6-518A-4221-8863-3DBDF15DD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Проект</a:t>
            </a:r>
            <a:r>
              <a:rPr lang="en-US" b="1" dirty="0" smtClean="0"/>
              <a:t>: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интернет-магазин</a:t>
            </a:r>
            <a:br>
              <a:rPr lang="ru-RU" b="1" dirty="0" smtClean="0"/>
            </a:br>
            <a:r>
              <a:rPr lang="en-US" b="1" dirty="0" smtClean="0"/>
              <a:t>“Kupi.ru”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96631"/>
            <a:ext cx="9144000" cy="1655762"/>
          </a:xfrm>
        </p:spPr>
        <p:txBody>
          <a:bodyPr/>
          <a:lstStyle/>
          <a:p>
            <a:r>
              <a:rPr lang="ru-RU" sz="2800" dirty="0"/>
              <a:t>Авторы</a:t>
            </a:r>
            <a:r>
              <a:rPr lang="en-US" sz="2800" dirty="0"/>
              <a:t>: </a:t>
            </a:r>
            <a:r>
              <a:rPr lang="ru-RU" sz="2800" dirty="0"/>
              <a:t>Кипень Вадим и Сакали Семён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				Идея проекта- </a:t>
            </a:r>
            <a:br>
              <a:rPr lang="ru-RU" dirty="0" smtClean="0"/>
            </a:br>
            <a:r>
              <a:rPr lang="ru-RU" dirty="0" smtClean="0"/>
              <a:t>создать </a:t>
            </a:r>
            <a:r>
              <a:rPr lang="ru-RU" dirty="0"/>
              <a:t>свой собственный интернет-магазин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нашем проетке использовались такие библиотеки как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flask, wtforms, flask_wtf, </a:t>
            </a:r>
            <a:r>
              <a:rPr lang="en-US" dirty="0" smtClean="0"/>
              <a:t>sqalchemy, </a:t>
            </a:r>
            <a:r>
              <a:rPr lang="ru-RU" dirty="0" smtClean="0"/>
              <a:t>а также языки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Html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6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 сайтом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 сайта интуитивно понятен, поэтому разобраться в нем не составит труда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Сначала вы попадаете на главную странцу со списком всех товаров, вы можете спокойно искать </a:t>
            </a:r>
          </a:p>
          <a:p>
            <a:pPr marL="0" indent="0">
              <a:buNone/>
            </a:pPr>
            <a:r>
              <a:rPr lang="ru-RU" dirty="0" smtClean="0"/>
              <a:t>подходящий себе товар, </a:t>
            </a:r>
          </a:p>
          <a:p>
            <a:pPr marL="0" indent="0">
              <a:buNone/>
            </a:pPr>
            <a:r>
              <a:rPr lang="ru-RU" dirty="0" smtClean="0"/>
              <a:t>но если вы захотите его </a:t>
            </a:r>
          </a:p>
          <a:p>
            <a:pPr marL="0" indent="0">
              <a:buNone/>
            </a:pPr>
            <a:r>
              <a:rPr lang="ru-RU" dirty="0" smtClean="0"/>
              <a:t>купить, то вам </a:t>
            </a:r>
          </a:p>
          <a:p>
            <a:pPr marL="0" indent="0">
              <a:buNone/>
            </a:pPr>
            <a:r>
              <a:rPr lang="ru-RU" dirty="0" smtClean="0"/>
              <a:t>потребуется авторизация.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23" y="3378812"/>
            <a:ext cx="5643696" cy="27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магазина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нашли себе товар по душе, то можете перейти на сраницу с ним, и ознакомиться с описанием.</a:t>
            </a:r>
          </a:p>
          <a:p>
            <a:pPr marL="0" indent="0">
              <a:buNone/>
            </a:pPr>
            <a:r>
              <a:rPr lang="ru-RU" dirty="0" smtClean="0"/>
              <a:t>Также можно добавить товар в </a:t>
            </a:r>
          </a:p>
          <a:p>
            <a:pPr marL="0" indent="0">
              <a:buNone/>
            </a:pPr>
            <a:r>
              <a:rPr lang="ru-RU" dirty="0" smtClean="0"/>
              <a:t>Избранное, чтобы не потерять.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0" y="2374671"/>
            <a:ext cx="5130250" cy="25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1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магазина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Если вы желаете что-то приобрести, то добавьте желаемый товар в корзину и перейдите на сраницу оплаты.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Само собой, без авторизации</a:t>
            </a:r>
          </a:p>
          <a:p>
            <a:pPr marL="0" indent="0">
              <a:buNone/>
            </a:pPr>
            <a:r>
              <a:rPr lang="ru-RU" dirty="0" smtClean="0"/>
              <a:t>Оплатить вы не сможете.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185"/>
            <a:ext cx="5575738" cy="21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магазина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Главной особенностью сайта является поиск среди товаров.</a:t>
            </a:r>
          </a:p>
          <a:p>
            <a:pPr marL="0" indent="0">
              <a:buNone/>
            </a:pPr>
            <a:r>
              <a:rPr lang="ru-RU" dirty="0" smtClean="0"/>
              <a:t>Для удобства они</a:t>
            </a:r>
          </a:p>
          <a:p>
            <a:pPr marL="0" indent="0">
              <a:buNone/>
            </a:pPr>
            <a:r>
              <a:rPr lang="ru-RU" dirty="0" smtClean="0"/>
              <a:t>Разбиты на 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атегории.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50" y="2318506"/>
            <a:ext cx="7057250" cy="20056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4550"/>
            <a:ext cx="61444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603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w92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powerpointbase.com-w927</Template>
  <TotalTime>18</TotalTime>
  <Words>161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powerpointbase.com-w927</vt:lpstr>
      <vt:lpstr>Проект: интернет-магазин “Kupi.ru”</vt:lpstr>
      <vt:lpstr>    Идея проекта-  создать свой собственный интернет-магазин</vt:lpstr>
      <vt:lpstr>Как пользоваться сайтом</vt:lpstr>
      <vt:lpstr>Возможности магазина</vt:lpstr>
      <vt:lpstr>Возможности магазина</vt:lpstr>
      <vt:lpstr>Возможности магазина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интернет-магазин “Kupi.ru”</dc:title>
  <dc:creator>Пользователь Windows</dc:creator>
  <cp:lastModifiedBy>Пользователь Windows</cp:lastModifiedBy>
  <cp:revision>3</cp:revision>
  <dcterms:created xsi:type="dcterms:W3CDTF">2021-04-24T11:58:10Z</dcterms:created>
  <dcterms:modified xsi:type="dcterms:W3CDTF">2021-04-24T12:16:11Z</dcterms:modified>
</cp:coreProperties>
</file>