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DEF20-B306-6034-1E56-BCD3840EB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2F78F4-CE31-3420-2CA7-1660FBCFB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79CAD-34EA-285E-205B-942D1CCC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350AC-31A4-3CEF-EF21-7B5C9633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C8B06-6D08-99D0-41C7-32E0107C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2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68291-BCC4-4A5E-F7C9-70DA8AEC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9AA51-7A1C-BA3A-81E0-82CBC65F3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51EF0-E907-4F61-9C02-7F91126E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00FCB-595C-4F72-02A5-B63532C1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C4877-FFAA-8515-1B34-671C9F1A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5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647407-DE04-AA4F-8A9A-096BDD029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4B30FE-19BD-C4F5-0E4D-0B6026A9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1B104-0163-FC54-FBB3-4E9496A8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10D56-9A58-857B-8B66-836D5F64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C5740-400C-D8D3-8024-35FB5E91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3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B7A7C-138E-2ABB-2DBC-24B1DB37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ED666-9AAB-B4BE-7B93-B853BD77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820F8-595E-9DE5-FD6B-2D22A2F7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F7854-018F-5D82-5DA5-5C2E1DC2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4B557-EF60-FAD6-975F-F09792B7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3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E3DAD-11AF-FB47-9AA6-017C5E70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EE1B9-C2C5-2C65-7690-747B16435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02736-3341-9553-78B4-C8ACA8E9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FE6C1-A27E-3C44-E2CD-AFD68EEE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2A03D-CCED-4027-C3B9-1153245C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50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D866-3A10-8EF5-9CFB-986850A7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78B81-DF07-5522-1297-AF79AD44D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CA1E0A-BF56-4528-BE56-FE5E98074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9534B-8E48-9117-FAC5-EB72B81B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27EAD-EB60-B3AA-8FCF-0577929E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2220C-DCC0-2D8F-A0E2-1FECA4FE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4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707EF-27D9-7E55-5FAB-A8B3F20A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22DB8-E304-8F89-82AC-1DF4CC34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E85267-6EBF-F16A-9400-9B4FCEAAB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F9B906-BE39-4FDF-1850-E81D967EA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013C5E-A26D-0360-4A37-0A975E21D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A17F04-4125-7B03-D045-495404D7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C8CE5D-F71C-0572-021C-6ABDBF5A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953891-244B-B97D-B8F1-4E05F9B7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8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E627A-9627-3979-E3E0-86CAFC8D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C95FB0-CBBE-65B1-707A-8C778513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AD24EC-3CFB-EBDE-4BD3-120DC32C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07AECD-E359-B6A6-5D17-F60C938F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8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785C24-9B5D-15F3-ACBF-38CCC762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7918DC-C79D-A19C-DFDA-690891FA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4C357-5880-20E8-3AEF-179F15BA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51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E9336-D873-7B5A-B258-72D2BDAF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EB682-2419-B83E-91F2-2A789E827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F94F5-E94B-216F-05D1-DFA20E357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FD678-C02C-3D8B-294B-228EC529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5CE83-DE79-66AF-544F-9F207F2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A71DD-42FC-2E27-82B2-667E9CD6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7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6CE7B-7ABF-DE11-5E6F-ACD0418E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78CEBA-179D-AA9B-43F3-B10F8A7E8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4E87B-3B3D-C2BC-31CA-38A3665B0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DAE8E-2F3E-8202-6D7B-B4E28FB4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8EF6-2A4D-4147-BC32-5460C0597C45}" type="datetimeFigureOut">
              <a:rPr lang="zh-CN" altLang="en-US" smtClean="0"/>
              <a:t>2023-06-06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04795-BA84-1B20-1C5B-5601EDA2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CB6FFC-C736-9C24-4B33-30D2F746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2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BF3A84-8DE4-A96B-4BAC-6D933672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C2107-D3AD-F015-473F-8F09B4CCD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E2569-A686-2D42-A2F0-A6579EFD3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8EF6-2A4D-4147-BC32-5460C0597C45}" type="datetimeFigureOut">
              <a:rPr lang="zh-CN" altLang="en-US" smtClean="0"/>
              <a:t>2023-06-06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607E1-DF5F-F790-C847-6E78A5384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A096-B99D-61E3-9DFD-51A38E96E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82B7-3F19-4F81-8B04-4C561F884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0BCC118E-75F7-477C-5A1E-4E55D7D8EEDC}"/>
              </a:ext>
            </a:extLst>
          </p:cNvPr>
          <p:cNvGrpSpPr/>
          <p:nvPr/>
        </p:nvGrpSpPr>
        <p:grpSpPr>
          <a:xfrm>
            <a:off x="3917140" y="1868873"/>
            <a:ext cx="4357719" cy="3120254"/>
            <a:chOff x="3917140" y="1868873"/>
            <a:chExt cx="4357719" cy="312025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4939275-153E-4830-C0A3-90203CEB8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7140" y="1868873"/>
              <a:ext cx="4357719" cy="2976584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13764B-753C-199A-4DC6-FE068FCDD7CD}"/>
                </a:ext>
              </a:extLst>
            </p:cNvPr>
            <p:cNvGrpSpPr/>
            <p:nvPr/>
          </p:nvGrpSpPr>
          <p:grpSpPr>
            <a:xfrm>
              <a:off x="4090874" y="3798036"/>
              <a:ext cx="1641026" cy="1191091"/>
              <a:chOff x="2151212" y="2712870"/>
              <a:chExt cx="1667614" cy="1426529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4578A29D-1D42-5E21-42C1-B02A65BBDA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2712870"/>
                <a:ext cx="154300" cy="113904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2CD65ACB-CA26-F51F-22D3-DA7217E0D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3630054"/>
                <a:ext cx="1393823" cy="22186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7983CB3-CB82-27F4-4655-B4EC47E8248F}"/>
                  </a:ext>
                </a:extLst>
              </p:cNvPr>
              <p:cNvSpPr txBox="1"/>
              <p:nvPr/>
            </p:nvSpPr>
            <p:spPr>
              <a:xfrm>
                <a:off x="2151212" y="3844509"/>
                <a:ext cx="448295" cy="294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DE239CE-CBBA-CD09-3C9F-875BF602C74F}"/>
                </a:ext>
              </a:extLst>
            </p:cNvPr>
            <p:cNvCxnSpPr>
              <a:cxnSpLocks/>
            </p:cNvCxnSpPr>
            <p:nvPr/>
          </p:nvCxnSpPr>
          <p:spPr>
            <a:xfrm>
              <a:off x="4964598" y="3695574"/>
              <a:ext cx="1759226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3CC4353-A0E4-A375-BF6C-6E7DD22173EB}"/>
                </a:ext>
              </a:extLst>
            </p:cNvPr>
            <p:cNvSpPr txBox="1"/>
            <p:nvPr/>
          </p:nvSpPr>
          <p:spPr>
            <a:xfrm>
              <a:off x="5207338" y="3497892"/>
              <a:ext cx="13532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达到或超过前平台上沿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3A83CB0-B88F-D491-1C52-D27F925A4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39273" y="3640931"/>
              <a:ext cx="602702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2807FA7-81E0-E412-1E67-D613EBAC4C74}"/>
                </a:ext>
              </a:extLst>
            </p:cNvPr>
            <p:cNvSpPr txBox="1"/>
            <p:nvPr/>
          </p:nvSpPr>
          <p:spPr>
            <a:xfrm>
              <a:off x="7411481" y="3395763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介入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6F94BC8-0ED6-AE69-07A5-D876C98A0685}"/>
                </a:ext>
              </a:extLst>
            </p:cNvPr>
            <p:cNvCxnSpPr>
              <a:cxnSpLocks/>
            </p:cNvCxnSpPr>
            <p:nvPr/>
          </p:nvCxnSpPr>
          <p:spPr>
            <a:xfrm>
              <a:off x="7242730" y="3733487"/>
              <a:ext cx="599245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744657A-00A3-B9F4-7554-D52A5991686C}"/>
                </a:ext>
              </a:extLst>
            </p:cNvPr>
            <p:cNvSpPr txBox="1"/>
            <p:nvPr/>
          </p:nvSpPr>
          <p:spPr>
            <a:xfrm>
              <a:off x="7411481" y="3728500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止损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45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0BA3174-436D-793A-4E82-CD41A9CF8A82}"/>
              </a:ext>
            </a:extLst>
          </p:cNvPr>
          <p:cNvGrpSpPr/>
          <p:nvPr/>
        </p:nvGrpSpPr>
        <p:grpSpPr>
          <a:xfrm>
            <a:off x="2602680" y="1307290"/>
            <a:ext cx="6986639" cy="4243419"/>
            <a:chOff x="2125602" y="1272503"/>
            <a:chExt cx="6986639" cy="424341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586150C-2BB9-D116-1568-B54F4BE99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602" y="1272503"/>
              <a:ext cx="6986639" cy="4243419"/>
            </a:xfrm>
            <a:prstGeom prst="rect">
              <a:avLst/>
            </a:prstGeom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A2DF8F3-B068-AF67-A16E-FF40921F377D}"/>
                </a:ext>
              </a:extLst>
            </p:cNvPr>
            <p:cNvGrpSpPr/>
            <p:nvPr/>
          </p:nvGrpSpPr>
          <p:grpSpPr>
            <a:xfrm>
              <a:off x="3602218" y="4024311"/>
              <a:ext cx="2165169" cy="1272060"/>
              <a:chOff x="2350656" y="2457050"/>
              <a:chExt cx="2200251" cy="1523504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92430CFC-71C3-94C9-1875-C0D8105B2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4401" y="2457050"/>
                <a:ext cx="280701" cy="123774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1A99415-2E64-00A2-BDA6-46130E0DDE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4401" y="3272705"/>
                <a:ext cx="1916506" cy="42208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79AAF1-E952-CFB1-FCE6-D7D33F921D88}"/>
                  </a:ext>
                </a:extLst>
              </p:cNvPr>
              <p:cNvSpPr txBox="1"/>
              <p:nvPr/>
            </p:nvSpPr>
            <p:spPr>
              <a:xfrm>
                <a:off x="2350656" y="3685663"/>
                <a:ext cx="448295" cy="2948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1ACE1BF-6F0A-62AB-9378-C7D2574B16FB}"/>
                </a:ext>
              </a:extLst>
            </p:cNvPr>
            <p:cNvCxnSpPr>
              <a:cxnSpLocks/>
            </p:cNvCxnSpPr>
            <p:nvPr/>
          </p:nvCxnSpPr>
          <p:spPr>
            <a:xfrm>
              <a:off x="4461633" y="3743195"/>
              <a:ext cx="2566992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08E97EA-09B9-5DB1-0B35-561C8E20486D}"/>
                </a:ext>
              </a:extLst>
            </p:cNvPr>
            <p:cNvSpPr txBox="1"/>
            <p:nvPr/>
          </p:nvSpPr>
          <p:spPr>
            <a:xfrm>
              <a:off x="5526428" y="3535987"/>
              <a:ext cx="13532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达到或超过前中枢上沿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6CC179B-AB75-04F9-EAFE-21E3C24EBE1D}"/>
                </a:ext>
              </a:extLst>
            </p:cNvPr>
            <p:cNvCxnSpPr>
              <a:cxnSpLocks/>
            </p:cNvCxnSpPr>
            <p:nvPr/>
          </p:nvCxnSpPr>
          <p:spPr>
            <a:xfrm>
              <a:off x="7570006" y="4724723"/>
              <a:ext cx="602702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4A1325E-5399-F84F-5E0A-B000EF7D60D7}"/>
                </a:ext>
              </a:extLst>
            </p:cNvPr>
            <p:cNvSpPr txBox="1"/>
            <p:nvPr/>
          </p:nvSpPr>
          <p:spPr>
            <a:xfrm>
              <a:off x="7742214" y="4479555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介入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23CD29C-A663-1C69-9B53-8EBEC65A2FDE}"/>
                </a:ext>
              </a:extLst>
            </p:cNvPr>
            <p:cNvCxnSpPr>
              <a:cxnSpLocks/>
            </p:cNvCxnSpPr>
            <p:nvPr/>
          </p:nvCxnSpPr>
          <p:spPr>
            <a:xfrm>
              <a:off x="6396038" y="5101379"/>
              <a:ext cx="177667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C684EAF-7F82-9C94-9EF0-6316F49613E0}"/>
                </a:ext>
              </a:extLst>
            </p:cNvPr>
            <p:cNvSpPr txBox="1"/>
            <p:nvPr/>
          </p:nvSpPr>
          <p:spPr>
            <a:xfrm>
              <a:off x="7742214" y="5101346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止损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14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11B28F3-585C-8DFC-9153-596D23AA1892}"/>
              </a:ext>
            </a:extLst>
          </p:cNvPr>
          <p:cNvGrpSpPr/>
          <p:nvPr/>
        </p:nvGrpSpPr>
        <p:grpSpPr>
          <a:xfrm>
            <a:off x="2593155" y="869137"/>
            <a:ext cx="7005689" cy="5119725"/>
            <a:chOff x="2593155" y="869137"/>
            <a:chExt cx="7005689" cy="511972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7B0ED74-3D3F-C717-F5BB-9B62DC35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3155" y="869137"/>
              <a:ext cx="7005689" cy="5119725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930B0EA-33A5-5BD7-37DD-EBC8EB707D7C}"/>
                </a:ext>
              </a:extLst>
            </p:cNvPr>
            <p:cNvGrpSpPr/>
            <p:nvPr/>
          </p:nvGrpSpPr>
          <p:grpSpPr>
            <a:xfrm>
              <a:off x="4309902" y="3513041"/>
              <a:ext cx="1830202" cy="1191091"/>
              <a:chOff x="2151212" y="2712870"/>
              <a:chExt cx="1774065" cy="1426529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2B179B5-3D63-D47D-AC8B-F7A1C56397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2712870"/>
                <a:ext cx="154300" cy="113904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20304062-6DD7-6C5E-FE3C-EE552EA807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3559062"/>
                <a:ext cx="1500274" cy="29285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52A59D-A545-EB7B-FA65-C6EF3B43DF63}"/>
                  </a:ext>
                </a:extLst>
              </p:cNvPr>
              <p:cNvSpPr txBox="1"/>
              <p:nvPr/>
            </p:nvSpPr>
            <p:spPr>
              <a:xfrm>
                <a:off x="2151212" y="3844509"/>
                <a:ext cx="448295" cy="294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7BF0FE7-45B4-5836-710B-304E8AAAD19F}"/>
                </a:ext>
              </a:extLst>
            </p:cNvPr>
            <p:cNvCxnSpPr>
              <a:cxnSpLocks/>
            </p:cNvCxnSpPr>
            <p:nvPr/>
          </p:nvCxnSpPr>
          <p:spPr>
            <a:xfrm>
              <a:off x="5100638" y="3266950"/>
              <a:ext cx="2487267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240078D-D6C3-00FB-EF8B-9CAD2D605D0A}"/>
                </a:ext>
              </a:extLst>
            </p:cNvPr>
            <p:cNvSpPr txBox="1"/>
            <p:nvPr/>
          </p:nvSpPr>
          <p:spPr>
            <a:xfrm>
              <a:off x="6427785" y="3258394"/>
              <a:ext cx="13532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未达到前 中枢上沿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61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45D92959-0398-86CB-CBC1-0F023DBE4C88}"/>
              </a:ext>
            </a:extLst>
          </p:cNvPr>
          <p:cNvGrpSpPr/>
          <p:nvPr/>
        </p:nvGrpSpPr>
        <p:grpSpPr>
          <a:xfrm>
            <a:off x="2695550" y="1319188"/>
            <a:ext cx="6800900" cy="4219624"/>
            <a:chOff x="2114111" y="1413204"/>
            <a:chExt cx="6800900" cy="42196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3B04CFD-BDDA-167B-E791-32E6501A0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4111" y="1413204"/>
              <a:ext cx="6800900" cy="4200556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6F63322-FEDD-E36E-AE0F-44A7C22D9664}"/>
                </a:ext>
              </a:extLst>
            </p:cNvPr>
            <p:cNvGrpSpPr/>
            <p:nvPr/>
          </p:nvGrpSpPr>
          <p:grpSpPr>
            <a:xfrm>
              <a:off x="3847931" y="4441737"/>
              <a:ext cx="1830202" cy="1191091"/>
              <a:chOff x="2151212" y="2712870"/>
              <a:chExt cx="1774065" cy="1426529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0BA3F72-68DD-C27B-9D2E-F80DC69E8C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2712870"/>
                <a:ext cx="154300" cy="113904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F02F64AD-23AE-D352-7E68-DA486D0161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3559062"/>
                <a:ext cx="1500274" cy="29285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83BA29-AD9E-9269-EB9B-E4BFBC5C608B}"/>
                  </a:ext>
                </a:extLst>
              </p:cNvPr>
              <p:cNvSpPr txBox="1"/>
              <p:nvPr/>
            </p:nvSpPr>
            <p:spPr>
              <a:xfrm>
                <a:off x="2151212" y="3844509"/>
                <a:ext cx="448295" cy="294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9B1E248-6228-A594-6BBB-A460E7D3B24D}"/>
                </a:ext>
              </a:extLst>
            </p:cNvPr>
            <p:cNvCxnSpPr>
              <a:cxnSpLocks/>
            </p:cNvCxnSpPr>
            <p:nvPr/>
          </p:nvCxnSpPr>
          <p:spPr>
            <a:xfrm>
              <a:off x="4586288" y="4301536"/>
              <a:ext cx="2271712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0D55A5C-E3E7-F890-88FF-BD5D9FE773C9}"/>
                </a:ext>
              </a:extLst>
            </p:cNvPr>
            <p:cNvSpPr txBox="1"/>
            <p:nvPr/>
          </p:nvSpPr>
          <p:spPr>
            <a:xfrm>
              <a:off x="5732450" y="4307269"/>
              <a:ext cx="13532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未达到前中枢上沿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9392587-813A-C3AF-FD88-2227641E000B}"/>
                </a:ext>
              </a:extLst>
            </p:cNvPr>
            <p:cNvCxnSpPr>
              <a:cxnSpLocks/>
            </p:cNvCxnSpPr>
            <p:nvPr/>
          </p:nvCxnSpPr>
          <p:spPr>
            <a:xfrm>
              <a:off x="7956469" y="4153006"/>
              <a:ext cx="602702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08D95D9-FD98-21E0-090E-BEE626538E21}"/>
                </a:ext>
              </a:extLst>
            </p:cNvPr>
            <p:cNvSpPr txBox="1"/>
            <p:nvPr/>
          </p:nvSpPr>
          <p:spPr>
            <a:xfrm>
              <a:off x="8128677" y="3907838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介入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0FF69D8-7495-AF21-8037-2E6028223ECC}"/>
                </a:ext>
              </a:extLst>
            </p:cNvPr>
            <p:cNvCxnSpPr>
              <a:cxnSpLocks/>
            </p:cNvCxnSpPr>
            <p:nvPr/>
          </p:nvCxnSpPr>
          <p:spPr>
            <a:xfrm>
              <a:off x="7959926" y="4270002"/>
              <a:ext cx="599245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98D5CC4-777F-9771-30BF-4E84416EF42C}"/>
                </a:ext>
              </a:extLst>
            </p:cNvPr>
            <p:cNvSpPr txBox="1"/>
            <p:nvPr/>
          </p:nvSpPr>
          <p:spPr>
            <a:xfrm>
              <a:off x="8128677" y="4265015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止损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49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BED2E55E-0197-8166-40F0-9C35F1522A47}"/>
              </a:ext>
            </a:extLst>
          </p:cNvPr>
          <p:cNvGrpSpPr/>
          <p:nvPr/>
        </p:nvGrpSpPr>
        <p:grpSpPr>
          <a:xfrm>
            <a:off x="2500286" y="804407"/>
            <a:ext cx="7191428" cy="5249186"/>
            <a:chOff x="1630612" y="951343"/>
            <a:chExt cx="7191428" cy="524918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4940B0A-B771-4935-8EA4-1EB0CF2F1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0612" y="951343"/>
              <a:ext cx="7191428" cy="478634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A5C361B-A799-052A-F5B7-126D44AC5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6794" y="4421669"/>
              <a:ext cx="333377" cy="400053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ACCBB6B-8580-F3E1-5B8F-5C8829992166}"/>
                </a:ext>
              </a:extLst>
            </p:cNvPr>
            <p:cNvGrpSpPr/>
            <p:nvPr/>
          </p:nvGrpSpPr>
          <p:grpSpPr>
            <a:xfrm>
              <a:off x="3100218" y="4113125"/>
              <a:ext cx="2376656" cy="1191091"/>
              <a:chOff x="2151212" y="2712870"/>
              <a:chExt cx="2303758" cy="1426529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23AC26C-B10A-FAEF-5FC5-D6676B922A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2712870"/>
                <a:ext cx="154300" cy="113904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9277457-60BA-B7E6-7579-3B18C0B180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3462085"/>
                <a:ext cx="2029967" cy="38982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2DAC17C-5A04-615F-95D5-B5E4210D2B72}"/>
                  </a:ext>
                </a:extLst>
              </p:cNvPr>
              <p:cNvSpPr txBox="1"/>
              <p:nvPr/>
            </p:nvSpPr>
            <p:spPr>
              <a:xfrm>
                <a:off x="2151212" y="3844509"/>
                <a:ext cx="448295" cy="294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01FC7BE-6B2A-61B1-1B81-29201552BC53}"/>
                </a:ext>
              </a:extLst>
            </p:cNvPr>
            <p:cNvGrpSpPr/>
            <p:nvPr/>
          </p:nvGrpSpPr>
          <p:grpSpPr>
            <a:xfrm>
              <a:off x="5326010" y="5006685"/>
              <a:ext cx="1389118" cy="1193844"/>
              <a:chOff x="2151212" y="2709573"/>
              <a:chExt cx="1411625" cy="1429826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313748BF-C1AF-798D-2D98-2E2FDE93DA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2709573"/>
                <a:ext cx="174503" cy="114234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BEA04803-F703-934B-A665-097418C0FA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3275102"/>
                <a:ext cx="1137834" cy="57681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E169D12-5601-4733-E08A-C93C9B13CD1E}"/>
                  </a:ext>
                </a:extLst>
              </p:cNvPr>
              <p:cNvSpPr txBox="1"/>
              <p:nvPr/>
            </p:nvSpPr>
            <p:spPr>
              <a:xfrm>
                <a:off x="2151212" y="3844509"/>
                <a:ext cx="448295" cy="294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95D4AAA-81F5-4640-2A5F-2CEBE106DEFD}"/>
                </a:ext>
              </a:extLst>
            </p:cNvPr>
            <p:cNvCxnSpPr>
              <a:cxnSpLocks/>
            </p:cNvCxnSpPr>
            <p:nvPr/>
          </p:nvCxnSpPr>
          <p:spPr>
            <a:xfrm>
              <a:off x="6229351" y="4831248"/>
              <a:ext cx="1440655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6B1847A-A6B5-B731-F3DF-4A7ED1BE8677}"/>
                </a:ext>
              </a:extLst>
            </p:cNvPr>
            <p:cNvSpPr txBox="1"/>
            <p:nvPr/>
          </p:nvSpPr>
          <p:spPr>
            <a:xfrm>
              <a:off x="6308364" y="4487703"/>
              <a:ext cx="1353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达到或超过</a:t>
              </a:r>
              <a:endParaRPr lang="en-US" altLang="zh-CN" sz="9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前平台上沿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A24D68F-703A-C799-B525-AC6E8A378AFB}"/>
                </a:ext>
              </a:extLst>
            </p:cNvPr>
            <p:cNvCxnSpPr>
              <a:cxnSpLocks/>
            </p:cNvCxnSpPr>
            <p:nvPr/>
          </p:nvCxnSpPr>
          <p:spPr>
            <a:xfrm>
              <a:off x="7829550" y="5407217"/>
              <a:ext cx="776288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66BADDA-41A8-FAF7-401D-B1BFD9B426E3}"/>
                </a:ext>
              </a:extLst>
            </p:cNvPr>
            <p:cNvSpPr txBox="1"/>
            <p:nvPr/>
          </p:nvSpPr>
          <p:spPr>
            <a:xfrm>
              <a:off x="8188999" y="5162049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介入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A9B1705-D920-6CAD-D871-D204CB79944F}"/>
                </a:ext>
              </a:extLst>
            </p:cNvPr>
            <p:cNvCxnSpPr>
              <a:cxnSpLocks/>
            </p:cNvCxnSpPr>
            <p:nvPr/>
          </p:nvCxnSpPr>
          <p:spPr>
            <a:xfrm>
              <a:off x="7209544" y="5517165"/>
              <a:ext cx="1420109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44D4504-AF28-6AA3-C5F3-D94149B975DC}"/>
                </a:ext>
              </a:extLst>
            </p:cNvPr>
            <p:cNvSpPr txBox="1"/>
            <p:nvPr/>
          </p:nvSpPr>
          <p:spPr>
            <a:xfrm>
              <a:off x="8188999" y="5517132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止损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F6723CB-CA45-01E8-39B2-F5E08DE29060}"/>
                </a:ext>
              </a:extLst>
            </p:cNvPr>
            <p:cNvSpPr txBox="1"/>
            <p:nvPr/>
          </p:nvSpPr>
          <p:spPr>
            <a:xfrm>
              <a:off x="7260681" y="4610814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介入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5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CBEA96-FFD0-0D89-3EA4-F8FEFB751D07}"/>
              </a:ext>
            </a:extLst>
          </p:cNvPr>
          <p:cNvGrpSpPr/>
          <p:nvPr/>
        </p:nvGrpSpPr>
        <p:grpSpPr>
          <a:xfrm>
            <a:off x="4212417" y="1764494"/>
            <a:ext cx="3767165" cy="3329012"/>
            <a:chOff x="4212417" y="1764494"/>
            <a:chExt cx="3767165" cy="332901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DF79943-7043-E7C0-5C77-D26F4C5C1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2417" y="1764494"/>
              <a:ext cx="3767165" cy="3329012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C6E489-F8A7-186E-EF00-50DD813AEC6F}"/>
                </a:ext>
              </a:extLst>
            </p:cNvPr>
            <p:cNvGrpSpPr/>
            <p:nvPr/>
          </p:nvGrpSpPr>
          <p:grpSpPr>
            <a:xfrm>
              <a:off x="4212417" y="3475329"/>
              <a:ext cx="1641026" cy="1191091"/>
              <a:chOff x="2151212" y="2712870"/>
              <a:chExt cx="1667614" cy="1426529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41968F9A-FC43-221E-9FC8-3EDB96935F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2712870"/>
                <a:ext cx="154300" cy="113904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098A452-0CCB-39E2-FEA6-52B8108B58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3630054"/>
                <a:ext cx="1393823" cy="22186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1CAA4CC-5D8E-15A8-2584-7D8D462217BB}"/>
                  </a:ext>
                </a:extLst>
              </p:cNvPr>
              <p:cNvSpPr txBox="1"/>
              <p:nvPr/>
            </p:nvSpPr>
            <p:spPr>
              <a:xfrm>
                <a:off x="2151212" y="3844509"/>
                <a:ext cx="448295" cy="294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D6E9878-0C27-71BD-A4F6-3D0CEAE8972D}"/>
                </a:ext>
              </a:extLst>
            </p:cNvPr>
            <p:cNvCxnSpPr>
              <a:cxnSpLocks/>
            </p:cNvCxnSpPr>
            <p:nvPr/>
          </p:nvCxnSpPr>
          <p:spPr>
            <a:xfrm>
              <a:off x="5088837" y="3193756"/>
              <a:ext cx="1580320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435ED9A-AA12-6B62-025D-55223ACD6551}"/>
                </a:ext>
              </a:extLst>
            </p:cNvPr>
            <p:cNvSpPr txBox="1"/>
            <p:nvPr/>
          </p:nvSpPr>
          <p:spPr>
            <a:xfrm>
              <a:off x="5637922" y="3193756"/>
              <a:ext cx="11480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未达到前平台上沿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81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0516F41-1A96-D968-1690-2E626CA28598}"/>
              </a:ext>
            </a:extLst>
          </p:cNvPr>
          <p:cNvGrpSpPr/>
          <p:nvPr/>
        </p:nvGrpSpPr>
        <p:grpSpPr>
          <a:xfrm>
            <a:off x="3883802" y="1915814"/>
            <a:ext cx="4424395" cy="3026371"/>
            <a:chOff x="3883802" y="1915814"/>
            <a:chExt cx="4424395" cy="302637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B13C11D-EF57-3D1F-A3BF-4235893B3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3802" y="1915814"/>
              <a:ext cx="4424395" cy="2862283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84AEB0E-7F3B-AEFF-6701-AE533834857F}"/>
                </a:ext>
              </a:extLst>
            </p:cNvPr>
            <p:cNvGrpSpPr/>
            <p:nvPr/>
          </p:nvGrpSpPr>
          <p:grpSpPr>
            <a:xfrm>
              <a:off x="4098117" y="3751094"/>
              <a:ext cx="1641026" cy="1191091"/>
              <a:chOff x="2151212" y="2712870"/>
              <a:chExt cx="1667614" cy="1426529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BFAC210E-0175-7649-D0AE-688AC4BC0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2712870"/>
                <a:ext cx="154300" cy="113904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796F819B-228C-AC09-DDDA-14FB28492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3630054"/>
                <a:ext cx="1393823" cy="22186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4CFCF6-097C-C8BA-EB30-03A7C7258D83}"/>
                  </a:ext>
                </a:extLst>
              </p:cNvPr>
              <p:cNvSpPr txBox="1"/>
              <p:nvPr/>
            </p:nvSpPr>
            <p:spPr>
              <a:xfrm>
                <a:off x="2151212" y="3844509"/>
                <a:ext cx="448295" cy="294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7AFBCB9-8784-D596-6983-FF23059B7563}"/>
                </a:ext>
              </a:extLst>
            </p:cNvPr>
            <p:cNvCxnSpPr>
              <a:cxnSpLocks/>
            </p:cNvCxnSpPr>
            <p:nvPr/>
          </p:nvCxnSpPr>
          <p:spPr>
            <a:xfrm>
              <a:off x="4964597" y="3638487"/>
              <a:ext cx="1664803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0F66D19-335B-4195-AE5B-3CBC1A6C7155}"/>
                </a:ext>
              </a:extLst>
            </p:cNvPr>
            <p:cNvSpPr txBox="1"/>
            <p:nvPr/>
          </p:nvSpPr>
          <p:spPr>
            <a:xfrm>
              <a:off x="5124935" y="3440805"/>
              <a:ext cx="13789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达到或超过前平台上沿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64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31C593-37A8-010E-D07D-D95A69D41EBA}"/>
              </a:ext>
            </a:extLst>
          </p:cNvPr>
          <p:cNvGrpSpPr/>
          <p:nvPr/>
        </p:nvGrpSpPr>
        <p:grpSpPr>
          <a:xfrm>
            <a:off x="3571856" y="2059771"/>
            <a:ext cx="5048287" cy="2817810"/>
            <a:chOff x="3571856" y="2059771"/>
            <a:chExt cx="5048287" cy="281781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3505D42-B6AE-2AEA-4370-68664BAFB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1856" y="2059771"/>
              <a:ext cx="5048287" cy="2738458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EEE87DE-812E-0F49-599E-B84A9F4A5546}"/>
                </a:ext>
              </a:extLst>
            </p:cNvPr>
            <p:cNvGrpSpPr/>
            <p:nvPr/>
          </p:nvGrpSpPr>
          <p:grpSpPr>
            <a:xfrm>
              <a:off x="3710491" y="3686490"/>
              <a:ext cx="2576008" cy="1191091"/>
              <a:chOff x="2151212" y="2712870"/>
              <a:chExt cx="2617745" cy="1426529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5FAE28FF-5DDB-DBAF-45BE-0F355EC7B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2712870"/>
                <a:ext cx="154300" cy="113904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3D06DA8B-9F91-7828-D5ED-6B4D8E065C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3416302"/>
                <a:ext cx="2343954" cy="43561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DD6AFB-8372-F5C6-F7EA-25E29C4722FC}"/>
                  </a:ext>
                </a:extLst>
              </p:cNvPr>
              <p:cNvSpPr txBox="1"/>
              <p:nvPr/>
            </p:nvSpPr>
            <p:spPr>
              <a:xfrm>
                <a:off x="2151212" y="3844509"/>
                <a:ext cx="448295" cy="294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FD8D1F2-00F5-A994-7DAC-C81BE2E6E0C8}"/>
                </a:ext>
              </a:extLst>
            </p:cNvPr>
            <p:cNvCxnSpPr>
              <a:cxnSpLocks/>
            </p:cNvCxnSpPr>
            <p:nvPr/>
          </p:nvCxnSpPr>
          <p:spPr>
            <a:xfrm>
              <a:off x="5685183" y="3996299"/>
              <a:ext cx="1495839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E73C9D6-1302-3C77-4EC6-249891A4BBB8}"/>
                </a:ext>
              </a:extLst>
            </p:cNvPr>
            <p:cNvSpPr txBox="1"/>
            <p:nvPr/>
          </p:nvSpPr>
          <p:spPr>
            <a:xfrm>
              <a:off x="6286499" y="362696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达到或超过</a:t>
              </a:r>
              <a:endParaRPr lang="en-US" altLang="zh-CN" sz="9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前中枢下沿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BB003D0-644E-3F64-B9CA-61A794FDE4D2}"/>
                </a:ext>
              </a:extLst>
            </p:cNvPr>
            <p:cNvCxnSpPr>
              <a:cxnSpLocks/>
            </p:cNvCxnSpPr>
            <p:nvPr/>
          </p:nvCxnSpPr>
          <p:spPr>
            <a:xfrm>
              <a:off x="7686533" y="4444559"/>
              <a:ext cx="602702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52F41D7-9657-C640-F65F-6015374F902C}"/>
                </a:ext>
              </a:extLst>
            </p:cNvPr>
            <p:cNvSpPr txBox="1"/>
            <p:nvPr/>
          </p:nvSpPr>
          <p:spPr>
            <a:xfrm>
              <a:off x="7858741" y="4199391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介入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89214BC-D803-55BF-F5B5-3E5B86565A3A}"/>
                </a:ext>
              </a:extLst>
            </p:cNvPr>
            <p:cNvCxnSpPr>
              <a:cxnSpLocks/>
            </p:cNvCxnSpPr>
            <p:nvPr/>
          </p:nvCxnSpPr>
          <p:spPr>
            <a:xfrm>
              <a:off x="6728791" y="4631540"/>
              <a:ext cx="1560444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F33C963-8810-851A-0DDB-65D8B61917D2}"/>
                </a:ext>
              </a:extLst>
            </p:cNvPr>
            <p:cNvSpPr txBox="1"/>
            <p:nvPr/>
          </p:nvSpPr>
          <p:spPr>
            <a:xfrm>
              <a:off x="7858741" y="4626553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止损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34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89AC35DD-0C31-ABB1-A9DA-BB0524650A51}"/>
              </a:ext>
            </a:extLst>
          </p:cNvPr>
          <p:cNvGrpSpPr/>
          <p:nvPr/>
        </p:nvGrpSpPr>
        <p:grpSpPr>
          <a:xfrm>
            <a:off x="3581283" y="1795450"/>
            <a:ext cx="4974566" cy="3267099"/>
            <a:chOff x="3581283" y="1795450"/>
            <a:chExt cx="4974566" cy="326709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A876F15-73DE-D067-013B-0F4AEA114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6151" y="1795450"/>
              <a:ext cx="4919698" cy="3267099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4054F96-F69A-5FC8-37A4-9A9DB2BF9C86}"/>
                </a:ext>
              </a:extLst>
            </p:cNvPr>
            <p:cNvGrpSpPr/>
            <p:nvPr/>
          </p:nvGrpSpPr>
          <p:grpSpPr>
            <a:xfrm>
              <a:off x="3581283" y="3070264"/>
              <a:ext cx="2213231" cy="1191091"/>
              <a:chOff x="2151212" y="2712870"/>
              <a:chExt cx="2249090" cy="1426529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CAB5679E-244C-CBCE-8B46-391764D4F7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2712870"/>
                <a:ext cx="154300" cy="113904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73CE9BF5-B0E1-79B5-0305-4B6ADEE381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3404399"/>
                <a:ext cx="1975299" cy="447516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1356EE-54E0-40F7-B508-09A9755C562F}"/>
                  </a:ext>
                </a:extLst>
              </p:cNvPr>
              <p:cNvSpPr txBox="1"/>
              <p:nvPr/>
            </p:nvSpPr>
            <p:spPr>
              <a:xfrm>
                <a:off x="2151212" y="3844509"/>
                <a:ext cx="448295" cy="294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C8F02EF-C6C6-8B96-9716-947F19E63DED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18" y="3418786"/>
              <a:ext cx="1495839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502EBB6-2891-72A0-04C0-9BE43DFA0DE0}"/>
                </a:ext>
              </a:extLst>
            </p:cNvPr>
            <p:cNvSpPr txBox="1"/>
            <p:nvPr/>
          </p:nvSpPr>
          <p:spPr>
            <a:xfrm>
              <a:off x="5929559" y="3439214"/>
              <a:ext cx="1107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未达到前中枢下沿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250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0F650AB-EF14-6C61-CCC4-9689DD55F34B}"/>
              </a:ext>
            </a:extLst>
          </p:cNvPr>
          <p:cNvGrpSpPr/>
          <p:nvPr/>
        </p:nvGrpSpPr>
        <p:grpSpPr>
          <a:xfrm>
            <a:off x="3274198" y="1907370"/>
            <a:ext cx="5643604" cy="3043260"/>
            <a:chOff x="3274198" y="1907370"/>
            <a:chExt cx="5643604" cy="304326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E65CB6E-930F-95BD-C0FC-D8B1F5E2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4198" y="1907370"/>
              <a:ext cx="5643604" cy="3043260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578870-A27B-2C1C-DA49-194ECB58637D}"/>
                </a:ext>
              </a:extLst>
            </p:cNvPr>
            <p:cNvGrpSpPr/>
            <p:nvPr/>
          </p:nvGrpSpPr>
          <p:grpSpPr>
            <a:xfrm>
              <a:off x="3332804" y="3477768"/>
              <a:ext cx="2213231" cy="1191091"/>
              <a:chOff x="2151212" y="2712870"/>
              <a:chExt cx="2249090" cy="1426529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CA5F83E9-7F3E-54CF-EFC8-31513EC9B9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2712870"/>
                <a:ext cx="154300" cy="113904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9AB36AE6-41B3-A1FD-73E9-F14EAE6765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3404399"/>
                <a:ext cx="1975299" cy="447516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13B5FF8-FCB5-569A-3CB1-C1D7A800F1D3}"/>
                  </a:ext>
                </a:extLst>
              </p:cNvPr>
              <p:cNvSpPr txBox="1"/>
              <p:nvPr/>
            </p:nvSpPr>
            <p:spPr>
              <a:xfrm>
                <a:off x="2151212" y="3844509"/>
                <a:ext cx="448295" cy="294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E22F5B5-7A66-E160-B0CE-D0C8FF0E4C05}"/>
                </a:ext>
              </a:extLst>
            </p:cNvPr>
            <p:cNvCxnSpPr>
              <a:cxnSpLocks/>
            </p:cNvCxnSpPr>
            <p:nvPr/>
          </p:nvCxnSpPr>
          <p:spPr>
            <a:xfrm>
              <a:off x="5250127" y="3711991"/>
              <a:ext cx="1495839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A2356E7-E9D4-E347-20CC-9D85CC79D43C}"/>
                </a:ext>
              </a:extLst>
            </p:cNvPr>
            <p:cNvSpPr txBox="1"/>
            <p:nvPr/>
          </p:nvSpPr>
          <p:spPr>
            <a:xfrm>
              <a:off x="5715868" y="3732419"/>
              <a:ext cx="1107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未达到前中枢下沿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5C7AD41-3BD8-7467-027B-09D67B001F7F}"/>
                </a:ext>
              </a:extLst>
            </p:cNvPr>
            <p:cNvCxnSpPr>
              <a:cxnSpLocks/>
            </p:cNvCxnSpPr>
            <p:nvPr/>
          </p:nvCxnSpPr>
          <p:spPr>
            <a:xfrm>
              <a:off x="7825683" y="4049088"/>
              <a:ext cx="602702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C8A38F-665C-3B39-C214-604846B8F95E}"/>
                </a:ext>
              </a:extLst>
            </p:cNvPr>
            <p:cNvSpPr txBox="1"/>
            <p:nvPr/>
          </p:nvSpPr>
          <p:spPr>
            <a:xfrm>
              <a:off x="7997891" y="3803920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介入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7A8DAA1-416D-BF6C-1908-181B56D32199}"/>
                </a:ext>
              </a:extLst>
            </p:cNvPr>
            <p:cNvCxnSpPr>
              <a:cxnSpLocks/>
            </p:cNvCxnSpPr>
            <p:nvPr/>
          </p:nvCxnSpPr>
          <p:spPr>
            <a:xfrm>
              <a:off x="7829140" y="4156554"/>
              <a:ext cx="599245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1417412-E637-4795-FCF7-F7C047D0519A}"/>
                </a:ext>
              </a:extLst>
            </p:cNvPr>
            <p:cNvSpPr txBox="1"/>
            <p:nvPr/>
          </p:nvSpPr>
          <p:spPr>
            <a:xfrm>
              <a:off x="7997891" y="4151567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止损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45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B40FC27B-7A6A-3D3B-DF05-9379C9B87A96}"/>
              </a:ext>
            </a:extLst>
          </p:cNvPr>
          <p:cNvGrpSpPr/>
          <p:nvPr/>
        </p:nvGrpSpPr>
        <p:grpSpPr>
          <a:xfrm>
            <a:off x="3278960" y="1658788"/>
            <a:ext cx="5634079" cy="3540423"/>
            <a:chOff x="3278960" y="1793069"/>
            <a:chExt cx="5634079" cy="354042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DF5B8FC-B4DF-7CF0-61FB-27C3EA054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8960" y="1793069"/>
              <a:ext cx="5634079" cy="3271861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A3DB727-3718-1C90-9235-DC5899CAD8D2}"/>
                </a:ext>
              </a:extLst>
            </p:cNvPr>
            <p:cNvGrpSpPr/>
            <p:nvPr/>
          </p:nvGrpSpPr>
          <p:grpSpPr>
            <a:xfrm>
              <a:off x="3350607" y="3311785"/>
              <a:ext cx="2320259" cy="1191091"/>
              <a:chOff x="2151212" y="2712870"/>
              <a:chExt cx="2249090" cy="1426529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B2427BD8-D634-98E8-43FF-79B79C8F4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2712870"/>
                <a:ext cx="154300" cy="113904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8E9F20F-B958-0107-CF96-A395ECF24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3404399"/>
                <a:ext cx="1975299" cy="447516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C1C0BE8-0F5F-B923-CEE8-A080EBDA1B90}"/>
                  </a:ext>
                </a:extLst>
              </p:cNvPr>
              <p:cNvSpPr txBox="1"/>
              <p:nvPr/>
            </p:nvSpPr>
            <p:spPr>
              <a:xfrm>
                <a:off x="2151212" y="3844509"/>
                <a:ext cx="448295" cy="294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12FED9B-1775-50E7-2D73-2F03915BA75A}"/>
                </a:ext>
              </a:extLst>
            </p:cNvPr>
            <p:cNvGrpSpPr/>
            <p:nvPr/>
          </p:nvGrpSpPr>
          <p:grpSpPr>
            <a:xfrm>
              <a:off x="5401440" y="4139648"/>
              <a:ext cx="1389118" cy="1193844"/>
              <a:chOff x="2151212" y="2709573"/>
              <a:chExt cx="1411625" cy="1429826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1AA76BC-DC25-07D4-4F95-9028967049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2709573"/>
                <a:ext cx="174503" cy="114234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3AAE31D-DDCB-9FD7-CA07-E93B2306B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3275102"/>
                <a:ext cx="1137834" cy="57681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32DABD-FC3B-B089-061C-531E8A7DDFF2}"/>
                  </a:ext>
                </a:extLst>
              </p:cNvPr>
              <p:cNvSpPr txBox="1"/>
              <p:nvPr/>
            </p:nvSpPr>
            <p:spPr>
              <a:xfrm>
                <a:off x="2151212" y="3844509"/>
                <a:ext cx="448295" cy="294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F2296F4-7822-0FFA-A5C1-1AF1A4D0E6C5}"/>
                </a:ext>
              </a:extLst>
            </p:cNvPr>
            <p:cNvCxnSpPr>
              <a:cxnSpLocks/>
            </p:cNvCxnSpPr>
            <p:nvPr/>
          </p:nvCxnSpPr>
          <p:spPr>
            <a:xfrm>
              <a:off x="6465404" y="4258514"/>
              <a:ext cx="1073426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4238308-047A-EA80-7855-50EA2F7C8B75}"/>
                </a:ext>
              </a:extLst>
            </p:cNvPr>
            <p:cNvSpPr txBox="1"/>
            <p:nvPr/>
          </p:nvSpPr>
          <p:spPr>
            <a:xfrm>
              <a:off x="6686070" y="38822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达到或超过</a:t>
              </a:r>
              <a:endParaRPr lang="en-US" altLang="zh-CN" sz="9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前平台上沿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F993B2B-D3BD-B380-1364-35C7ADB8F90E}"/>
                </a:ext>
              </a:extLst>
            </p:cNvPr>
            <p:cNvCxnSpPr>
              <a:cxnSpLocks/>
            </p:cNvCxnSpPr>
            <p:nvPr/>
          </p:nvCxnSpPr>
          <p:spPr>
            <a:xfrm>
              <a:off x="7875373" y="4653285"/>
              <a:ext cx="602702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4F6CE5C-53EA-809F-34B4-1D194D03625B}"/>
                </a:ext>
              </a:extLst>
            </p:cNvPr>
            <p:cNvSpPr txBox="1"/>
            <p:nvPr/>
          </p:nvSpPr>
          <p:spPr>
            <a:xfrm>
              <a:off x="8047581" y="4408117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介入</a:t>
              </a: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5CCA37D-916A-7ABF-640E-2033CD7DE273}"/>
                </a:ext>
              </a:extLst>
            </p:cNvPr>
            <p:cNvCxnSpPr>
              <a:cxnSpLocks/>
            </p:cNvCxnSpPr>
            <p:nvPr/>
          </p:nvCxnSpPr>
          <p:spPr>
            <a:xfrm>
              <a:off x="7171085" y="4820386"/>
              <a:ext cx="130699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8A016DB-65C5-173E-74D5-506364156775}"/>
                </a:ext>
              </a:extLst>
            </p:cNvPr>
            <p:cNvSpPr txBox="1"/>
            <p:nvPr/>
          </p:nvSpPr>
          <p:spPr>
            <a:xfrm>
              <a:off x="8047581" y="4820353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止损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8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77A108B-0FB7-86E7-D318-7FD7E2B9019C}"/>
              </a:ext>
            </a:extLst>
          </p:cNvPr>
          <p:cNvGrpSpPr/>
          <p:nvPr/>
        </p:nvGrpSpPr>
        <p:grpSpPr>
          <a:xfrm>
            <a:off x="3479112" y="1606374"/>
            <a:ext cx="5233775" cy="3645252"/>
            <a:chOff x="3391131" y="1640668"/>
            <a:chExt cx="5233775" cy="364525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C1B4513-D96B-28CB-658E-5477DCDD3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7094" y="1640668"/>
              <a:ext cx="5057812" cy="3576664"/>
            </a:xfrm>
            <a:prstGeom prst="rect">
              <a:avLst/>
            </a:prstGeom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9587AD2-D0D4-5BF7-D3AB-9C353A3E072B}"/>
                </a:ext>
              </a:extLst>
            </p:cNvPr>
            <p:cNvGrpSpPr/>
            <p:nvPr/>
          </p:nvGrpSpPr>
          <p:grpSpPr>
            <a:xfrm>
              <a:off x="3391131" y="3155785"/>
              <a:ext cx="2225037" cy="1191091"/>
              <a:chOff x="2151212" y="2712870"/>
              <a:chExt cx="2156789" cy="1426529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0C5FF1DC-BD2F-7B8F-54D1-BA3F359E8C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2712870"/>
                <a:ext cx="154300" cy="113904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95372F11-896C-8CA5-8893-7AE4BA13BF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3410843"/>
                <a:ext cx="1882998" cy="44107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471A5A-E52A-C309-FE72-380AE9446631}"/>
                  </a:ext>
                </a:extLst>
              </p:cNvPr>
              <p:cNvSpPr txBox="1"/>
              <p:nvPr/>
            </p:nvSpPr>
            <p:spPr>
              <a:xfrm>
                <a:off x="2151212" y="3844509"/>
                <a:ext cx="448295" cy="294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72C9039-2F00-631A-7657-59080EA9AD84}"/>
                </a:ext>
              </a:extLst>
            </p:cNvPr>
            <p:cNvGrpSpPr/>
            <p:nvPr/>
          </p:nvGrpSpPr>
          <p:grpSpPr>
            <a:xfrm>
              <a:off x="5450220" y="4092076"/>
              <a:ext cx="1389118" cy="1193844"/>
              <a:chOff x="2151212" y="2709573"/>
              <a:chExt cx="1411625" cy="1429826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B6E53A4A-8719-18B9-A79A-59890B5CEC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2709573"/>
                <a:ext cx="174503" cy="114234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DCC74227-D858-844F-8E6B-7A48DB8CDF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3275102"/>
                <a:ext cx="1137834" cy="57681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89D177E-E217-6910-8275-D8DB208D18E4}"/>
                  </a:ext>
                </a:extLst>
              </p:cNvPr>
              <p:cNvSpPr txBox="1"/>
              <p:nvPr/>
            </p:nvSpPr>
            <p:spPr>
              <a:xfrm>
                <a:off x="2151212" y="3844509"/>
                <a:ext cx="448295" cy="294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F8FA948-7542-90EA-B6E6-2164CE0948D6}"/>
                </a:ext>
              </a:extLst>
            </p:cNvPr>
            <p:cNvCxnSpPr>
              <a:cxnSpLocks/>
            </p:cNvCxnSpPr>
            <p:nvPr/>
          </p:nvCxnSpPr>
          <p:spPr>
            <a:xfrm>
              <a:off x="6391275" y="3868754"/>
              <a:ext cx="1314450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8937214-78B1-E762-0E0E-F4C0992C853F}"/>
                </a:ext>
              </a:extLst>
            </p:cNvPr>
            <p:cNvSpPr txBox="1"/>
            <p:nvPr/>
          </p:nvSpPr>
          <p:spPr>
            <a:xfrm>
              <a:off x="6667544" y="3860604"/>
              <a:ext cx="11416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未达到前平台上沿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38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A0D973B-A635-D255-C1B8-D5C2DBBF7A69}"/>
              </a:ext>
            </a:extLst>
          </p:cNvPr>
          <p:cNvGrpSpPr/>
          <p:nvPr/>
        </p:nvGrpSpPr>
        <p:grpSpPr>
          <a:xfrm>
            <a:off x="2513809" y="1000371"/>
            <a:ext cx="7164381" cy="4857258"/>
            <a:chOff x="2513809" y="1000371"/>
            <a:chExt cx="7164381" cy="485725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A7EF7AD-33A5-4202-7CE1-D804E84240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135"/>
            <a:stretch/>
          </p:blipFill>
          <p:spPr>
            <a:xfrm>
              <a:off x="2513809" y="1000371"/>
              <a:ext cx="7164381" cy="4457733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1FC5FED-CC3D-3CD7-6B3F-F066C5761083}"/>
                </a:ext>
              </a:extLst>
            </p:cNvPr>
            <p:cNvGrpSpPr/>
            <p:nvPr/>
          </p:nvGrpSpPr>
          <p:grpSpPr>
            <a:xfrm>
              <a:off x="2665597" y="3269185"/>
              <a:ext cx="2320259" cy="1191091"/>
              <a:chOff x="2151212" y="2712870"/>
              <a:chExt cx="2249090" cy="1426529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FD6A0F8-589A-DB3B-C2F6-4DFD95FE5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2712870"/>
                <a:ext cx="154300" cy="113904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FBDD2C64-6847-2BA6-A320-3AAB008C2B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3404399"/>
                <a:ext cx="1975299" cy="447516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C9C1DC-006B-BA40-3D64-1550680396DD}"/>
                  </a:ext>
                </a:extLst>
              </p:cNvPr>
              <p:cNvSpPr txBox="1"/>
              <p:nvPr/>
            </p:nvSpPr>
            <p:spPr>
              <a:xfrm>
                <a:off x="2151212" y="3844509"/>
                <a:ext cx="448295" cy="294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A1C0D07-41D9-D16F-225C-812FB448B47A}"/>
                </a:ext>
              </a:extLst>
            </p:cNvPr>
            <p:cNvGrpSpPr/>
            <p:nvPr/>
          </p:nvGrpSpPr>
          <p:grpSpPr>
            <a:xfrm>
              <a:off x="5097430" y="4663785"/>
              <a:ext cx="1389118" cy="1193844"/>
              <a:chOff x="2151212" y="2709573"/>
              <a:chExt cx="1411625" cy="1429826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2AA69F09-7E67-C79C-9008-0FEF94603F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2709573"/>
                <a:ext cx="174503" cy="114234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F01737C3-DA3C-DBED-D671-BAFCE19D89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5003" y="3275102"/>
                <a:ext cx="1137834" cy="57681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stealth" w="lg" len="lg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629FD7-C811-D6DC-8F6C-82D770B47D88}"/>
                  </a:ext>
                </a:extLst>
              </p:cNvPr>
              <p:cNvSpPr txBox="1"/>
              <p:nvPr/>
            </p:nvSpPr>
            <p:spPr>
              <a:xfrm>
                <a:off x="2151212" y="3844509"/>
                <a:ext cx="448295" cy="294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chemeClr val="bg1">
                        <a:lumMod val="6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背离</a:t>
                </a:r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D8C2721-183A-82A7-10CD-1D14B5752C8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027" y="4188105"/>
              <a:ext cx="1314450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2415D88-334F-2E37-B0C1-816A3D0512DB}"/>
                </a:ext>
              </a:extLst>
            </p:cNvPr>
            <p:cNvSpPr txBox="1"/>
            <p:nvPr/>
          </p:nvSpPr>
          <p:spPr>
            <a:xfrm>
              <a:off x="6368296" y="4179955"/>
              <a:ext cx="11416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未达到前平台上沿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19E2166-19BB-ADE8-0B94-5C00BBA06D1E}"/>
                </a:ext>
              </a:extLst>
            </p:cNvPr>
            <p:cNvCxnSpPr>
              <a:cxnSpLocks/>
            </p:cNvCxnSpPr>
            <p:nvPr/>
          </p:nvCxnSpPr>
          <p:spPr>
            <a:xfrm>
              <a:off x="8659912" y="4229204"/>
              <a:ext cx="602702" cy="0"/>
            </a:xfrm>
            <a:prstGeom prst="line">
              <a:avLst/>
            </a:prstGeom>
            <a:ln w="12700">
              <a:solidFill>
                <a:srgbClr val="EC1A2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21EE7D7-B7B3-615E-9569-99F6E56F7573}"/>
                </a:ext>
              </a:extLst>
            </p:cNvPr>
            <p:cNvSpPr txBox="1"/>
            <p:nvPr/>
          </p:nvSpPr>
          <p:spPr>
            <a:xfrm>
              <a:off x="8832120" y="3984036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介入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2EADB82-C1DB-01E3-3AC6-9BC1CF9B79F6}"/>
                </a:ext>
              </a:extLst>
            </p:cNvPr>
            <p:cNvCxnSpPr>
              <a:cxnSpLocks/>
            </p:cNvCxnSpPr>
            <p:nvPr/>
          </p:nvCxnSpPr>
          <p:spPr>
            <a:xfrm>
              <a:off x="8663369" y="4479552"/>
              <a:ext cx="599245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360454A-0FA3-83DC-29C7-B56024711CD8}"/>
                </a:ext>
              </a:extLst>
            </p:cNvPr>
            <p:cNvSpPr txBox="1"/>
            <p:nvPr/>
          </p:nvSpPr>
          <p:spPr>
            <a:xfrm>
              <a:off x="8832120" y="4474565"/>
              <a:ext cx="5937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止损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29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126</Words>
  <Application>Microsoft Office PowerPoint</Application>
  <PresentationFormat>宽屏</PresentationFormat>
  <Paragraphs>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Microsoft YaHei UI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毅</dc:creator>
  <cp:lastModifiedBy>李 毅</cp:lastModifiedBy>
  <cp:revision>3</cp:revision>
  <dcterms:created xsi:type="dcterms:W3CDTF">2023-06-03T05:55:20Z</dcterms:created>
  <dcterms:modified xsi:type="dcterms:W3CDTF">2023-06-06T08:10:25Z</dcterms:modified>
</cp:coreProperties>
</file>