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2" r:id="rId3"/>
    <p:sldId id="267" r:id="rId4"/>
    <p:sldId id="266" r:id="rId5"/>
    <p:sldId id="265" r:id="rId6"/>
    <p:sldId id="264" r:id="rId7"/>
    <p:sldId id="268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4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9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48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6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5873C917-5B92-8792-ED85-CCFC8B53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3079" y="18878"/>
            <a:ext cx="12188921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E15B45D-A444-7E39-8F51-CDAD8DA7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75" y="1237241"/>
            <a:ext cx="7995432" cy="4459365"/>
          </a:xfrm>
        </p:spPr>
        <p:txBody>
          <a:bodyPr>
            <a:noAutofit/>
          </a:bodyPr>
          <a:lstStyle/>
          <a:p>
            <a:pPr algn="l"/>
            <a:r>
              <a:rPr lang="en-US" sz="9600" b="0" i="0" u="none" strike="noStrike" dirty="0">
                <a:solidFill>
                  <a:srgbClr val="FFFF00"/>
                </a:solidFill>
                <a:effectLst/>
                <a:latin typeface="Baloo Bhaijaan" panose="03080902040302020200" pitchFamily="66" charset="-78"/>
                <a:cs typeface="Baloo Bhaijaan" panose="03080902040302020200" pitchFamily="66" charset="-78"/>
              </a:rPr>
              <a:t>Library Management System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3E52AE-04FE-901C-D816-7D6AEB7B1332}"/>
              </a:ext>
            </a:extLst>
          </p:cNvPr>
          <p:cNvSpPr txBox="1"/>
          <p:nvPr/>
        </p:nvSpPr>
        <p:spPr>
          <a:xfrm>
            <a:off x="357352" y="5723305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By: Bao Phuc Nguyen</a:t>
            </a:r>
          </a:p>
        </p:txBody>
      </p:sp>
    </p:spTree>
    <p:extLst>
      <p:ext uri="{BB962C8B-B14F-4D97-AF65-F5344CB8AC3E}">
        <p14:creationId xmlns:p14="http://schemas.microsoft.com/office/powerpoint/2010/main" val="101416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E5DA6-B1BA-BC7B-4955-CDA41744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49AF3218-C018-1799-B416-B58A1357D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CEE0F99F-E7A5-7861-3069-7FEDB10FE1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3079" y="18878"/>
            <a:ext cx="12188921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25B015-A84E-D625-69A5-A65C720D8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14" y="1766914"/>
            <a:ext cx="4778789" cy="3487159"/>
          </a:xfrm>
        </p:spPr>
        <p:txBody>
          <a:bodyPr>
            <a:noAutofit/>
          </a:bodyPr>
          <a:lstStyle/>
          <a:p>
            <a:pPr algn="l"/>
            <a:r>
              <a:rPr lang="en-US" sz="12000" b="0" i="0" u="none" strike="noStrike" dirty="0">
                <a:solidFill>
                  <a:srgbClr val="FFFF00"/>
                </a:solidFill>
                <a:effectLst/>
                <a:latin typeface="Baloo Bhaijaan" panose="03080902040302020200" pitchFamily="66" charset="-78"/>
                <a:cs typeface="Baloo Bhaijaan" panose="03080902040302020200" pitchFamily="66" charset="-78"/>
              </a:rPr>
              <a:t>DEMO </a:t>
            </a:r>
          </a:p>
          <a:p>
            <a:pPr algn="l"/>
            <a:r>
              <a:rPr lang="en-US" sz="12000" b="0" i="0" u="none" strike="noStrike" dirty="0">
                <a:solidFill>
                  <a:srgbClr val="FFFF00"/>
                </a:solidFill>
                <a:effectLst/>
                <a:latin typeface="Baloo Bhaijaan" panose="03080902040302020200" pitchFamily="66" charset="-78"/>
                <a:cs typeface="Baloo Bhaijaan" panose="03080902040302020200" pitchFamily="66" charset="-78"/>
              </a:rPr>
              <a:t>TIME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F1E11-1F35-161F-EADC-3ACB3DF0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061474-167E-5A6E-F5D5-C85D4F9E2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E43AB0DE-4DF8-F2B5-FA9A-67BBD272C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9DBE1C-9A36-27BC-9499-ECDE7F958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EC24D7-5EE5-1C2F-55BE-2851ABB69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1A1E613F-EAE9-3713-7EC4-8BC639705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016C8875-D80E-8FAD-A7CA-21F095832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347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96DC9-92CD-8459-D000-003DF8CB8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FD967F44-2F84-0FC6-A4D2-3C22F8F32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EE27C650-AB83-C60C-E66A-9756C56D14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CCE1A2A-95E9-60C9-252D-82DAAB167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FB420-6CFB-0034-217E-F42D3ADAA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64385B7-DA5B-5440-49D0-A561A26CF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15BDC-BE46-A107-CD61-05B0CC7C9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C3C7ACF-918C-10AA-D945-6EECE5172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6AB0F61E-7F99-5959-3643-1D31AF81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20287F1B-EA1F-804B-14ED-92B6F71F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DD6574F-63E9-DEB5-7DBB-0184C03DCC43}"/>
              </a:ext>
            </a:extLst>
          </p:cNvPr>
          <p:cNvSpPr/>
          <p:nvPr/>
        </p:nvSpPr>
        <p:spPr>
          <a:xfrm>
            <a:off x="123514" y="535326"/>
            <a:ext cx="395774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12B9F644-0159-AEA4-483C-6A28E8929040}"/>
              </a:ext>
            </a:extLst>
          </p:cNvPr>
          <p:cNvSpPr/>
          <p:nvPr/>
        </p:nvSpPr>
        <p:spPr>
          <a:xfrm>
            <a:off x="8171228" y="532250"/>
            <a:ext cx="395774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65C7F-8C97-2BF5-D78C-244DE50F4B43}"/>
              </a:ext>
            </a:extLst>
          </p:cNvPr>
          <p:cNvSpPr txBox="1"/>
          <p:nvPr/>
        </p:nvSpPr>
        <p:spPr>
          <a:xfrm>
            <a:off x="-63022" y="35229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BC9CF-C044-F34E-22AD-E088E101E9AB}"/>
              </a:ext>
            </a:extLst>
          </p:cNvPr>
          <p:cNvSpPr txBox="1"/>
          <p:nvPr/>
        </p:nvSpPr>
        <p:spPr>
          <a:xfrm>
            <a:off x="325900" y="2199078"/>
            <a:ext cx="103900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- The Library Management System is a Java-based application with an intuitive GUI.</a:t>
            </a:r>
          </a:p>
          <a:p>
            <a:endParaRPr lang="en-US" sz="3200" dirty="0">
              <a:latin typeface="Baloo Bhaijaan" panose="03080902040302020200" pitchFamily="66" charset="-78"/>
              <a:cs typeface="Baloo Bhaijaan" panose="03080902040302020200" pitchFamily="66" charset="-78"/>
            </a:endParaRPr>
          </a:p>
          <a:p>
            <a:r>
              <a:rPr lang="en-US" sz="32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 - It manages books, borrow records, librarians, and customers efficiently.</a:t>
            </a:r>
          </a:p>
          <a:p>
            <a:endParaRPr lang="en-US" sz="3200" dirty="0">
              <a:latin typeface="Baloo Bhaijaan" panose="03080902040302020200" pitchFamily="66" charset="-78"/>
              <a:cs typeface="Baloo Bhaijaan" panose="03080902040302020200" pitchFamily="66" charset="-78"/>
            </a:endParaRPr>
          </a:p>
          <a:p>
            <a:r>
              <a:rPr lang="en-US" sz="32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 - Built using Java Swing for the user interface and MySQL for the database.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3FB66-6CA5-DDCF-A588-00A3664DD268}"/>
              </a:ext>
            </a:extLst>
          </p:cNvPr>
          <p:cNvSpPr txBox="1"/>
          <p:nvPr/>
        </p:nvSpPr>
        <p:spPr>
          <a:xfrm>
            <a:off x="123514" y="1398780"/>
            <a:ext cx="918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What is the Library Management System?</a:t>
            </a:r>
          </a:p>
        </p:txBody>
      </p:sp>
    </p:spTree>
    <p:extLst>
      <p:ext uri="{BB962C8B-B14F-4D97-AF65-F5344CB8AC3E}">
        <p14:creationId xmlns:p14="http://schemas.microsoft.com/office/powerpoint/2010/main" val="208969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0A032-571E-4A0F-1AEC-AA965DAC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93333B4C-5795-DEBF-655F-688A18B34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065E4F68-854E-4E00-D159-B9FA9CB57C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916840-B823-D53D-5B86-7BEA98CB5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20D48E-A13C-F49C-0D4F-7C30A4B3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D20C6186-F1FF-B3A9-3A2A-C3A366AC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99BABF-9CC8-6D49-5EF9-AAD2C52C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5C140E-79B3-C55A-0318-FB62867A2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B71AC038-5C6D-E711-157B-D444AF85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08549083-03D7-A5FB-3664-8AB3F11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F7E7B04-5ACA-40DC-13FC-5C3073D0690F}"/>
              </a:ext>
            </a:extLst>
          </p:cNvPr>
          <p:cNvSpPr/>
          <p:nvPr/>
        </p:nvSpPr>
        <p:spPr>
          <a:xfrm>
            <a:off x="123514" y="535326"/>
            <a:ext cx="395774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598920D-8578-E070-D8E3-679551FBA4B2}"/>
              </a:ext>
            </a:extLst>
          </p:cNvPr>
          <p:cNvSpPr/>
          <p:nvPr/>
        </p:nvSpPr>
        <p:spPr>
          <a:xfrm>
            <a:off x="8171228" y="532250"/>
            <a:ext cx="395774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922B5-6682-2E39-7840-E682AE7B6667}"/>
              </a:ext>
            </a:extLst>
          </p:cNvPr>
          <p:cNvSpPr txBox="1"/>
          <p:nvPr/>
        </p:nvSpPr>
        <p:spPr>
          <a:xfrm>
            <a:off x="-63022" y="35229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9446-E078-0515-8BF5-87AD072319D3}"/>
              </a:ext>
            </a:extLst>
          </p:cNvPr>
          <p:cNvSpPr txBox="1"/>
          <p:nvPr/>
        </p:nvSpPr>
        <p:spPr>
          <a:xfrm>
            <a:off x="183589" y="1342988"/>
            <a:ext cx="1039009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- </a:t>
            </a:r>
            <a:r>
              <a:rPr lang="en-US" sz="26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View All Books: </a:t>
            </a:r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Displays a table of all books in the library.</a:t>
            </a:r>
          </a:p>
          <a:p>
            <a:endParaRPr lang="en-US" sz="2600" dirty="0">
              <a:latin typeface="Baloo Bhaijaan" panose="03080902040302020200" pitchFamily="66" charset="-78"/>
              <a:cs typeface="Baloo Bhaijaan" panose="03080902040302020200" pitchFamily="66" charset="-78"/>
            </a:endParaRPr>
          </a:p>
          <a:p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 - </a:t>
            </a:r>
            <a:r>
              <a:rPr lang="en-US" sz="26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Add/Remove Books: </a:t>
            </a:r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Allows easy management of the library's inventory.</a:t>
            </a:r>
          </a:p>
          <a:p>
            <a:endParaRPr lang="en-US" sz="2600" dirty="0">
              <a:latin typeface="Baloo Bhaijaan" panose="03080902040302020200" pitchFamily="66" charset="-78"/>
              <a:cs typeface="Baloo Bhaijaan" panose="03080902040302020200" pitchFamily="66" charset="-78"/>
            </a:endParaRPr>
          </a:p>
          <a:p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 - </a:t>
            </a:r>
            <a:r>
              <a:rPr lang="en-US" sz="26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Change Book Status: </a:t>
            </a:r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Updates the status of books (Available/Borrowed).</a:t>
            </a:r>
          </a:p>
          <a:p>
            <a:endParaRPr lang="en-US" sz="2600" dirty="0">
              <a:latin typeface="Baloo Bhaijaan" panose="03080902040302020200" pitchFamily="66" charset="-78"/>
              <a:cs typeface="Baloo Bhaijaan" panose="03080902040302020200" pitchFamily="66" charset="-78"/>
            </a:endParaRPr>
          </a:p>
          <a:p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 - </a:t>
            </a:r>
            <a:r>
              <a:rPr lang="en-US" sz="26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Manage Borrow Records: </a:t>
            </a:r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Add or remove borrowing records.</a:t>
            </a:r>
          </a:p>
          <a:p>
            <a:endParaRPr lang="en-US" sz="2600" dirty="0">
              <a:latin typeface="Baloo Bhaijaan" panose="03080902040302020200" pitchFamily="66" charset="-78"/>
              <a:cs typeface="Baloo Bhaijaan" panose="03080902040302020200" pitchFamily="66" charset="-78"/>
            </a:endParaRPr>
          </a:p>
          <a:p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 - </a:t>
            </a:r>
            <a:r>
              <a:rPr lang="en-US" sz="26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Librarian Management: </a:t>
            </a:r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View, add, or remove librarians.</a:t>
            </a:r>
          </a:p>
          <a:p>
            <a:endParaRPr lang="en-US" sz="2600" dirty="0">
              <a:latin typeface="Baloo Bhaijaan" panose="03080902040302020200" pitchFamily="66" charset="-78"/>
              <a:cs typeface="Baloo Bhaijaan" panose="03080902040302020200" pitchFamily="66" charset="-78"/>
            </a:endParaRPr>
          </a:p>
          <a:p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 - </a:t>
            </a:r>
            <a:r>
              <a:rPr lang="en-US" sz="26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Customer Management: </a:t>
            </a:r>
            <a:r>
              <a:rPr lang="en-US" sz="2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View, add, or remove customers.</a:t>
            </a:r>
          </a:p>
        </p:txBody>
      </p:sp>
    </p:spTree>
    <p:extLst>
      <p:ext uri="{BB962C8B-B14F-4D97-AF65-F5344CB8AC3E}">
        <p14:creationId xmlns:p14="http://schemas.microsoft.com/office/powerpoint/2010/main" val="32308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89317-74CE-F249-3AAD-AE51178D5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BE53D13-B4E0-FD29-4961-43D79B6F3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B11C8E95-DC08-8FC3-7D1E-497D005B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1AF8EE-1D59-695E-2223-FE141A6EF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CD2EFC-4DEC-0FF4-CE4C-4E10C1EAC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2EE47946-A56F-39E7-D819-996C5F2B0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383C21-F607-CD19-949A-68AB0319B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ED55DA-41B4-7BB0-41D4-39B9FE42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3A91465-D586-99F9-38C7-67D118CD9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C0EC43F7-9A46-620A-0E55-90FB45924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B961543-3BF1-2E82-7CEB-870EF8326B32}"/>
              </a:ext>
            </a:extLst>
          </p:cNvPr>
          <p:cNvSpPr/>
          <p:nvPr/>
        </p:nvSpPr>
        <p:spPr>
          <a:xfrm>
            <a:off x="123514" y="535326"/>
            <a:ext cx="395774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4B0309F-C5BB-0F73-5240-03D7EE516581}"/>
              </a:ext>
            </a:extLst>
          </p:cNvPr>
          <p:cNvSpPr/>
          <p:nvPr/>
        </p:nvSpPr>
        <p:spPr>
          <a:xfrm>
            <a:off x="8171228" y="532250"/>
            <a:ext cx="395774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4587E-8821-B889-7130-636216597859}"/>
              </a:ext>
            </a:extLst>
          </p:cNvPr>
          <p:cNvSpPr txBox="1"/>
          <p:nvPr/>
        </p:nvSpPr>
        <p:spPr>
          <a:xfrm>
            <a:off x="-63022" y="35229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Create Tables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E760851-F57B-E323-2C1D-CE2CEB9F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09" y="1410143"/>
            <a:ext cx="7569200" cy="100330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797B0C1-FD6B-F5A9-6D6F-A9C1F6ED7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792" y="2796722"/>
            <a:ext cx="7556500" cy="154940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97985B9-04CF-6794-F171-0D072A14A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792" y="4566343"/>
            <a:ext cx="7518400" cy="19558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0476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F1885B-497C-C6DB-8EBF-76EE9085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8644D1BF-F4F4-0F05-C4AB-97DB66FB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81BE7657-FAE8-C664-33B1-6BA39FCF8E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4AA0E5B-E985-FD1B-8BAE-D8977539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6A63-0F0B-02C8-58D0-AE203592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9969E1BB-8B24-913C-C886-81E936FC0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757F5D-B947-FB92-7607-2F8040B20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6713D9-2943-A59C-C05E-D907DABA7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FF541D6A-AD29-7CF7-FF40-B0AD6A5F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D2C7A576-7A64-E994-DBF2-619ED17CF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E6011A0-7653-A776-CA8F-E667DD541BD1}"/>
              </a:ext>
            </a:extLst>
          </p:cNvPr>
          <p:cNvSpPr/>
          <p:nvPr/>
        </p:nvSpPr>
        <p:spPr>
          <a:xfrm>
            <a:off x="123514" y="535326"/>
            <a:ext cx="395774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FC71214-EBBF-E8C9-DF24-7BF52DC6E7C4}"/>
              </a:ext>
            </a:extLst>
          </p:cNvPr>
          <p:cNvSpPr/>
          <p:nvPr/>
        </p:nvSpPr>
        <p:spPr>
          <a:xfrm>
            <a:off x="8171228" y="532250"/>
            <a:ext cx="395774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C6F9B-0C2C-E3B1-6901-5E75E6D114A7}"/>
              </a:ext>
            </a:extLst>
          </p:cNvPr>
          <p:cNvSpPr txBox="1"/>
          <p:nvPr/>
        </p:nvSpPr>
        <p:spPr>
          <a:xfrm>
            <a:off x="-63022" y="35229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Books Tables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001B2A-137B-A85B-ADE3-FDA7C928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5" y="1246530"/>
            <a:ext cx="5085170" cy="2957736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6EF5C69-8E25-ECB0-97FF-3C019174F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6" y="4763811"/>
            <a:ext cx="8249234" cy="1673777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A84FF81D-231E-B6C6-7B28-9DF6C95CD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236" y="1951542"/>
            <a:ext cx="6545529" cy="1599969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4137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9807E-748C-8209-A1DA-F20A224C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401ED44F-DA3D-BABC-29F8-9BF6E8763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2909A06A-817D-2BDA-3EA7-1A7528F8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0E9572F-7C59-6E05-74BA-28516023B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7FA0368-C588-7241-6CAB-B45DFA64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E863BFD9-B493-4032-9D21-0C69A9046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00C9AC-75E3-F29B-3A87-0D687576B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49F224-6F72-EB5A-8FAF-88D5CB5B1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028C6CE-27E8-7E41-1216-67105AD4F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D5B63D3F-DEE9-8C41-A0D6-874BA139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5BC868C-8B26-0411-AF68-32A744F9F163}"/>
              </a:ext>
            </a:extLst>
          </p:cNvPr>
          <p:cNvSpPr/>
          <p:nvPr/>
        </p:nvSpPr>
        <p:spPr>
          <a:xfrm>
            <a:off x="123515" y="535326"/>
            <a:ext cx="3586638" cy="406452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E1C7E5E-403A-0B82-5668-6FD8C90934F1}"/>
              </a:ext>
            </a:extLst>
          </p:cNvPr>
          <p:cNvSpPr/>
          <p:nvPr/>
        </p:nvSpPr>
        <p:spPr>
          <a:xfrm>
            <a:off x="8639503" y="532249"/>
            <a:ext cx="3489474" cy="482385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D9528-E77D-49E9-37F4-0C691A47826D}"/>
              </a:ext>
            </a:extLst>
          </p:cNvPr>
          <p:cNvSpPr txBox="1"/>
          <p:nvPr/>
        </p:nvSpPr>
        <p:spPr>
          <a:xfrm>
            <a:off x="1" y="39065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Customer Tables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DD68E4B-12AC-FB4F-12FE-C827A68D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5" y="5205355"/>
            <a:ext cx="7772400" cy="1599969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755FD43-92F9-A8BE-561F-EB2A6B8B1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5" y="3552711"/>
            <a:ext cx="7772400" cy="1599969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8FC6AD14-2724-F5F3-B3BF-14A3FFF59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79" y="1206500"/>
            <a:ext cx="5715000" cy="22225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33891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17668C-F7A2-E9F8-2C9A-85094D7B1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A7AB95FE-7A6C-249C-B4E7-AFF39550B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A51EB4BA-6BEC-7BAC-0104-D9C05639A3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3CDF5-9847-935A-CC1C-B9822B3C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5E9004-B73C-44DC-3A7D-B3C2E1CC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9F371704-A05C-14E6-E64E-AB6780366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2E8F69-A4DF-884F-770D-07C91B23E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59AE62-0027-CD17-58BC-FB8566FA8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ED104746-0BDD-6372-CE3E-F0BFDE802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41A85CBD-89F3-CD11-13EB-EA914CE73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58360DE-432C-8D40-2A26-24B0BC33BB4C}"/>
              </a:ext>
            </a:extLst>
          </p:cNvPr>
          <p:cNvSpPr/>
          <p:nvPr/>
        </p:nvSpPr>
        <p:spPr>
          <a:xfrm>
            <a:off x="63024" y="534973"/>
            <a:ext cx="2597050" cy="406805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7B47413-09ED-4299-7149-5B43964254D9}"/>
              </a:ext>
            </a:extLst>
          </p:cNvPr>
          <p:cNvSpPr/>
          <p:nvPr/>
        </p:nvSpPr>
        <p:spPr>
          <a:xfrm>
            <a:off x="9199418" y="532250"/>
            <a:ext cx="2929559" cy="444016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8F3E8-8BAD-7DDA-0EC1-04956E187BB1}"/>
              </a:ext>
            </a:extLst>
          </p:cNvPr>
          <p:cNvSpPr txBox="1"/>
          <p:nvPr/>
        </p:nvSpPr>
        <p:spPr>
          <a:xfrm>
            <a:off x="-271341" y="36953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BorrowRecord</a:t>
            </a:r>
            <a:r>
              <a:rPr lang="en-US" sz="44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Tables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C29A59-7097-993F-ED38-B4BC6528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4335368"/>
            <a:ext cx="7772400" cy="1599969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22" name="Picture 2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5F84E1D-0072-7AFD-F8D5-397E7A2C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385720"/>
            <a:ext cx="7010400" cy="26670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83085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351E85-44BD-BA56-A0D4-DD0E04E9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EA1A2750-6FB0-7CB4-584B-4332911F0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8FBEAE02-ED34-5591-9768-BF3E59E228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B90507-24F3-71E7-94A2-7EDAC6994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355CB0-A223-8851-A4CA-17C81441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D43A9AFA-5CE5-27ED-D33C-5D9B4258A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E6F74F-AA02-A8D6-FE50-C2600CC60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527194-9BB0-B87F-A3F7-896228B2F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3A5B549-575D-1828-F396-79C9BB60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AD5295ED-BA18-ABE7-908C-166ADE50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2B94796-9517-9974-3B96-E469405A8AA1}"/>
              </a:ext>
            </a:extLst>
          </p:cNvPr>
          <p:cNvSpPr/>
          <p:nvPr/>
        </p:nvSpPr>
        <p:spPr>
          <a:xfrm>
            <a:off x="63023" y="534973"/>
            <a:ext cx="3691559" cy="451812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F4BA0D4-E4D8-5717-A376-05A5806BD0CF}"/>
              </a:ext>
            </a:extLst>
          </p:cNvPr>
          <p:cNvSpPr/>
          <p:nvPr/>
        </p:nvSpPr>
        <p:spPr>
          <a:xfrm>
            <a:off x="8437418" y="532250"/>
            <a:ext cx="369155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CEB9A-4533-9A7C-2E13-BDD15B20BB3C}"/>
              </a:ext>
            </a:extLst>
          </p:cNvPr>
          <p:cNvSpPr txBox="1"/>
          <p:nvPr/>
        </p:nvSpPr>
        <p:spPr>
          <a:xfrm>
            <a:off x="-3079" y="37615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Librarian Tables</a:t>
            </a: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EF7C78E-B9A6-580B-E87F-07CF730D9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9" y="1398962"/>
            <a:ext cx="7772400" cy="1900586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145E972-88B5-5763-FBE2-A961CEE75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9" y="3487421"/>
            <a:ext cx="7772400" cy="1160971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E9F073F3-6728-406A-A40E-48F9C2896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89" y="4968761"/>
            <a:ext cx="5588000" cy="12065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13273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CA3BC0-D97A-4101-0089-145CB3680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2777CC98-6BA3-5D2C-8BDB-3C248A52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DCA939D4-62A1-CBB8-EEBF-DA4FDECD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"/>
          <a:stretch/>
        </p:blipFill>
        <p:spPr>
          <a:xfrm>
            <a:off x="0" y="10"/>
            <a:ext cx="12188921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B13C3-7BCA-0532-54E2-A9E284FBD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51DDB1-AFC9-19F8-74F5-DCE6F5B5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8250954-A458-42B8-544F-A0A07B9E6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F01992-8D1D-E6B5-6E9E-DA74300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00D7F5-8A96-7A4D-29E3-C2014883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BE3D92FF-3ED4-3B56-5500-68E57F308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93B27494-AA9D-3EA8-A2F3-03E48E9A0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A365651-C49F-9F3C-BA7E-2E581D4558FC}"/>
              </a:ext>
            </a:extLst>
          </p:cNvPr>
          <p:cNvSpPr/>
          <p:nvPr/>
        </p:nvSpPr>
        <p:spPr>
          <a:xfrm>
            <a:off x="63023" y="534973"/>
            <a:ext cx="3691559" cy="451812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7C448B4-891F-F90E-ABE3-C23F8DFC8439}"/>
              </a:ext>
            </a:extLst>
          </p:cNvPr>
          <p:cNvSpPr/>
          <p:nvPr/>
        </p:nvSpPr>
        <p:spPr>
          <a:xfrm>
            <a:off x="8437418" y="532250"/>
            <a:ext cx="3691559" cy="409528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7D2-23FC-603F-03AF-616A0451856E}"/>
              </a:ext>
            </a:extLst>
          </p:cNvPr>
          <p:cNvSpPr txBox="1"/>
          <p:nvPr/>
        </p:nvSpPr>
        <p:spPr>
          <a:xfrm>
            <a:off x="-3079" y="37615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GUI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78E84243-1D84-739D-1256-617538CC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5" y="1291372"/>
            <a:ext cx="3200400" cy="51562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1AA36397-7DB2-A5FE-9F9E-576663578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778" y="1291372"/>
            <a:ext cx="6927159" cy="52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268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162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Baloo Bhaijaan</vt:lpstr>
      <vt:lpstr>Gill Sans Nova</vt:lpstr>
      <vt:lpstr>TropicVTI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 Phuc Nguyen</dc:creator>
  <cp:lastModifiedBy>Bao Phuc Nguyen</cp:lastModifiedBy>
  <cp:revision>7</cp:revision>
  <dcterms:created xsi:type="dcterms:W3CDTF">2024-12-02T18:11:05Z</dcterms:created>
  <dcterms:modified xsi:type="dcterms:W3CDTF">2024-12-05T20:48:03Z</dcterms:modified>
</cp:coreProperties>
</file>