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61049973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61049973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61049973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61049973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61049973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61049973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Topic, what data used?, how you analyze the data, current status, anything tips to share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9549de31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9549de31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-"/>
            </a:pPr>
            <a:r>
              <a:rPr lang="en" sz="1200">
                <a:highlight>
                  <a:srgbClr val="FFFFFF"/>
                </a:highlight>
              </a:rPr>
              <a:t>Before transferring a file, they compare the new file to the previous version and only send the piece of the file that changed.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MY OWN DROPBOX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BAO CHAU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INYEOB CHOI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YERAM HWANG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YEONJIN KIM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282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Develop a program to upload and download files from cloud services.</a:t>
            </a:r>
            <a:endParaRPr b="1" sz="1800"/>
          </a:p>
        </p:txBody>
      </p:sp>
      <p:pic>
        <p:nvPicPr>
          <p:cNvPr descr="Image result for amazon s3"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375" y="2482325"/>
            <a:ext cx="6205776" cy="18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282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/>
              <a:t>Eclipse</a:t>
            </a:r>
            <a:endParaRPr b="1"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/>
              <a:t>Amazon S3</a:t>
            </a:r>
            <a:endParaRPr b="1"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/>
              <a:t>Swing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282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1979625"/>
            <a:ext cx="7688700" cy="24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Download the files from S3 to local directories.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Watch the files and update it on S3 accordingly.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Sync table with local directory and Amazon S3</a:t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282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Difficulty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1926475"/>
            <a:ext cx="7688700" cy="27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/>
              <a:t>Many S3 library to research.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/>
              <a:t>Hard to share files through github.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/>
              <a:t>Limited S3 storage.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Difficult to share Amazon Credentials 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