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2AD2-FC80-4B6D-A2C9-03FF8E70C5C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2456-6326-44DC-A39E-EE24EAB0B9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of Villages in Newton, MA, U.S.A.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 Data (cont.)</a:t>
            </a:r>
            <a:endParaRPr lang="en-US" dirty="0"/>
          </a:p>
        </p:txBody>
      </p:sp>
      <p:pic>
        <p:nvPicPr>
          <p:cNvPr id="6146" name="Picture 2" descr="C:\Users\baotruong\Documents\classes\IBM Data Science Certificate Coursera\Course 9 - Capstone Project\housepricezipcod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338" y="1600200"/>
            <a:ext cx="9177338" cy="389925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762000" y="3124200"/>
            <a:ext cx="533400" cy="13716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 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baotruong\Documents\classes\IBM Data Science Certificate Coursera\Course 9 - Capstone Project\housepricezipco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600200"/>
            <a:ext cx="9220200" cy="360061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334000" y="2438400"/>
            <a:ext cx="838200" cy="17526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baotruong\Documents\classes\IBM Data Science Certificate Coursera\Course 9 - Capstone Project\crimeresul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697719" cy="4952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clusters of villages in Newton</a:t>
            </a:r>
          </a:p>
          <a:p>
            <a:r>
              <a:rPr lang="en-US" dirty="0" smtClean="0"/>
              <a:t>Housing data show that Newton Upper Falls, 02464, has the lowest house price. </a:t>
            </a:r>
          </a:p>
          <a:p>
            <a:r>
              <a:rPr lang="en-US" dirty="0" smtClean="0"/>
              <a:t>Crime data indicate that Brighton is the safest while  Newton Center (02459) is worst.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How data science can help?</a:t>
            </a:r>
          </a:p>
          <a:p>
            <a:r>
              <a:rPr lang="en-US" dirty="0" smtClean="0"/>
              <a:t>Data Results</a:t>
            </a:r>
          </a:p>
          <a:p>
            <a:pPr lvl="1"/>
            <a:r>
              <a:rPr lang="en-US" dirty="0" smtClean="0"/>
              <a:t>Foursquare venues</a:t>
            </a:r>
          </a:p>
          <a:p>
            <a:pPr lvl="1"/>
            <a:r>
              <a:rPr lang="en-US" dirty="0" smtClean="0"/>
              <a:t>Housing price data</a:t>
            </a:r>
          </a:p>
          <a:p>
            <a:pPr lvl="1"/>
            <a:r>
              <a:rPr lang="en-US" dirty="0" smtClean="0"/>
              <a:t>Crime data</a:t>
            </a:r>
          </a:p>
          <a:p>
            <a:r>
              <a:rPr lang="en-US" dirty="0" smtClean="0"/>
              <a:t>Summary and 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town of Newton, MA has 11 neighborhoods (also known as villages)</a:t>
            </a:r>
          </a:p>
          <a:p>
            <a:r>
              <a:rPr lang="en-US" dirty="0" smtClean="0"/>
              <a:t>How can a family chose a village to move to? </a:t>
            </a:r>
            <a:endParaRPr lang="en-US" dirty="0"/>
          </a:p>
        </p:txBody>
      </p:sp>
      <p:pic>
        <p:nvPicPr>
          <p:cNvPr id="1026" name="Picture 2" descr="C:\Users\baotruong\Documents\classes\IBM Data Science Certificate Coursera\Course 9 - Capstone Project\neighborhood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76600"/>
            <a:ext cx="8524875" cy="3899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Villages in Newton, 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baotruong\Documents\classes\IBM Data Science Certificate Coursera\Course 9 - Capstone Project\village l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6609151" cy="5127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data science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venue data -&gt; cluster similar villages together</a:t>
            </a:r>
          </a:p>
          <a:p>
            <a:r>
              <a:rPr lang="en-US" dirty="0" err="1" smtClean="0"/>
              <a:t>Redfin</a:t>
            </a:r>
            <a:r>
              <a:rPr lang="en-US" dirty="0" smtClean="0"/>
              <a:t> housing data -&gt; comparison of house price in each zip code</a:t>
            </a:r>
          </a:p>
          <a:p>
            <a:r>
              <a:rPr lang="en-US" dirty="0" smtClean="0"/>
              <a:t>Newton Police incident report -&gt; comparison of crime in different neighborhood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Foursquare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K-mean clustering, the 11 villages were divided into three clusters using </a:t>
            </a:r>
            <a:r>
              <a:rPr lang="en-US" dirty="0" err="1" smtClean="0"/>
              <a:t>Fourquare’s</a:t>
            </a:r>
            <a:r>
              <a:rPr lang="en-US" dirty="0" smtClean="0"/>
              <a:t> venue data</a:t>
            </a:r>
            <a:endParaRPr lang="en-US" dirty="0"/>
          </a:p>
        </p:txBody>
      </p:sp>
      <p:pic>
        <p:nvPicPr>
          <p:cNvPr id="3074" name="Picture 2" descr="C:\Users\baotruong\Documents\classes\IBM Data Science Certificate Coursera\Course 9 - Capstone Project\cluster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7562851" cy="4176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867400"/>
            <a:ext cx="8229600" cy="83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This cluster of villages is most appropriate for family who likes eating out. </a:t>
            </a:r>
          </a:p>
          <a:p>
            <a:endParaRPr lang="en-US" dirty="0"/>
          </a:p>
        </p:txBody>
      </p:sp>
      <p:pic>
        <p:nvPicPr>
          <p:cNvPr id="4098" name="Picture 2" descr="C:\Users\baotruong\Documents\classes\IBM Data Science Certificate Coursera\Course 9 - Capstone Project\cluste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01" y="1219200"/>
            <a:ext cx="9715501" cy="226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100" name="Picture 4" descr="C:\Users\baotruong\Documents\classes\IBM Data Science Certificate Coursera\Course 9 - Capstone Project\cluster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09576" y="4648200"/>
            <a:ext cx="9553576" cy="1108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Information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This cluster of villages is most appropriate for family with kids</a:t>
            </a:r>
            <a:endParaRPr lang="en-US" dirty="0"/>
          </a:p>
        </p:txBody>
      </p:sp>
      <p:pic>
        <p:nvPicPr>
          <p:cNvPr id="5122" name="Picture 2" descr="C:\Users\baotruong\Documents\classes\IBM Data Science Certificate Coursera\Course 9 - Capstone Project\clust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38150" y="1371600"/>
            <a:ext cx="9582150" cy="356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Housing Data</a:t>
            </a:r>
            <a:endParaRPr lang="en-US" dirty="0"/>
          </a:p>
        </p:txBody>
      </p:sp>
      <p:pic>
        <p:nvPicPr>
          <p:cNvPr id="9218" name="Picture 2" descr="C:\Users\baotruong\Documents\classes\IBM Data Science Certificate Coursera\Course 9 - Capstone Project\housecluste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3901951" cy="2770188"/>
          </a:xfrm>
          <a:prstGeom prst="rect">
            <a:avLst/>
          </a:prstGeom>
          <a:noFill/>
        </p:spPr>
      </p:pic>
      <p:pic>
        <p:nvPicPr>
          <p:cNvPr id="9219" name="Picture 3" descr="C:\Users\baotruong\Documents\classes\IBM Data Science Certificate Coursera\Course 9 - Capstone Project\houseclus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3288" y="1981200"/>
            <a:ext cx="4430712" cy="29631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5029200"/>
            <a:ext cx="7552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house price (total cost as well as per square feet) for single house sold</a:t>
            </a:r>
          </a:p>
          <a:p>
            <a:r>
              <a:rPr lang="en-US" dirty="0"/>
              <a:t>i</a:t>
            </a:r>
            <a:r>
              <a:rPr lang="en-US" dirty="0" smtClean="0"/>
              <a:t>n the last three years.</a:t>
            </a:r>
          </a:p>
          <a:p>
            <a:endParaRPr lang="en-US" dirty="0"/>
          </a:p>
          <a:p>
            <a:r>
              <a:rPr lang="en-US" dirty="0" smtClean="0"/>
              <a:t>Each color indicates a cluster.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236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Comparison of Villages in Newton, MA, U.S.A.</vt:lpstr>
      <vt:lpstr>Outline</vt:lpstr>
      <vt:lpstr>Introduction</vt:lpstr>
      <vt:lpstr>List of Villages in Newton, MA</vt:lpstr>
      <vt:lpstr>How can data science help?</vt:lpstr>
      <vt:lpstr>Foursquare Data</vt:lpstr>
      <vt:lpstr>Cluster information</vt:lpstr>
      <vt:lpstr>Cluster Information (cont.)</vt:lpstr>
      <vt:lpstr>Housing Data</vt:lpstr>
      <vt:lpstr>Housing Data (cont.)</vt:lpstr>
      <vt:lpstr>Housing Data (cont.)</vt:lpstr>
      <vt:lpstr>Crime Data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Villages in Newton, MA, U.S.A.</dc:title>
  <dc:creator>baotruong</dc:creator>
  <cp:lastModifiedBy>baotruong</cp:lastModifiedBy>
  <cp:revision>3</cp:revision>
  <dcterms:created xsi:type="dcterms:W3CDTF">2018-11-07T06:07:47Z</dcterms:created>
  <dcterms:modified xsi:type="dcterms:W3CDTF">2018-11-07T06:29:42Z</dcterms:modified>
</cp:coreProperties>
</file>