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多节点</a:t>
            </a:r>
            <a:r>
              <a:rPr lang="en-US" altLang="zh-CN"/>
              <a:t>Eureka 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/>
          </p:nvPr>
        </p:nvSpPr>
        <p:spPr>
          <a:xfrm>
            <a:off x="1198880" y="914400"/>
            <a:ext cx="9799320" cy="1137285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、配置</a:t>
            </a:r>
            <a:r>
              <a:rPr lang="en-US" altLang="zh-CN"/>
              <a:t>hosts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755" y="2235835"/>
            <a:ext cx="7476490" cy="4244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/>
          </p:nvPr>
        </p:nvSpPr>
        <p:spPr>
          <a:xfrm>
            <a:off x="1198880" y="914400"/>
            <a:ext cx="9799320" cy="1137285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、配置</a:t>
            </a:r>
            <a:r>
              <a:rPr lang="en-US" altLang="zh-CN"/>
              <a:t>hosts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0125" y="962025"/>
            <a:ext cx="14192250" cy="4933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/>
          </p:nvPr>
        </p:nvSpPr>
        <p:spPr>
          <a:xfrm>
            <a:off x="1198880" y="914400"/>
            <a:ext cx="9799320" cy="1137285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、配置</a:t>
            </a:r>
            <a:r>
              <a:rPr lang="en-US" altLang="zh-CN"/>
              <a:t>hosts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251460"/>
            <a:ext cx="11649075" cy="63544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766445"/>
            <a:ext cx="9766300" cy="5325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/>
          </p:nvPr>
        </p:nvSpPr>
        <p:spPr>
          <a:xfrm>
            <a:off x="1198880" y="914400"/>
            <a:ext cx="9799320" cy="1137285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、配置</a:t>
            </a:r>
            <a:r>
              <a:rPr lang="en-US" altLang="zh-CN"/>
              <a:t>hosts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766445"/>
            <a:ext cx="9766300" cy="5325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998855"/>
            <a:ext cx="9712325" cy="51562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宽屏</PresentationFormat>
  <Paragraphs>10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多节点Eureka Server</vt:lpstr>
      <vt:lpstr>1、配置hosts文件</vt:lpstr>
      <vt:lpstr>1、配置hosts文件</vt:lpstr>
      <vt:lpstr>1、配置hosts文件</vt:lpstr>
      <vt:lpstr>1、配置hosts文件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张国锋</cp:lastModifiedBy>
  <cp:revision>176</cp:revision>
  <dcterms:created xsi:type="dcterms:W3CDTF">2019-06-19T02:08:00Z</dcterms:created>
  <dcterms:modified xsi:type="dcterms:W3CDTF">2020-07-26T12:58:12Z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