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omentjs.com/guide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odash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sonplaceholder.typicode.com/phot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Advanced Front-End Programming (CPAN 144)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Week 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Lecturer: Harshdeep Singh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Winter 2023</a:t>
            </a:r>
            <a:endParaRPr/>
          </a:p>
        </p:txBody>
      </p:sp>
      <p:pic>
        <p:nvPicPr>
          <p:cNvPr descr="Humber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" y="15875"/>
            <a:ext cx="90963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What is full stack JavaScript development?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2400750"/>
            <a:ext cx="82296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full stack JavaScript developer is </a:t>
            </a:r>
            <a:r>
              <a:rPr b="1" lang="en-US"/>
              <a:t>an engineer that can develop both the frontend and the backend applications using JavaScript technologies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MERN Stack Development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Mern Stack" id="151" name="Google Shape;151;p23"/>
          <p:cNvPicPr preferRelativeResize="0"/>
          <p:nvPr/>
        </p:nvPicPr>
        <p:blipFill rotWithShape="1">
          <a:blip r:embed="rId3">
            <a:alphaModFix/>
          </a:blip>
          <a:srcRect b="10997" l="21408" r="25733" t="14000"/>
          <a:stretch/>
        </p:blipFill>
        <p:spPr>
          <a:xfrm>
            <a:off x="533400" y="1563430"/>
            <a:ext cx="7429500" cy="501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Front end Frameworks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Front-end web development is the process of transforming the data to a graphical interface, through the usage of CSS, HTML, and JavaScript so that the users can observe and network with that data.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primary uses of front end frameworks are that they create interactive tools and develop responsive websites.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Famous front end frameworks: React, Angular, Vue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Moment.js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Moment.js is one of the practical Javascript libraries that help developer in processing Date, Time values and display them in proper format in UI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Let’s have some practice with this library: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https://momentjs.com/guides/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Activity 1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an html document.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 Moment.js library to the document.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Display the current date in the format of the YYYY MM DD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Show it to the instructor! (0.5% Mark)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Lodash.js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Lodash is a popular javascript based library which provides 200+ functions to facilitate web development.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provides helper functions like map, filter, invoke as well as function binding, javascript templating, deep equality checks, creating indexes and so 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Let’s have some practice with this library: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https://lodash.com/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Activity 2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an html document.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 Lodash.js library to the document.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an array with at least 3 members.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 lodash to display the first member of the array in an alert dialog.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Show it to the instructor! (0.5% Mark)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Lab 1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Navigate 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1</a:t>
            </a:r>
            <a:r>
              <a:rPr lang="en-US"/>
              <a:t> and download the instruction for lab 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Once you fulfill all the requirements of the lab ZIP all your source files and submit them into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1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Pay attention to the due date defined on the blackboard submission box for this activity.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a Web Application?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Web API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a web service?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Full Stack Development Technologies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MEAN &amp; MERN Stack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Reviewing a few JavaScript libraries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the focus of this course?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this course, you will learn to create more </a:t>
            </a:r>
            <a:r>
              <a:rPr lang="en-US"/>
              <a:t>functional</a:t>
            </a:r>
            <a:r>
              <a:rPr lang="en-US"/>
              <a:t> front ends that work with a web service (back end servers). </a:t>
            </a:r>
            <a:endParaRPr/>
          </a:p>
          <a:p>
            <a:pPr indent="-37338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Throughout the course, you will learn foundational concepts, skills, and technologies that will enable you to create high-quality intermediate- and advanced-level web applications in the future. These foundations will include:</a:t>
            </a:r>
            <a:endParaRPr/>
          </a:p>
          <a:p>
            <a:pPr indent="-312419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More JavaScript</a:t>
            </a:r>
            <a:endParaRPr/>
          </a:p>
          <a:p>
            <a:pPr indent="-312419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Front end tools</a:t>
            </a:r>
            <a:endParaRPr/>
          </a:p>
          <a:p>
            <a:pPr indent="-312419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REACT(what we’re all here for!)</a:t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Some questions we’ll be answering today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a web application?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a Web API?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a Web Service?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full stack development?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Web Application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lang="en-US"/>
              <a:t>functional</a:t>
            </a:r>
            <a:r>
              <a:rPr lang="en-US"/>
              <a:t> application that solves a problem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Google is a web app(helps you search for stuff on internet)</a:t>
            </a:r>
            <a:endParaRPr/>
          </a:p>
          <a:p>
            <a:pPr indent="-227012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64285"/>
              <a:buChar char="–"/>
            </a:pPr>
            <a:r>
              <a:rPr lang="en-US"/>
              <a:t>ChatGPT is a web app(helps you generate text based on a given prompt)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Web applications are a type of client/server application.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 a client/server application, a user at a client computer accesses an application at a server computer. For a web application, the client and server computers are connected via the Internet or an intranet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Web API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33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APIs </a:t>
            </a:r>
            <a:r>
              <a:rPr lang="en-US"/>
              <a:t>are smaller bits of your web application(usually on the server) that help you achieve a simpler task(such as login, registration, searching or updating stuff)</a:t>
            </a:r>
            <a:endParaRPr/>
          </a:p>
          <a:p>
            <a:pPr indent="-3733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Web APIs</a:t>
            </a:r>
            <a:r>
              <a:rPr lang="en-US"/>
              <a:t> are like web addresses (end points) which are built to do some task when someone requests them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jsonplaceholder</a:t>
            </a:r>
            <a:endParaRPr/>
          </a:p>
          <a:p>
            <a:pPr indent="-312419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jsonplaceholder service which shares sample data through API for developers in the following JSON formats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search for users, posts, photos</a:t>
            </a:r>
            <a:endParaRPr/>
          </a:p>
          <a:p>
            <a:pPr indent="-312419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https://jsonplaceholder.typicode.com/posts</a:t>
            </a:r>
            <a:endParaRPr/>
          </a:p>
          <a:p>
            <a:pPr indent="-312419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https://jsonplaceholder.typicode.com/photos</a:t>
            </a:r>
            <a:endParaRPr/>
          </a:p>
          <a:p>
            <a:pPr indent="-248919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https://jsonplaceholder.typicode.com/users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4619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API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Web Service?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1676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an API that lives on a server.</a:t>
            </a:r>
            <a:endParaRPr/>
          </a:p>
          <a:p>
            <a:pPr indent="-25209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Its purpose is to perform a particular task for your web application(such as examples we covered in the previous slide)</a:t>
            </a:r>
            <a:endParaRPr/>
          </a:p>
          <a:p>
            <a:pPr indent="-25209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The API usually takes in and gives out data(request and response) in a particular format(XML, JSON, etc)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Web service is the one which your apps (web as well as mobile) as well as other apps (if you provide access) can use.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Facebook's 'Like' button in any website or you can provide 'Login' functionality through Facebook that is because Facebook has exposed this functionality as a web service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62000" y="76200"/>
            <a:ext cx="7924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Full stack Development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57200" y="285750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Full Stack developers can easily switch between front-end and back-end development roles based on project requirements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