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onplaceholder.typicode.com/todos/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eact-bootstrap/code-sandbox-examples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10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9</a:t>
            </a:r>
            <a:r>
              <a:rPr lang="en-US"/>
              <a:t> and download the instruction for lab 9.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Agenda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98" name="Google Shape;98;p14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API call</a:t>
            </a:r>
            <a:endParaRPr sz="2100"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Creating UI with 3rd party components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react-bootstrap</a:t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APIs in React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React, components have LifeCycle-Methods that are executed during the different phases of the components.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Lifecycle methods are custom functionality that gets executed during the different phases of a component. There are methods available when the component gets created and inserted into the DOM (mounting), when the component updates, and when the component gets unmounted or removed from the DOM.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APIs in React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call the API though HTTP request: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</a:t>
            </a:r>
            <a:r>
              <a:rPr b="1" i="1" lang="en-US" u="sng"/>
              <a:t>useEffect</a:t>
            </a:r>
            <a:r>
              <a:rPr lang="en-US"/>
              <a:t> with functional components.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Here’s the API we’re going to use for the example: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https://jsonplaceholder.typicode.com/todos/1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component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95" y="1462881"/>
            <a:ext cx="807701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490722" y="640080"/>
            <a:ext cx="5170932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/>
              <a:t>React-Bootstrap</a:t>
            </a:r>
            <a:endParaRPr/>
          </a:p>
        </p:txBody>
      </p:sp>
      <p:pic>
        <p:nvPicPr>
          <p:cNvPr descr="A close up of nerve cell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51484" r="15298" t="0"/>
          <a:stretch/>
        </p:blipFill>
        <p:spPr>
          <a:xfrm>
            <a:off x="20" y="10"/>
            <a:ext cx="3037334" cy="6857990"/>
          </a:xfrm>
          <a:custGeom>
            <a:rect b="b" l="l" r="r" t="t"/>
            <a:pathLst>
              <a:path extrusionOk="0" h="6858000" w="4049806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490722" y="4409267"/>
            <a:ext cx="3182112" cy="18288"/>
          </a:xfrm>
          <a:custGeom>
            <a:rect b="b" l="l" r="r" t="t"/>
            <a:pathLst>
              <a:path extrusionOk="0" fill="none" h="18288" w="3182112">
                <a:moveTo>
                  <a:pt x="0" y="0"/>
                </a:moveTo>
                <a:cubicBezTo>
                  <a:pt x="167097" y="-35215"/>
                  <a:pt x="386995" y="-47353"/>
                  <a:pt x="636422" y="0"/>
                </a:cubicBezTo>
                <a:cubicBezTo>
                  <a:pt x="915721" y="14911"/>
                  <a:pt x="978814" y="-9181"/>
                  <a:pt x="1241024" y="0"/>
                </a:cubicBezTo>
                <a:cubicBezTo>
                  <a:pt x="1523940" y="31894"/>
                  <a:pt x="1606328" y="-11705"/>
                  <a:pt x="1845625" y="0"/>
                </a:cubicBezTo>
                <a:cubicBezTo>
                  <a:pt x="2102898" y="-3011"/>
                  <a:pt x="2397984" y="13955"/>
                  <a:pt x="2545690" y="0"/>
                </a:cubicBezTo>
                <a:cubicBezTo>
                  <a:pt x="2705364" y="3313"/>
                  <a:pt x="2935432" y="4386"/>
                  <a:pt x="3182112" y="0"/>
                </a:cubicBezTo>
                <a:cubicBezTo>
                  <a:pt x="3181470" y="7828"/>
                  <a:pt x="3181789" y="10025"/>
                  <a:pt x="3182112" y="18288"/>
                </a:cubicBezTo>
                <a:cubicBezTo>
                  <a:pt x="2885361" y="29807"/>
                  <a:pt x="2846304" y="22960"/>
                  <a:pt x="2545690" y="18288"/>
                </a:cubicBezTo>
                <a:cubicBezTo>
                  <a:pt x="2296262" y="32454"/>
                  <a:pt x="2267101" y="-2532"/>
                  <a:pt x="2004731" y="18288"/>
                </a:cubicBezTo>
                <a:cubicBezTo>
                  <a:pt x="1806517" y="20412"/>
                  <a:pt x="1671861" y="-28431"/>
                  <a:pt x="1400129" y="18288"/>
                </a:cubicBezTo>
                <a:cubicBezTo>
                  <a:pt x="1147502" y="47781"/>
                  <a:pt x="1063563" y="20586"/>
                  <a:pt x="795528" y="18288"/>
                </a:cubicBezTo>
                <a:cubicBezTo>
                  <a:pt x="531348" y="19059"/>
                  <a:pt x="307978" y="738"/>
                  <a:pt x="0" y="18288"/>
                </a:cubicBezTo>
                <a:cubicBezTo>
                  <a:pt x="222" y="11591"/>
                  <a:pt x="-26" y="3279"/>
                  <a:pt x="0" y="0"/>
                </a:cubicBezTo>
                <a:close/>
              </a:path>
              <a:path extrusionOk="0" h="18288" w="3182112">
                <a:moveTo>
                  <a:pt x="0" y="0"/>
                </a:moveTo>
                <a:cubicBezTo>
                  <a:pt x="224974" y="-3076"/>
                  <a:pt x="336129" y="12250"/>
                  <a:pt x="572780" y="0"/>
                </a:cubicBezTo>
                <a:cubicBezTo>
                  <a:pt x="802270" y="-6413"/>
                  <a:pt x="1081077" y="-35613"/>
                  <a:pt x="1272845" y="0"/>
                </a:cubicBezTo>
                <a:cubicBezTo>
                  <a:pt x="1483194" y="13818"/>
                  <a:pt x="1709890" y="10279"/>
                  <a:pt x="1813804" y="0"/>
                </a:cubicBezTo>
                <a:cubicBezTo>
                  <a:pt x="1932692" y="-21191"/>
                  <a:pt x="2099661" y="51120"/>
                  <a:pt x="2354763" y="0"/>
                </a:cubicBezTo>
                <a:cubicBezTo>
                  <a:pt x="2613656" y="-59585"/>
                  <a:pt x="2864372" y="-2700"/>
                  <a:pt x="3182112" y="0"/>
                </a:cubicBezTo>
                <a:cubicBezTo>
                  <a:pt x="3182760" y="4436"/>
                  <a:pt x="3182087" y="11325"/>
                  <a:pt x="3182112" y="18288"/>
                </a:cubicBezTo>
                <a:cubicBezTo>
                  <a:pt x="2942487" y="15072"/>
                  <a:pt x="2716398" y="15122"/>
                  <a:pt x="2577511" y="18288"/>
                </a:cubicBezTo>
                <a:cubicBezTo>
                  <a:pt x="2427349" y="9546"/>
                  <a:pt x="2116759" y="23913"/>
                  <a:pt x="1972909" y="18288"/>
                </a:cubicBezTo>
                <a:cubicBezTo>
                  <a:pt x="1839235" y="-6881"/>
                  <a:pt x="1610337" y="-8822"/>
                  <a:pt x="1368308" y="18288"/>
                </a:cubicBezTo>
                <a:cubicBezTo>
                  <a:pt x="1126976" y="-6301"/>
                  <a:pt x="974871" y="-298"/>
                  <a:pt x="668244" y="18288"/>
                </a:cubicBezTo>
                <a:cubicBezTo>
                  <a:pt x="348457" y="18152"/>
                  <a:pt x="256623" y="10126"/>
                  <a:pt x="0" y="18288"/>
                </a:cubicBezTo>
                <a:cubicBezTo>
                  <a:pt x="-163" y="14471"/>
                  <a:pt x="-775" y="4083"/>
                  <a:pt x="0" y="0"/>
                </a:cubicBezTo>
                <a:close/>
              </a:path>
              <a:path extrusionOk="0" fill="none" h="18288" w="3182112">
                <a:moveTo>
                  <a:pt x="0" y="0"/>
                </a:moveTo>
                <a:cubicBezTo>
                  <a:pt x="172613" y="-24909"/>
                  <a:pt x="357564" y="-7371"/>
                  <a:pt x="636422" y="0"/>
                </a:cubicBezTo>
                <a:cubicBezTo>
                  <a:pt x="914248" y="21219"/>
                  <a:pt x="954289" y="-16703"/>
                  <a:pt x="1241024" y="0"/>
                </a:cubicBezTo>
                <a:cubicBezTo>
                  <a:pt x="1510135" y="4876"/>
                  <a:pt x="1604042" y="8738"/>
                  <a:pt x="1845625" y="0"/>
                </a:cubicBezTo>
                <a:cubicBezTo>
                  <a:pt x="2080119" y="20374"/>
                  <a:pt x="2361338" y="20926"/>
                  <a:pt x="2545690" y="0"/>
                </a:cubicBezTo>
                <a:cubicBezTo>
                  <a:pt x="2688348" y="-15245"/>
                  <a:pt x="2879596" y="10087"/>
                  <a:pt x="3182112" y="0"/>
                </a:cubicBezTo>
                <a:cubicBezTo>
                  <a:pt x="3182086" y="7514"/>
                  <a:pt x="3181581" y="9795"/>
                  <a:pt x="3182112" y="18288"/>
                </a:cubicBezTo>
                <a:cubicBezTo>
                  <a:pt x="2874389" y="40084"/>
                  <a:pt x="2836312" y="17807"/>
                  <a:pt x="2545690" y="18288"/>
                </a:cubicBezTo>
                <a:cubicBezTo>
                  <a:pt x="2277674" y="-8094"/>
                  <a:pt x="2165305" y="22724"/>
                  <a:pt x="2004731" y="18288"/>
                </a:cubicBezTo>
                <a:cubicBezTo>
                  <a:pt x="1902847" y="2684"/>
                  <a:pt x="1683658" y="-5219"/>
                  <a:pt x="1400129" y="18288"/>
                </a:cubicBezTo>
                <a:cubicBezTo>
                  <a:pt x="1159937" y="27236"/>
                  <a:pt x="1072890" y="15738"/>
                  <a:pt x="795528" y="18288"/>
                </a:cubicBezTo>
                <a:cubicBezTo>
                  <a:pt x="525743" y="26738"/>
                  <a:pt x="338536" y="-12609"/>
                  <a:pt x="0" y="18288"/>
                </a:cubicBezTo>
                <a:cubicBezTo>
                  <a:pt x="-288" y="12007"/>
                  <a:pt x="-714" y="41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35" name="Google Shape;135;p1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9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React Bootstrap</a:t>
            </a:r>
            <a:endParaRPr sz="42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React-Bootstrap replaces the Bootstrap JavaScript. </a:t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React-Bootstrap is a complete re-implementation of the Bootstrap components using React.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best way to consume React-Bootstrap is via the npm package which you can install with npm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npm install react-bootstrap bootstrap@5.1.3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To import bootstrap files, add the following line to the top of App.js</a:t>
            </a:r>
            <a:endParaRPr sz="21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100"/>
              <a:t>	import 'bootstrap/dist/css/bootstrap.min.css';</a:t>
            </a:r>
            <a:endParaRPr sz="2100"/>
          </a:p>
        </p:txBody>
      </p:sp>
      <p:cxnSp>
        <p:nvCxnSpPr>
          <p:cNvPr id="141" name="Google Shape;141;p19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48" name="Google Shape;148;p2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0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React-Bootstrap</a:t>
            </a:r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0"/>
          <p:cNvSpPr txBox="1"/>
          <p:nvPr/>
        </p:nvSpPr>
        <p:spPr>
          <a:xfrm>
            <a:off x="628650" y="2704014"/>
            <a:ext cx="80320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'react-bootstrap/Alert'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dismissible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variant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"danger"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Alert.Heading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Oh snap! You got an error!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Alert.Heading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Change this and that and try again.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 flipH="1" rot="5400000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React Bootstrap examples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Here are all some examples in github: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https://github.com/react-bootstrap/code-sandbox-examples/blob/master/README.md</a:t>
            </a:r>
            <a:r>
              <a:rPr lang="en-US" sz="17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