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268" r:id="rId3"/>
    <p:sldId id="306" r:id="rId4"/>
    <p:sldId id="305" r:id="rId5"/>
    <p:sldId id="308" r:id="rId6"/>
    <p:sldId id="311" r:id="rId7"/>
    <p:sldId id="312" r:id="rId8"/>
    <p:sldId id="313" r:id="rId9"/>
    <p:sldId id="310" r:id="rId10"/>
    <p:sldId id="29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119532-8213-425C-97F2-1999271BD4D0}">
          <p14:sldIdLst>
            <p14:sldId id="301"/>
            <p14:sldId id="268"/>
          </p14:sldIdLst>
        </p14:section>
        <p14:section name="Rendering Lists" id="{7A80750E-A3D3-446C-B140-D8BC1E6149E0}">
          <p14:sldIdLst>
            <p14:sldId id="306"/>
            <p14:sldId id="305"/>
            <p14:sldId id="308"/>
            <p14:sldId id="311"/>
            <p14:sldId id="312"/>
            <p14:sldId id="313"/>
            <p14:sldId id="310"/>
          </p14:sldIdLst>
        </p14:section>
        <p14:section name="Lab" id="{2057728B-AA26-4C9F-83B0-1E6270536388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7A7CF-7380-4E2C-8277-925E1D59B3E3}" v="1969" dt="2023-02-09T14:25:08.927"/>
    <p1510:client id="{2BAF3DA5-D1FB-4AD0-BA3C-98AE2970DBBA}" v="1" dt="2023-02-09T02:49:02.911"/>
    <p1510:client id="{61E9BB4B-27FA-41E6-85CD-29718B0DCD85}" v="2226" dt="2023-02-09T02:30:46.75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9" autoAdjust="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Hamzehlou Kahrizi" userId="767ad6ce-b53d-49a2-bfff-0bc0e1f99c1f" providerId="ADAL" clId="{61E9BB4B-27FA-41E6-85CD-29718B0DCD85}"/>
    <pc:docChg chg="undo custSel addSld delSld modSld sldOrd addSection modSection">
      <pc:chgData name="Arman Hamzehlou Kahrizi" userId="767ad6ce-b53d-49a2-bfff-0bc0e1f99c1f" providerId="ADAL" clId="{61E9BB4B-27FA-41E6-85CD-29718B0DCD85}" dt="2023-02-09T02:31:12.630" v="2599" actId="14100"/>
      <pc:docMkLst>
        <pc:docMk/>
      </pc:docMkLst>
      <pc:sldChg chg="modSp mod">
        <pc:chgData name="Arman Hamzehlou Kahrizi" userId="767ad6ce-b53d-49a2-bfff-0bc0e1f99c1f" providerId="ADAL" clId="{61E9BB4B-27FA-41E6-85CD-29718B0DCD85}" dt="2023-02-09T02:02:01.961" v="1616" actId="20577"/>
        <pc:sldMkLst>
          <pc:docMk/>
          <pc:sldMk cId="3812582265" sldId="268"/>
        </pc:sldMkLst>
        <pc:spChg chg="mod">
          <ac:chgData name="Arman Hamzehlou Kahrizi" userId="767ad6ce-b53d-49a2-bfff-0bc0e1f99c1f" providerId="ADAL" clId="{61E9BB4B-27FA-41E6-85CD-29718B0DCD85}" dt="2023-02-09T02:02:01.961" v="1616" actId="20577"/>
          <ac:spMkLst>
            <pc:docMk/>
            <pc:sldMk cId="3812582265" sldId="268"/>
            <ac:spMk id="3" creationId="{00000000-0000-0000-0000-000000000000}"/>
          </ac:spMkLst>
        </pc:spChg>
      </pc:sldChg>
      <pc:sldChg chg="modSp ord modAnim">
        <pc:chgData name="Arman Hamzehlou Kahrizi" userId="767ad6ce-b53d-49a2-bfff-0bc0e1f99c1f" providerId="ADAL" clId="{61E9BB4B-27FA-41E6-85CD-29718B0DCD85}" dt="2023-02-09T02:12:25.505" v="1735"/>
        <pc:sldMkLst>
          <pc:docMk/>
          <pc:sldMk cId="2467471854" sldId="274"/>
        </pc:sldMkLst>
        <pc:spChg chg="mod">
          <ac:chgData name="Arman Hamzehlou Kahrizi" userId="767ad6ce-b53d-49a2-bfff-0bc0e1f99c1f" providerId="ADAL" clId="{61E9BB4B-27FA-41E6-85CD-29718B0DCD85}" dt="2023-02-09T01:21:34.221" v="160" actId="20577"/>
          <ac:spMkLst>
            <pc:docMk/>
            <pc:sldMk cId="2467471854" sldId="274"/>
            <ac:spMk id="3" creationId="{00000000-0000-0000-0000-000000000000}"/>
          </ac:spMkLst>
        </pc:spChg>
      </pc:sldChg>
      <pc:sldChg chg="ord">
        <pc:chgData name="Arman Hamzehlou Kahrizi" userId="767ad6ce-b53d-49a2-bfff-0bc0e1f99c1f" providerId="ADAL" clId="{61E9BB4B-27FA-41E6-85CD-29718B0DCD85}" dt="2023-02-09T02:12:08.081" v="1732"/>
        <pc:sldMkLst>
          <pc:docMk/>
          <pc:sldMk cId="4042846421" sldId="297"/>
        </pc:sldMkLst>
      </pc:sldChg>
      <pc:sldChg chg="modSp">
        <pc:chgData name="Arman Hamzehlou Kahrizi" userId="767ad6ce-b53d-49a2-bfff-0bc0e1f99c1f" providerId="ADAL" clId="{61E9BB4B-27FA-41E6-85CD-29718B0DCD85}" dt="2023-02-09T02:03:19.537" v="1709" actId="20577"/>
        <pc:sldMkLst>
          <pc:docMk/>
          <pc:sldMk cId="2994637544" sldId="302"/>
        </pc:sldMkLst>
        <pc:spChg chg="mod">
          <ac:chgData name="Arman Hamzehlou Kahrizi" userId="767ad6ce-b53d-49a2-bfff-0bc0e1f99c1f" providerId="ADAL" clId="{61E9BB4B-27FA-41E6-85CD-29718B0DCD85}" dt="2023-02-09T02:03:19.537" v="1709" actId="20577"/>
          <ac:spMkLst>
            <pc:docMk/>
            <pc:sldMk cId="2994637544" sldId="302"/>
            <ac:spMk id="3" creationId="{00000000-0000-0000-0000-000000000000}"/>
          </ac:spMkLst>
        </pc:spChg>
      </pc:sldChg>
      <pc:sldChg chg="addSp modSp mod ord modAnim">
        <pc:chgData name="Arman Hamzehlou Kahrizi" userId="767ad6ce-b53d-49a2-bfff-0bc0e1f99c1f" providerId="ADAL" clId="{61E9BB4B-27FA-41E6-85CD-29718B0DCD85}" dt="2023-02-09T02:12:30.247" v="1739"/>
        <pc:sldMkLst>
          <pc:docMk/>
          <pc:sldMk cId="568709298" sldId="304"/>
        </pc:sldMkLst>
        <pc:spChg chg="add mod">
          <ac:chgData name="Arman Hamzehlou Kahrizi" userId="767ad6ce-b53d-49a2-bfff-0bc0e1f99c1f" providerId="ADAL" clId="{61E9BB4B-27FA-41E6-85CD-29718B0DCD85}" dt="2023-02-09T01:47:42.328" v="750" actId="20577"/>
          <ac:spMkLst>
            <pc:docMk/>
            <pc:sldMk cId="568709298" sldId="304"/>
            <ac:spMk id="3" creationId="{9E147BA0-D6A0-112C-A38D-A0E4A0997BF5}"/>
          </ac:spMkLst>
        </pc:spChg>
      </pc:sldChg>
      <pc:sldChg chg="addSp modSp mod ord modAnim">
        <pc:chgData name="Arman Hamzehlou Kahrizi" userId="767ad6ce-b53d-49a2-bfff-0bc0e1f99c1f" providerId="ADAL" clId="{61E9BB4B-27FA-41E6-85CD-29718B0DCD85}" dt="2023-02-09T02:31:12.630" v="2599" actId="14100"/>
        <pc:sldMkLst>
          <pc:docMk/>
          <pc:sldMk cId="4123300712" sldId="305"/>
        </pc:sldMkLst>
        <pc:spChg chg="add mod">
          <ac:chgData name="Arman Hamzehlou Kahrizi" userId="767ad6ce-b53d-49a2-bfff-0bc0e1f99c1f" providerId="ADAL" clId="{61E9BB4B-27FA-41E6-85CD-29718B0DCD85}" dt="2023-02-09T02:30:57.938" v="2597" actId="14100"/>
          <ac:spMkLst>
            <pc:docMk/>
            <pc:sldMk cId="4123300712" sldId="305"/>
            <ac:spMk id="3" creationId="{A3C0AD32-CBCE-956B-15BC-F0B718AFF0B1}"/>
          </ac:spMkLst>
        </pc:spChg>
        <pc:spChg chg="mod">
          <ac:chgData name="Arman Hamzehlou Kahrizi" userId="767ad6ce-b53d-49a2-bfff-0bc0e1f99c1f" providerId="ADAL" clId="{61E9BB4B-27FA-41E6-85CD-29718B0DCD85}" dt="2023-02-09T02:26:25.557" v="2330" actId="20577"/>
          <ac:spMkLst>
            <pc:docMk/>
            <pc:sldMk cId="4123300712" sldId="305"/>
            <ac:spMk id="4" creationId="{CCDB0270-183D-915B-8787-40B03B6F1124}"/>
          </ac:spMkLst>
        </pc:spChg>
        <pc:cxnChg chg="add mod">
          <ac:chgData name="Arman Hamzehlou Kahrizi" userId="767ad6ce-b53d-49a2-bfff-0bc0e1f99c1f" providerId="ADAL" clId="{61E9BB4B-27FA-41E6-85CD-29718B0DCD85}" dt="2023-02-09T02:31:12.630" v="2599" actId="14100"/>
          <ac:cxnSpMkLst>
            <pc:docMk/>
            <pc:sldMk cId="4123300712" sldId="305"/>
            <ac:cxnSpMk id="6" creationId="{2D4C0473-19CB-BE66-E7AD-7536F4DEB271}"/>
          </ac:cxnSpMkLst>
        </pc:cxnChg>
      </pc:sldChg>
      <pc:sldChg chg="ord">
        <pc:chgData name="Arman Hamzehlou Kahrizi" userId="767ad6ce-b53d-49a2-bfff-0bc0e1f99c1f" providerId="ADAL" clId="{61E9BB4B-27FA-41E6-85CD-29718B0DCD85}" dt="2023-02-09T02:12:02.021" v="1730"/>
        <pc:sldMkLst>
          <pc:docMk/>
          <pc:sldMk cId="3046385958" sldId="306"/>
        </pc:sldMkLst>
      </pc:sldChg>
      <pc:sldChg chg="addSp modSp add del mod modAnim">
        <pc:chgData name="Arman Hamzehlou Kahrizi" userId="767ad6ce-b53d-49a2-bfff-0bc0e1f99c1f" providerId="ADAL" clId="{61E9BB4B-27FA-41E6-85CD-29718B0DCD85}" dt="2023-02-09T02:14:45.649" v="1883" actId="2696"/>
        <pc:sldMkLst>
          <pc:docMk/>
          <pc:sldMk cId="2870944229" sldId="307"/>
        </pc:sldMkLst>
        <pc:spChg chg="mod">
          <ac:chgData name="Arman Hamzehlou Kahrizi" userId="767ad6ce-b53d-49a2-bfff-0bc0e1f99c1f" providerId="ADAL" clId="{61E9BB4B-27FA-41E6-85CD-29718B0DCD85}" dt="2023-02-09T02:14:36.704" v="1881"/>
          <ac:spMkLst>
            <pc:docMk/>
            <pc:sldMk cId="2870944229" sldId="307"/>
            <ac:spMk id="2" creationId="{00000000-0000-0000-0000-000000000000}"/>
          </ac:spMkLst>
        </pc:spChg>
        <pc:spChg chg="add mod">
          <ac:chgData name="Arman Hamzehlou Kahrizi" userId="767ad6ce-b53d-49a2-bfff-0bc0e1f99c1f" providerId="ADAL" clId="{61E9BB4B-27FA-41E6-85CD-29718B0DCD85}" dt="2023-02-09T02:14:35.057" v="1878"/>
          <ac:spMkLst>
            <pc:docMk/>
            <pc:sldMk cId="2870944229" sldId="307"/>
            <ac:spMk id="3" creationId="{CEB8A3F7-0013-AD82-DA73-23D97CC9710D}"/>
          </ac:spMkLst>
        </pc:spChg>
      </pc:sldChg>
      <pc:sldChg chg="addSp delSp modSp add mod ord delAnim modAnim">
        <pc:chgData name="Arman Hamzehlou Kahrizi" userId="767ad6ce-b53d-49a2-bfff-0bc0e1f99c1f" providerId="ADAL" clId="{61E9BB4B-27FA-41E6-85CD-29718B0DCD85}" dt="2023-02-09T02:12:32.841" v="1741"/>
        <pc:sldMkLst>
          <pc:docMk/>
          <pc:sldMk cId="2355874897" sldId="308"/>
        </pc:sldMkLst>
        <pc:spChg chg="mod">
          <ac:chgData name="Arman Hamzehlou Kahrizi" userId="767ad6ce-b53d-49a2-bfff-0bc0e1f99c1f" providerId="ADAL" clId="{61E9BB4B-27FA-41E6-85CD-29718B0DCD85}" dt="2023-02-09T01:46:03.712" v="734" actId="20577"/>
          <ac:spMkLst>
            <pc:docMk/>
            <pc:sldMk cId="2355874897" sldId="308"/>
            <ac:spMk id="2" creationId="{00000000-0000-0000-0000-000000000000}"/>
          </ac:spMkLst>
        </pc:spChg>
        <pc:spChg chg="del mod">
          <ac:chgData name="Arman Hamzehlou Kahrizi" userId="767ad6ce-b53d-49a2-bfff-0bc0e1f99c1f" providerId="ADAL" clId="{61E9BB4B-27FA-41E6-85CD-29718B0DCD85}" dt="2023-02-09T01:47:14.526" v="744" actId="478"/>
          <ac:spMkLst>
            <pc:docMk/>
            <pc:sldMk cId="2355874897" sldId="308"/>
            <ac:spMk id="3" creationId="{9E147BA0-D6A0-112C-A38D-A0E4A0997BF5}"/>
          </ac:spMkLst>
        </pc:spChg>
        <pc:spChg chg="add mod">
          <ac:chgData name="Arman Hamzehlou Kahrizi" userId="767ad6ce-b53d-49a2-bfff-0bc0e1f99c1f" providerId="ADAL" clId="{61E9BB4B-27FA-41E6-85CD-29718B0DCD85}" dt="2023-02-09T01:54:03.710" v="1317" actId="404"/>
          <ac:spMkLst>
            <pc:docMk/>
            <pc:sldMk cId="2355874897" sldId="308"/>
            <ac:spMk id="5" creationId="{48FFBD20-21B7-57D8-4279-5CF5907A8DC1}"/>
          </ac:spMkLst>
        </pc:spChg>
        <pc:spChg chg="add mod">
          <ac:chgData name="Arman Hamzehlou Kahrizi" userId="767ad6ce-b53d-49a2-bfff-0bc0e1f99c1f" providerId="ADAL" clId="{61E9BB4B-27FA-41E6-85CD-29718B0DCD85}" dt="2023-02-09T01:49:53.102" v="1066" actId="27636"/>
          <ac:spMkLst>
            <pc:docMk/>
            <pc:sldMk cId="2355874897" sldId="308"/>
            <ac:spMk id="6" creationId="{C41BC5D5-FD42-7E86-0B29-DEA3185ADF32}"/>
          </ac:spMkLst>
        </pc:spChg>
        <pc:cxnChg chg="add mod">
          <ac:chgData name="Arman Hamzehlou Kahrizi" userId="767ad6ce-b53d-49a2-bfff-0bc0e1f99c1f" providerId="ADAL" clId="{61E9BB4B-27FA-41E6-85CD-29718B0DCD85}" dt="2023-02-09T01:54:09.865" v="1319" actId="14100"/>
          <ac:cxnSpMkLst>
            <pc:docMk/>
            <pc:sldMk cId="2355874897" sldId="308"/>
            <ac:cxnSpMk id="8" creationId="{BDCBF79C-BCAE-5D7D-EB02-9AF335C785F7}"/>
          </ac:cxnSpMkLst>
        </pc:cxnChg>
        <pc:cxnChg chg="add del mod">
          <ac:chgData name="Arman Hamzehlou Kahrizi" userId="767ad6ce-b53d-49a2-bfff-0bc0e1f99c1f" providerId="ADAL" clId="{61E9BB4B-27FA-41E6-85CD-29718B0DCD85}" dt="2023-02-09T01:50:31.443" v="1078" actId="478"/>
          <ac:cxnSpMkLst>
            <pc:docMk/>
            <pc:sldMk cId="2355874897" sldId="308"/>
            <ac:cxnSpMk id="9" creationId="{1A4834FA-952E-0A08-E901-50C26E5A9EB8}"/>
          </ac:cxnSpMkLst>
        </pc:cxnChg>
        <pc:cxnChg chg="add mod">
          <ac:chgData name="Arman Hamzehlou Kahrizi" userId="767ad6ce-b53d-49a2-bfff-0bc0e1f99c1f" providerId="ADAL" clId="{61E9BB4B-27FA-41E6-85CD-29718B0DCD85}" dt="2023-02-09T01:54:08.156" v="1318" actId="14100"/>
          <ac:cxnSpMkLst>
            <pc:docMk/>
            <pc:sldMk cId="2355874897" sldId="308"/>
            <ac:cxnSpMk id="14" creationId="{0A113EE9-7BD9-43A0-A9B4-98E12AF74C03}"/>
          </ac:cxnSpMkLst>
        </pc:cxnChg>
      </pc:sldChg>
      <pc:sldChg chg="modSp add mod ord modAnim">
        <pc:chgData name="Arman Hamzehlou Kahrizi" userId="767ad6ce-b53d-49a2-bfff-0bc0e1f99c1f" providerId="ADAL" clId="{61E9BB4B-27FA-41E6-85CD-29718B0DCD85}" dt="2023-02-09T02:12:39.400" v="1747"/>
        <pc:sldMkLst>
          <pc:docMk/>
          <pc:sldMk cId="1073715136" sldId="309"/>
        </pc:sldMkLst>
        <pc:spChg chg="mod">
          <ac:chgData name="Arman Hamzehlou Kahrizi" userId="767ad6ce-b53d-49a2-bfff-0bc0e1f99c1f" providerId="ADAL" clId="{61E9BB4B-27FA-41E6-85CD-29718B0DCD85}" dt="2023-02-09T01:46:07.190" v="735"/>
          <ac:spMkLst>
            <pc:docMk/>
            <pc:sldMk cId="1073715136" sldId="309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1E9BB4B-27FA-41E6-85CD-29718B0DCD85}" dt="2023-02-09T01:59:40.906" v="1611" actId="20577"/>
          <ac:spMkLst>
            <pc:docMk/>
            <pc:sldMk cId="1073715136" sldId="309"/>
            <ac:spMk id="3" creationId="{9E147BA0-D6A0-112C-A38D-A0E4A0997BF5}"/>
          </ac:spMkLst>
        </pc:spChg>
      </pc:sldChg>
      <pc:sldChg chg="delSp modSp add mod ord modAnim">
        <pc:chgData name="Arman Hamzehlou Kahrizi" userId="767ad6ce-b53d-49a2-bfff-0bc0e1f99c1f" providerId="ADAL" clId="{61E9BB4B-27FA-41E6-85CD-29718B0DCD85}" dt="2023-02-09T02:12:34.876" v="1743"/>
        <pc:sldMkLst>
          <pc:docMk/>
          <pc:sldMk cId="2743583487" sldId="310"/>
        </pc:sldMkLst>
        <pc:spChg chg="mod">
          <ac:chgData name="Arman Hamzehlou Kahrizi" userId="767ad6ce-b53d-49a2-bfff-0bc0e1f99c1f" providerId="ADAL" clId="{61E9BB4B-27FA-41E6-85CD-29718B0DCD85}" dt="2023-02-09T01:54:17.468" v="1320" actId="404"/>
          <ac:spMkLst>
            <pc:docMk/>
            <pc:sldMk cId="2743583487" sldId="310"/>
            <ac:spMk id="5" creationId="{48FFBD20-21B7-57D8-4279-5CF5907A8DC1}"/>
          </ac:spMkLst>
        </pc:spChg>
        <pc:spChg chg="mod">
          <ac:chgData name="Arman Hamzehlou Kahrizi" userId="767ad6ce-b53d-49a2-bfff-0bc0e1f99c1f" providerId="ADAL" clId="{61E9BB4B-27FA-41E6-85CD-29718B0DCD85}" dt="2023-02-09T01:53:30.346" v="1313" actId="113"/>
          <ac:spMkLst>
            <pc:docMk/>
            <pc:sldMk cId="2743583487" sldId="310"/>
            <ac:spMk id="6" creationId="{C41BC5D5-FD42-7E86-0B29-DEA3185ADF32}"/>
          </ac:spMkLst>
        </pc:spChg>
        <pc:cxnChg chg="del">
          <ac:chgData name="Arman Hamzehlou Kahrizi" userId="767ad6ce-b53d-49a2-bfff-0bc0e1f99c1f" providerId="ADAL" clId="{61E9BB4B-27FA-41E6-85CD-29718B0DCD85}" dt="2023-02-09T01:52:31.165" v="1085" actId="478"/>
          <ac:cxnSpMkLst>
            <pc:docMk/>
            <pc:sldMk cId="2743583487" sldId="310"/>
            <ac:cxnSpMk id="8" creationId="{BDCBF79C-BCAE-5D7D-EB02-9AF335C785F7}"/>
          </ac:cxnSpMkLst>
        </pc:cxnChg>
        <pc:cxnChg chg="del">
          <ac:chgData name="Arman Hamzehlou Kahrizi" userId="767ad6ce-b53d-49a2-bfff-0bc0e1f99c1f" providerId="ADAL" clId="{61E9BB4B-27FA-41E6-85CD-29718B0DCD85}" dt="2023-02-09T01:52:31.660" v="1086" actId="478"/>
          <ac:cxnSpMkLst>
            <pc:docMk/>
            <pc:sldMk cId="2743583487" sldId="310"/>
            <ac:cxnSpMk id="14" creationId="{0A113EE9-7BD9-43A0-A9B4-98E12AF74C03}"/>
          </ac:cxnSpMkLst>
        </pc:cxnChg>
      </pc:sldChg>
      <pc:sldChg chg="addSp delSp modSp add mod ord delAnim">
        <pc:chgData name="Arman Hamzehlou Kahrizi" userId="767ad6ce-b53d-49a2-bfff-0bc0e1f99c1f" providerId="ADAL" clId="{61E9BB4B-27FA-41E6-85CD-29718B0DCD85}" dt="2023-02-09T02:12:37.641" v="1745"/>
        <pc:sldMkLst>
          <pc:docMk/>
          <pc:sldMk cId="3552221394" sldId="311"/>
        </pc:sldMkLst>
        <pc:spChg chg="mod">
          <ac:chgData name="Arman Hamzehlou Kahrizi" userId="767ad6ce-b53d-49a2-bfff-0bc0e1f99c1f" providerId="ADAL" clId="{61E9BB4B-27FA-41E6-85CD-29718B0DCD85}" dt="2023-02-09T01:55:37.850" v="1333" actId="26606"/>
          <ac:spMkLst>
            <pc:docMk/>
            <pc:sldMk cId="3552221394" sldId="311"/>
            <ac:spMk id="2" creationId="{00000000-0000-0000-0000-000000000000}"/>
          </ac:spMkLst>
        </pc:spChg>
        <pc:spChg chg="add del mod">
          <ac:chgData name="Arman Hamzehlou Kahrizi" userId="767ad6ce-b53d-49a2-bfff-0bc0e1f99c1f" providerId="ADAL" clId="{61E9BB4B-27FA-41E6-85CD-29718B0DCD85}" dt="2023-02-09T01:54:51.644" v="1325" actId="478"/>
          <ac:spMkLst>
            <pc:docMk/>
            <pc:sldMk cId="3552221394" sldId="311"/>
            <ac:spMk id="4" creationId="{DAC6F77F-8B56-10B4-6CDD-350FA01B87BC}"/>
          </ac:spMkLst>
        </pc:spChg>
        <pc:spChg chg="mod ord">
          <ac:chgData name="Arman Hamzehlou Kahrizi" userId="767ad6ce-b53d-49a2-bfff-0bc0e1f99c1f" providerId="ADAL" clId="{61E9BB4B-27FA-41E6-85CD-29718B0DCD85}" dt="2023-02-09T01:55:44.332" v="1338" actId="403"/>
          <ac:spMkLst>
            <pc:docMk/>
            <pc:sldMk cId="3552221394" sldId="311"/>
            <ac:spMk id="5" creationId="{48FFBD20-21B7-57D8-4279-5CF5907A8DC1}"/>
          </ac:spMkLst>
        </pc:spChg>
        <pc:spChg chg="del">
          <ac:chgData name="Arman Hamzehlou Kahrizi" userId="767ad6ce-b53d-49a2-bfff-0bc0e1f99c1f" providerId="ADAL" clId="{61E9BB4B-27FA-41E6-85CD-29718B0DCD85}" dt="2023-02-09T01:54:49.170" v="1324" actId="478"/>
          <ac:spMkLst>
            <pc:docMk/>
            <pc:sldMk cId="3552221394" sldId="311"/>
            <ac:spMk id="6" creationId="{C41BC5D5-FD42-7E86-0B29-DEA3185ADF32}"/>
          </ac:spMkLst>
        </pc:spChg>
        <pc:spChg chg="add mod">
          <ac:chgData name="Arman Hamzehlou Kahrizi" userId="767ad6ce-b53d-49a2-bfff-0bc0e1f99c1f" providerId="ADAL" clId="{61E9BB4B-27FA-41E6-85CD-29718B0DCD85}" dt="2023-02-09T01:59:15.347" v="1524" actId="20577"/>
          <ac:spMkLst>
            <pc:docMk/>
            <pc:sldMk cId="3552221394" sldId="311"/>
            <ac:spMk id="8" creationId="{52480EC0-8BAE-C74A-8609-F013FEFD52B3}"/>
          </ac:spMkLst>
        </pc:spChg>
        <pc:spChg chg="del">
          <ac:chgData name="Arman Hamzehlou Kahrizi" userId="767ad6ce-b53d-49a2-bfff-0bc0e1f99c1f" providerId="ADAL" clId="{61E9BB4B-27FA-41E6-85CD-29718B0DCD85}" dt="2023-02-09T01:55:00.241" v="1326" actId="26606"/>
          <ac:spMkLst>
            <pc:docMk/>
            <pc:sldMk cId="3552221394" sldId="311"/>
            <ac:spMk id="15" creationId="{D5B0017B-2ECA-49AF-B397-DC140825DF8D}"/>
          </ac:spMkLst>
        </pc:spChg>
        <pc:spChg chg="del">
          <ac:chgData name="Arman Hamzehlou Kahrizi" userId="767ad6ce-b53d-49a2-bfff-0bc0e1f99c1f" providerId="ADAL" clId="{61E9BB4B-27FA-41E6-85CD-29718B0DCD85}" dt="2023-02-09T01:55:00.241" v="1326" actId="26606"/>
          <ac:spMkLst>
            <pc:docMk/>
            <pc:sldMk cId="3552221394" sldId="311"/>
            <ac:spMk id="16" creationId="{B6CDA21F-E7AF-4C75-8395-33F58D5B0E45}"/>
          </ac:spMkLst>
        </pc:spChg>
        <pc:spChg chg="add del">
          <ac:chgData name="Arman Hamzehlou Kahrizi" userId="767ad6ce-b53d-49a2-bfff-0bc0e1f99c1f" providerId="ADAL" clId="{61E9BB4B-27FA-41E6-85CD-29718B0DCD85}" dt="2023-02-09T01:55:31.912" v="1330" actId="26606"/>
          <ac:spMkLst>
            <pc:docMk/>
            <pc:sldMk cId="3552221394" sldId="311"/>
            <ac:spMk id="27" creationId="{59A309A7-1751-4ABE-A3C1-EEC40366AD89}"/>
          </ac:spMkLst>
        </pc:spChg>
        <pc:spChg chg="add del">
          <ac:chgData name="Arman Hamzehlou Kahrizi" userId="767ad6ce-b53d-49a2-bfff-0bc0e1f99c1f" providerId="ADAL" clId="{61E9BB4B-27FA-41E6-85CD-29718B0DCD85}" dt="2023-02-09T01:55:31.912" v="1330" actId="26606"/>
          <ac:spMkLst>
            <pc:docMk/>
            <pc:sldMk cId="3552221394" sldId="311"/>
            <ac:spMk id="29" creationId="{967D8EB6-EAE1-4F9C-B398-83321E287204}"/>
          </ac:spMkLst>
        </pc:spChg>
        <pc:spChg chg="add del">
          <ac:chgData name="Arman Hamzehlou Kahrizi" userId="767ad6ce-b53d-49a2-bfff-0bc0e1f99c1f" providerId="ADAL" clId="{61E9BB4B-27FA-41E6-85CD-29718B0DCD85}" dt="2023-02-09T01:55:37.850" v="1333" actId="26606"/>
          <ac:spMkLst>
            <pc:docMk/>
            <pc:sldMk cId="3552221394" sldId="311"/>
            <ac:spMk id="34" creationId="{3346177D-ADC4-4968-B747-5CFCD390B5B9}"/>
          </ac:spMkLst>
        </pc:spChg>
        <pc:spChg chg="add del">
          <ac:chgData name="Arman Hamzehlou Kahrizi" userId="767ad6ce-b53d-49a2-bfff-0bc0e1f99c1f" providerId="ADAL" clId="{61E9BB4B-27FA-41E6-85CD-29718B0DCD85}" dt="2023-02-09T01:55:37.850" v="1333" actId="26606"/>
          <ac:spMkLst>
            <pc:docMk/>
            <pc:sldMk cId="3552221394" sldId="311"/>
            <ac:spMk id="36" creationId="{0844A943-BF79-4FEA-ABB1-3BD54D236606}"/>
          </ac:spMkLst>
        </pc:spChg>
        <pc:spChg chg="add del">
          <ac:chgData name="Arman Hamzehlou Kahrizi" userId="767ad6ce-b53d-49a2-bfff-0bc0e1f99c1f" providerId="ADAL" clId="{61E9BB4B-27FA-41E6-85CD-29718B0DCD85}" dt="2023-02-09T01:55:37.850" v="1333" actId="26606"/>
          <ac:spMkLst>
            <pc:docMk/>
            <pc:sldMk cId="3552221394" sldId="311"/>
            <ac:spMk id="38" creationId="{6437CC72-F4A8-4DC3-AFAB-D22C482C8100}"/>
          </ac:spMkLst>
        </pc:spChg>
        <pc:spChg chg="add">
          <ac:chgData name="Arman Hamzehlou Kahrizi" userId="767ad6ce-b53d-49a2-bfff-0bc0e1f99c1f" providerId="ADAL" clId="{61E9BB4B-27FA-41E6-85CD-29718B0DCD85}" dt="2023-02-09T01:55:37.850" v="1333" actId="26606"/>
          <ac:spMkLst>
            <pc:docMk/>
            <pc:sldMk cId="3552221394" sldId="311"/>
            <ac:spMk id="43" creationId="{488333BA-AE6E-427A-9B16-A39C8073F4EB}"/>
          </ac:spMkLst>
        </pc:spChg>
        <pc:spChg chg="add">
          <ac:chgData name="Arman Hamzehlou Kahrizi" userId="767ad6ce-b53d-49a2-bfff-0bc0e1f99c1f" providerId="ADAL" clId="{61E9BB4B-27FA-41E6-85CD-29718B0DCD85}" dt="2023-02-09T01:55:37.850" v="1333" actId="26606"/>
          <ac:spMkLst>
            <pc:docMk/>
            <pc:sldMk cId="3552221394" sldId="311"/>
            <ac:spMk id="45" creationId="{F98ED85F-DCEE-4B50-802E-71A6E3E12B04}"/>
          </ac:spMkLst>
        </pc:spChg>
        <pc:grpChg chg="del">
          <ac:chgData name="Arman Hamzehlou Kahrizi" userId="767ad6ce-b53d-49a2-bfff-0bc0e1f99c1f" providerId="ADAL" clId="{61E9BB4B-27FA-41E6-85CD-29718B0DCD85}" dt="2023-02-09T01:55:00.241" v="1326" actId="26606"/>
          <ac:grpSpMkLst>
            <pc:docMk/>
            <pc:sldMk cId="3552221394" sldId="311"/>
            <ac:grpSpMk id="18" creationId="{AE1C45F0-260A-458C-96ED-C1F6D2151219}"/>
          </ac:grpSpMkLst>
        </pc:grpChg>
        <pc:picChg chg="add del mod">
          <ac:chgData name="Arman Hamzehlou Kahrizi" userId="767ad6ce-b53d-49a2-bfff-0bc0e1f99c1f" providerId="ADAL" clId="{61E9BB4B-27FA-41E6-85CD-29718B0DCD85}" dt="2023-02-09T01:55:33.633" v="1332" actId="478"/>
          <ac:picMkLst>
            <pc:docMk/>
            <pc:sldMk cId="3552221394" sldId="311"/>
            <ac:picMk id="24" creationId="{587E9EA0-D9DE-5BE6-02C1-42BBFBC88D08}"/>
          </ac:picMkLst>
        </pc:picChg>
        <pc:cxnChg chg="del">
          <ac:chgData name="Arman Hamzehlou Kahrizi" userId="767ad6ce-b53d-49a2-bfff-0bc0e1f99c1f" providerId="ADAL" clId="{61E9BB4B-27FA-41E6-85CD-29718B0DCD85}" dt="2023-02-09T01:55:00.241" v="1326" actId="26606"/>
          <ac:cxnSpMkLst>
            <pc:docMk/>
            <pc:sldMk cId="3552221394" sldId="311"/>
            <ac:cxnSpMk id="17" creationId="{6CF1BAF6-AD41-4082-B212-8A1F9A2E8779}"/>
          </ac:cxnSpMkLst>
        </pc:cxnChg>
      </pc:sldChg>
      <pc:sldChg chg="addSp modSp add mod">
        <pc:chgData name="Arman Hamzehlou Kahrizi" userId="767ad6ce-b53d-49a2-bfff-0bc0e1f99c1f" providerId="ADAL" clId="{61E9BB4B-27FA-41E6-85CD-29718B0DCD85}" dt="2023-02-09T02:21:38.049" v="2319" actId="122"/>
        <pc:sldMkLst>
          <pc:docMk/>
          <pc:sldMk cId="537527755" sldId="312"/>
        </pc:sldMkLst>
        <pc:spChg chg="mod">
          <ac:chgData name="Arman Hamzehlou Kahrizi" userId="767ad6ce-b53d-49a2-bfff-0bc0e1f99c1f" providerId="ADAL" clId="{61E9BB4B-27FA-41E6-85CD-29718B0DCD85}" dt="2023-02-09T02:19:36.096" v="2231"/>
          <ac:spMkLst>
            <pc:docMk/>
            <pc:sldMk cId="537527755" sldId="312"/>
            <ac:spMk id="2" creationId="{00000000-0000-0000-0000-000000000000}"/>
          </ac:spMkLst>
        </pc:spChg>
        <pc:spChg chg="add mod">
          <ac:chgData name="Arman Hamzehlou Kahrizi" userId="767ad6ce-b53d-49a2-bfff-0bc0e1f99c1f" providerId="ADAL" clId="{61E9BB4B-27FA-41E6-85CD-29718B0DCD85}" dt="2023-02-09T02:21:38.049" v="2319" actId="122"/>
          <ac:spMkLst>
            <pc:docMk/>
            <pc:sldMk cId="537527755" sldId="312"/>
            <ac:spMk id="4" creationId="{64657F4E-92F7-7915-571B-E50AABA8698E}"/>
          </ac:spMkLst>
        </pc:spChg>
      </pc:sldChg>
      <pc:sldChg chg="addSp delSp modSp add mod delAnim modAnim">
        <pc:chgData name="Arman Hamzehlou Kahrizi" userId="767ad6ce-b53d-49a2-bfff-0bc0e1f99c1f" providerId="ADAL" clId="{61E9BB4B-27FA-41E6-85CD-29718B0DCD85}" dt="2023-02-09T02:19:45.992" v="2236"/>
        <pc:sldMkLst>
          <pc:docMk/>
          <pc:sldMk cId="1167223954" sldId="313"/>
        </pc:sldMkLst>
        <pc:spChg chg="mod">
          <ac:chgData name="Arman Hamzehlou Kahrizi" userId="767ad6ce-b53d-49a2-bfff-0bc0e1f99c1f" providerId="ADAL" clId="{61E9BB4B-27FA-41E6-85CD-29718B0DCD85}" dt="2023-02-09T02:19:45.992" v="2236"/>
          <ac:spMkLst>
            <pc:docMk/>
            <pc:sldMk cId="1167223954" sldId="313"/>
            <ac:spMk id="2" creationId="{00000000-0000-0000-0000-000000000000}"/>
          </ac:spMkLst>
        </pc:spChg>
        <pc:spChg chg="del">
          <ac:chgData name="Arman Hamzehlou Kahrizi" userId="767ad6ce-b53d-49a2-bfff-0bc0e1f99c1f" providerId="ADAL" clId="{61E9BB4B-27FA-41E6-85CD-29718B0DCD85}" dt="2023-02-09T02:14:54.264" v="1885" actId="478"/>
          <ac:spMkLst>
            <pc:docMk/>
            <pc:sldMk cId="1167223954" sldId="313"/>
            <ac:spMk id="3" creationId="{CEB8A3F7-0013-AD82-DA73-23D97CC9710D}"/>
          </ac:spMkLst>
        </pc:spChg>
        <pc:spChg chg="add del mod">
          <ac:chgData name="Arman Hamzehlou Kahrizi" userId="767ad6ce-b53d-49a2-bfff-0bc0e1f99c1f" providerId="ADAL" clId="{61E9BB4B-27FA-41E6-85CD-29718B0DCD85}" dt="2023-02-09T02:14:56.034" v="1886" actId="478"/>
          <ac:spMkLst>
            <pc:docMk/>
            <pc:sldMk cId="1167223954" sldId="313"/>
            <ac:spMk id="5" creationId="{5DA3DB95-A6EE-F01A-572A-BC47E778B218}"/>
          </ac:spMkLst>
        </pc:spChg>
        <pc:spChg chg="add mod">
          <ac:chgData name="Arman Hamzehlou Kahrizi" userId="767ad6ce-b53d-49a2-bfff-0bc0e1f99c1f" providerId="ADAL" clId="{61E9BB4B-27FA-41E6-85CD-29718B0DCD85}" dt="2023-02-09T02:15:03.831" v="1894" actId="403"/>
          <ac:spMkLst>
            <pc:docMk/>
            <pc:sldMk cId="1167223954" sldId="313"/>
            <ac:spMk id="7" creationId="{41EE61BE-AD72-FE2E-9D64-7704C9458E7E}"/>
          </ac:spMkLst>
        </pc:spChg>
        <pc:spChg chg="add mod">
          <ac:chgData name="Arman Hamzehlou Kahrizi" userId="767ad6ce-b53d-49a2-bfff-0bc0e1f99c1f" providerId="ADAL" clId="{61E9BB4B-27FA-41E6-85CD-29718B0DCD85}" dt="2023-02-09T02:18:23.304" v="2228" actId="113"/>
          <ac:spMkLst>
            <pc:docMk/>
            <pc:sldMk cId="1167223954" sldId="313"/>
            <ac:spMk id="8" creationId="{E5408CF0-064C-80AD-759A-CD583E471354}"/>
          </ac:spMkLst>
        </pc:spChg>
      </pc:sldChg>
      <pc:sldChg chg="new del">
        <pc:chgData name="Arman Hamzehlou Kahrizi" userId="767ad6ce-b53d-49a2-bfff-0bc0e1f99c1f" providerId="ADAL" clId="{61E9BB4B-27FA-41E6-85CD-29718B0DCD85}" dt="2023-02-09T02:11:06.134" v="1720" actId="680"/>
        <pc:sldMkLst>
          <pc:docMk/>
          <pc:sldMk cId="3588798991" sldId="313"/>
        </pc:sldMkLst>
      </pc:sldChg>
      <pc:sldChg chg="modSp add mod">
        <pc:chgData name="Arman Hamzehlou Kahrizi" userId="767ad6ce-b53d-49a2-bfff-0bc0e1f99c1f" providerId="ADAL" clId="{61E9BB4B-27FA-41E6-85CD-29718B0DCD85}" dt="2023-02-09T02:19:41.892" v="2235"/>
        <pc:sldMkLst>
          <pc:docMk/>
          <pc:sldMk cId="2851611036" sldId="314"/>
        </pc:sldMkLst>
        <pc:spChg chg="mod">
          <ac:chgData name="Arman Hamzehlou Kahrizi" userId="767ad6ce-b53d-49a2-bfff-0bc0e1f99c1f" providerId="ADAL" clId="{61E9BB4B-27FA-41E6-85CD-29718B0DCD85}" dt="2023-02-09T02:19:41.892" v="2235"/>
          <ac:spMkLst>
            <pc:docMk/>
            <pc:sldMk cId="2851611036" sldId="314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1E9BB4B-27FA-41E6-85CD-29718B0DCD85}" dt="2023-02-09T02:16:47.938" v="2006"/>
          <ac:spMkLst>
            <pc:docMk/>
            <pc:sldMk cId="2851611036" sldId="314"/>
            <ac:spMk id="7" creationId="{41EE61BE-AD72-FE2E-9D64-7704C9458E7E}"/>
          </ac:spMkLst>
        </pc:spChg>
        <pc:spChg chg="mod">
          <ac:chgData name="Arman Hamzehlou Kahrizi" userId="767ad6ce-b53d-49a2-bfff-0bc0e1f99c1f" providerId="ADAL" clId="{61E9BB4B-27FA-41E6-85CD-29718B0DCD85}" dt="2023-02-09T02:17:38.925" v="2125" actId="113"/>
          <ac:spMkLst>
            <pc:docMk/>
            <pc:sldMk cId="2851611036" sldId="314"/>
            <ac:spMk id="8" creationId="{E5408CF0-064C-80AD-759A-CD583E471354}"/>
          </ac:spMkLst>
        </pc:spChg>
      </pc:sldChg>
      <pc:sldChg chg="addSp delSp modSp add mod">
        <pc:chgData name="Arman Hamzehlou Kahrizi" userId="767ad6ce-b53d-49a2-bfff-0bc0e1f99c1f" providerId="ADAL" clId="{61E9BB4B-27FA-41E6-85CD-29718B0DCD85}" dt="2023-02-09T02:21:12.110" v="2316" actId="113"/>
        <pc:sldMkLst>
          <pc:docMk/>
          <pc:sldMk cId="3611593758" sldId="315"/>
        </pc:sldMkLst>
        <pc:spChg chg="mod">
          <ac:chgData name="Arman Hamzehlou Kahrizi" userId="767ad6ce-b53d-49a2-bfff-0bc0e1f99c1f" providerId="ADAL" clId="{61E9BB4B-27FA-41E6-85CD-29718B0DCD85}" dt="2023-02-09T02:19:40.004" v="2234"/>
          <ac:spMkLst>
            <pc:docMk/>
            <pc:sldMk cId="3611593758" sldId="315"/>
            <ac:spMk id="2" creationId="{00000000-0000-0000-0000-000000000000}"/>
          </ac:spMkLst>
        </pc:spChg>
        <pc:spChg chg="add del">
          <ac:chgData name="Arman Hamzehlou Kahrizi" userId="767ad6ce-b53d-49a2-bfff-0bc0e1f99c1f" providerId="ADAL" clId="{61E9BB4B-27FA-41E6-85CD-29718B0DCD85}" dt="2023-02-09T02:19:38.636" v="2233" actId="22"/>
          <ac:spMkLst>
            <pc:docMk/>
            <pc:sldMk cId="3611593758" sldId="315"/>
            <ac:spMk id="4" creationId="{B373F638-23C2-4825-61C9-1759BF6795E5}"/>
          </ac:spMkLst>
        </pc:spChg>
        <pc:spChg chg="mod">
          <ac:chgData name="Arman Hamzehlou Kahrizi" userId="767ad6ce-b53d-49a2-bfff-0bc0e1f99c1f" providerId="ADAL" clId="{61E9BB4B-27FA-41E6-85CD-29718B0DCD85}" dt="2023-02-09T02:19:26.894" v="2230"/>
          <ac:spMkLst>
            <pc:docMk/>
            <pc:sldMk cId="3611593758" sldId="315"/>
            <ac:spMk id="7" creationId="{41EE61BE-AD72-FE2E-9D64-7704C9458E7E}"/>
          </ac:spMkLst>
        </pc:spChg>
        <pc:spChg chg="mod">
          <ac:chgData name="Arman Hamzehlou Kahrizi" userId="767ad6ce-b53d-49a2-bfff-0bc0e1f99c1f" providerId="ADAL" clId="{61E9BB4B-27FA-41E6-85CD-29718B0DCD85}" dt="2023-02-09T02:21:12.110" v="2316" actId="113"/>
          <ac:spMkLst>
            <pc:docMk/>
            <pc:sldMk cId="3611593758" sldId="315"/>
            <ac:spMk id="8" creationId="{E5408CF0-064C-80AD-759A-CD583E471354}"/>
          </ac:spMkLst>
        </pc:spChg>
      </pc:sldChg>
      <pc:sldChg chg="add del ord">
        <pc:chgData name="Arman Hamzehlou Kahrizi" userId="767ad6ce-b53d-49a2-bfff-0bc0e1f99c1f" providerId="ADAL" clId="{61E9BB4B-27FA-41E6-85CD-29718B0DCD85}" dt="2023-02-09T02:26:45.425" v="2331" actId="47"/>
        <pc:sldMkLst>
          <pc:docMk/>
          <pc:sldMk cId="711848087" sldId="316"/>
        </pc:sldMkLst>
      </pc:sldChg>
    </pc:docChg>
  </pc:docChgLst>
  <pc:docChgLst>
    <pc:chgData name="Arman Hamzehlou Kahrizi" userId="767ad6ce-b53d-49a2-bfff-0bc0e1f99c1f" providerId="ADAL" clId="{71E10E1B-FE72-4B48-86C8-46A9EF13D0AF}"/>
    <pc:docChg chg="addSld modSld sldOrd">
      <pc:chgData name="Arman Hamzehlou Kahrizi" userId="767ad6ce-b53d-49a2-bfff-0bc0e1f99c1f" providerId="ADAL" clId="{71E10E1B-FE72-4B48-86C8-46A9EF13D0AF}" dt="2023-01-31T22:09:37.449" v="600" actId="1076"/>
      <pc:docMkLst>
        <pc:docMk/>
      </pc:docMkLst>
      <pc:sldChg chg="addSp delSp modSp add mod setBg delDesignElem">
        <pc:chgData name="Arman Hamzehlou Kahrizi" userId="767ad6ce-b53d-49a2-bfff-0bc0e1f99c1f" providerId="ADAL" clId="{71E10E1B-FE72-4B48-86C8-46A9EF13D0AF}" dt="2023-01-31T22:09:37.449" v="600" actId="1076"/>
        <pc:sldMkLst>
          <pc:docMk/>
          <pc:sldMk cId="4123300712" sldId="305"/>
        </pc:sldMkLst>
        <pc:spChg chg="mod">
          <ac:chgData name="Arman Hamzehlou Kahrizi" userId="767ad6ce-b53d-49a2-bfff-0bc0e1f99c1f" providerId="ADAL" clId="{71E10E1B-FE72-4B48-86C8-46A9EF13D0AF}" dt="2023-01-31T22:09:37.449" v="600" actId="1076"/>
          <ac:spMkLst>
            <pc:docMk/>
            <pc:sldMk cId="4123300712" sldId="305"/>
            <ac:spMk id="2" creationId="{00000000-0000-0000-0000-000000000000}"/>
          </ac:spMkLst>
        </pc:spChg>
        <pc:spChg chg="add mod">
          <ac:chgData name="Arman Hamzehlou Kahrizi" userId="767ad6ce-b53d-49a2-bfff-0bc0e1f99c1f" providerId="ADAL" clId="{71E10E1B-FE72-4B48-86C8-46A9EF13D0AF}" dt="2023-01-31T22:09:35.827" v="599" actId="1076"/>
          <ac:spMkLst>
            <pc:docMk/>
            <pc:sldMk cId="4123300712" sldId="305"/>
            <ac:spMk id="4" creationId="{CCDB0270-183D-915B-8787-40B03B6F1124}"/>
          </ac:spMkLst>
        </pc:spChg>
        <pc:spChg chg="del">
          <ac:chgData name="Arman Hamzehlou Kahrizi" userId="767ad6ce-b53d-49a2-bfff-0bc0e1f99c1f" providerId="ADAL" clId="{71E10E1B-FE72-4B48-86C8-46A9EF13D0AF}" dt="2023-01-31T21:54:47.461" v="1"/>
          <ac:spMkLst>
            <pc:docMk/>
            <pc:sldMk cId="4123300712" sldId="305"/>
            <ac:spMk id="15" creationId="{D5B0017B-2ECA-49AF-B397-DC140825DF8D}"/>
          </ac:spMkLst>
        </pc:spChg>
        <pc:spChg chg="del">
          <ac:chgData name="Arman Hamzehlou Kahrizi" userId="767ad6ce-b53d-49a2-bfff-0bc0e1f99c1f" providerId="ADAL" clId="{71E10E1B-FE72-4B48-86C8-46A9EF13D0AF}" dt="2023-01-31T21:54:47.461" v="1"/>
          <ac:spMkLst>
            <pc:docMk/>
            <pc:sldMk cId="4123300712" sldId="305"/>
            <ac:spMk id="16" creationId="{B6CDA21F-E7AF-4C75-8395-33F58D5B0E45}"/>
          </ac:spMkLst>
        </pc:spChg>
        <pc:grpChg chg="del">
          <ac:chgData name="Arman Hamzehlou Kahrizi" userId="767ad6ce-b53d-49a2-bfff-0bc0e1f99c1f" providerId="ADAL" clId="{71E10E1B-FE72-4B48-86C8-46A9EF13D0AF}" dt="2023-01-31T21:54:47.461" v="1"/>
          <ac:grpSpMkLst>
            <pc:docMk/>
            <pc:sldMk cId="4123300712" sldId="305"/>
            <ac:grpSpMk id="18" creationId="{AE1C45F0-260A-458C-96ED-C1F6D2151219}"/>
          </ac:grpSpMkLst>
        </pc:grpChg>
        <pc:cxnChg chg="del">
          <ac:chgData name="Arman Hamzehlou Kahrizi" userId="767ad6ce-b53d-49a2-bfff-0bc0e1f99c1f" providerId="ADAL" clId="{71E10E1B-FE72-4B48-86C8-46A9EF13D0AF}" dt="2023-01-31T21:54:47.461" v="1"/>
          <ac:cxnSpMkLst>
            <pc:docMk/>
            <pc:sldMk cId="4123300712" sldId="305"/>
            <ac:cxnSpMk id="17" creationId="{6CF1BAF6-AD41-4082-B212-8A1F9A2E8779}"/>
          </ac:cxnSpMkLst>
        </pc:cxnChg>
      </pc:sldChg>
      <pc:sldChg chg="modSp add mod ord modAnim">
        <pc:chgData name="Arman Hamzehlou Kahrizi" userId="767ad6ce-b53d-49a2-bfff-0bc0e1f99c1f" providerId="ADAL" clId="{71E10E1B-FE72-4B48-86C8-46A9EF13D0AF}" dt="2023-01-31T22:00:06.716" v="587" actId="20577"/>
        <pc:sldMkLst>
          <pc:docMk/>
          <pc:sldMk cId="3046385958" sldId="306"/>
        </pc:sldMkLst>
        <pc:spChg chg="mod">
          <ac:chgData name="Arman Hamzehlou Kahrizi" userId="767ad6ce-b53d-49a2-bfff-0bc0e1f99c1f" providerId="ADAL" clId="{71E10E1B-FE72-4B48-86C8-46A9EF13D0AF}" dt="2023-01-31T21:55:02.655" v="21" actId="20577"/>
          <ac:spMkLst>
            <pc:docMk/>
            <pc:sldMk cId="3046385958" sldId="306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71E10E1B-FE72-4B48-86C8-46A9EF13D0AF}" dt="2023-01-31T22:00:06.716" v="587" actId="20577"/>
          <ac:spMkLst>
            <pc:docMk/>
            <pc:sldMk cId="3046385958" sldId="306"/>
            <ac:spMk id="3" creationId="{00000000-0000-0000-0000-000000000000}"/>
          </ac:spMkLst>
        </pc:spChg>
      </pc:sldChg>
    </pc:docChg>
  </pc:docChgLst>
  <pc:docChgLst>
    <pc:chgData name="Arman Hamzehlou" userId="c491d3b60308a867" providerId="LiveId" clId="{49EA08DC-BAAA-4920-9D81-3B65FEE6D224}"/>
    <pc:docChg chg="modSld">
      <pc:chgData name="Arman Hamzehlou" userId="c491d3b60308a867" providerId="LiveId" clId="{49EA08DC-BAAA-4920-9D81-3B65FEE6D224}" dt="2022-01-19T18:34:42.676" v="0"/>
      <pc:docMkLst>
        <pc:docMk/>
      </pc:docMkLst>
      <pc:sldChg chg="modSp mod">
        <pc:chgData name="Arman Hamzehlou" userId="c491d3b60308a867" providerId="LiveId" clId="{49EA08DC-BAAA-4920-9D81-3B65FEE6D224}" dt="2022-01-19T18:34:42.676" v="0"/>
        <pc:sldMkLst>
          <pc:docMk/>
          <pc:sldMk cId="4249018812" sldId="301"/>
        </pc:sldMkLst>
        <pc:spChg chg="mod">
          <ac:chgData name="Arman Hamzehlou" userId="c491d3b60308a867" providerId="LiveId" clId="{49EA08DC-BAAA-4920-9D81-3B65FEE6D224}" dt="2022-01-19T18:34:42.676" v="0"/>
          <ac:spMkLst>
            <pc:docMk/>
            <pc:sldMk cId="4249018812" sldId="301"/>
            <ac:spMk id="3" creationId="{00000000-0000-0000-0000-000000000000}"/>
          </ac:spMkLst>
        </pc:spChg>
      </pc:sldChg>
    </pc:docChg>
  </pc:docChgLst>
  <pc:docChgLst>
    <pc:chgData name="Arman Hamzehlou Kahrizi" userId="767ad6ce-b53d-49a2-bfff-0bc0e1f99c1f" providerId="ADAL" clId="{2BAF3DA5-D1FB-4AD0-BA3C-98AE2970DBBA}"/>
    <pc:docChg chg="undo custSel delSld modSld delSection modSection">
      <pc:chgData name="Arman Hamzehlou Kahrizi" userId="767ad6ce-b53d-49a2-bfff-0bc0e1f99c1f" providerId="ADAL" clId="{2BAF3DA5-D1FB-4AD0-BA3C-98AE2970DBBA}" dt="2023-02-09T02:49:41.913" v="64" actId="113"/>
      <pc:docMkLst>
        <pc:docMk/>
      </pc:docMkLst>
      <pc:sldChg chg="modSp mod">
        <pc:chgData name="Arman Hamzehlou Kahrizi" userId="767ad6ce-b53d-49a2-bfff-0bc0e1f99c1f" providerId="ADAL" clId="{2BAF3DA5-D1FB-4AD0-BA3C-98AE2970DBBA}" dt="2023-02-09T02:48:23.920" v="19" actId="6549"/>
        <pc:sldMkLst>
          <pc:docMk/>
          <pc:sldMk cId="3812582265" sldId="268"/>
        </pc:sldMkLst>
        <pc:spChg chg="mod">
          <ac:chgData name="Arman Hamzehlou Kahrizi" userId="767ad6ce-b53d-49a2-bfff-0bc0e1f99c1f" providerId="ADAL" clId="{2BAF3DA5-D1FB-4AD0-BA3C-98AE2970DBBA}" dt="2023-02-09T02:48:23.920" v="19" actId="6549"/>
          <ac:spMkLst>
            <pc:docMk/>
            <pc:sldMk cId="3812582265" sldId="268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2BAF3DA5-D1FB-4AD0-BA3C-98AE2970DBBA}" dt="2023-02-09T02:49:24.567" v="53" actId="47"/>
        <pc:sldMkLst>
          <pc:docMk/>
          <pc:sldMk cId="2467471854" sldId="274"/>
        </pc:sldMkLst>
      </pc:sldChg>
      <pc:sldChg chg="modSp mod">
        <pc:chgData name="Arman Hamzehlou Kahrizi" userId="767ad6ce-b53d-49a2-bfff-0bc0e1f99c1f" providerId="ADAL" clId="{2BAF3DA5-D1FB-4AD0-BA3C-98AE2970DBBA}" dt="2023-02-09T02:49:41.913" v="64" actId="113"/>
        <pc:sldMkLst>
          <pc:docMk/>
          <pc:sldMk cId="4042846421" sldId="297"/>
        </pc:sldMkLst>
        <pc:spChg chg="mod">
          <ac:chgData name="Arman Hamzehlou Kahrizi" userId="767ad6ce-b53d-49a2-bfff-0bc0e1f99c1f" providerId="ADAL" clId="{2BAF3DA5-D1FB-4AD0-BA3C-98AE2970DBBA}" dt="2023-02-09T02:49:41.913" v="64" actId="113"/>
          <ac:spMkLst>
            <pc:docMk/>
            <pc:sldMk cId="4042846421" sldId="297"/>
            <ac:spMk id="3" creationId="{00000000-0000-0000-0000-000000000000}"/>
          </ac:spMkLst>
        </pc:spChg>
      </pc:sldChg>
      <pc:sldChg chg="modSp mod">
        <pc:chgData name="Arman Hamzehlou Kahrizi" userId="767ad6ce-b53d-49a2-bfff-0bc0e1f99c1f" providerId="ADAL" clId="{2BAF3DA5-D1FB-4AD0-BA3C-98AE2970DBBA}" dt="2023-02-09T02:38:58.988" v="4" actId="20577"/>
        <pc:sldMkLst>
          <pc:docMk/>
          <pc:sldMk cId="4249018812" sldId="301"/>
        </pc:sldMkLst>
        <pc:spChg chg="mod">
          <ac:chgData name="Arman Hamzehlou Kahrizi" userId="767ad6ce-b53d-49a2-bfff-0bc0e1f99c1f" providerId="ADAL" clId="{2BAF3DA5-D1FB-4AD0-BA3C-98AE2970DBBA}" dt="2023-02-09T02:38:58.988" v="4" actId="20577"/>
          <ac:spMkLst>
            <pc:docMk/>
            <pc:sldMk cId="4249018812" sldId="301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2994637544" sldId="302"/>
        </pc:sldMkLst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238186339" sldId="303"/>
        </pc:sldMkLst>
      </pc:sldChg>
      <pc:sldChg chg="del">
        <pc:chgData name="Arman Hamzehlou Kahrizi" userId="767ad6ce-b53d-49a2-bfff-0bc0e1f99c1f" providerId="ADAL" clId="{2BAF3DA5-D1FB-4AD0-BA3C-98AE2970DBBA}" dt="2023-02-09T02:49:24.567" v="53" actId="47"/>
        <pc:sldMkLst>
          <pc:docMk/>
          <pc:sldMk cId="568709298" sldId="304"/>
        </pc:sldMkLst>
      </pc:sldChg>
      <pc:sldChg chg="addSp delSp modSp mod delAnim">
        <pc:chgData name="Arman Hamzehlou Kahrizi" userId="767ad6ce-b53d-49a2-bfff-0bc0e1f99c1f" providerId="ADAL" clId="{2BAF3DA5-D1FB-4AD0-BA3C-98AE2970DBBA}" dt="2023-02-09T02:49:20.793" v="51" actId="478"/>
        <pc:sldMkLst>
          <pc:docMk/>
          <pc:sldMk cId="4123300712" sldId="305"/>
        </pc:sldMkLst>
        <pc:spChg chg="add del">
          <ac:chgData name="Arman Hamzehlou Kahrizi" userId="767ad6ce-b53d-49a2-bfff-0bc0e1f99c1f" providerId="ADAL" clId="{2BAF3DA5-D1FB-4AD0-BA3C-98AE2970DBBA}" dt="2023-02-09T02:49:18.757" v="49" actId="478"/>
          <ac:spMkLst>
            <pc:docMk/>
            <pc:sldMk cId="4123300712" sldId="305"/>
            <ac:spMk id="2" creationId="{00000000-0000-0000-0000-000000000000}"/>
          </ac:spMkLst>
        </pc:spChg>
        <pc:spChg chg="del">
          <ac:chgData name="Arman Hamzehlou Kahrizi" userId="767ad6ce-b53d-49a2-bfff-0bc0e1f99c1f" providerId="ADAL" clId="{2BAF3DA5-D1FB-4AD0-BA3C-98AE2970DBBA}" dt="2023-02-09T02:49:11.151" v="45" actId="478"/>
          <ac:spMkLst>
            <pc:docMk/>
            <pc:sldMk cId="4123300712" sldId="305"/>
            <ac:spMk id="3" creationId="{A3C0AD32-CBCE-956B-15BC-F0B718AFF0B1}"/>
          </ac:spMkLst>
        </pc:spChg>
        <pc:spChg chg="del mod">
          <ac:chgData name="Arman Hamzehlou Kahrizi" userId="767ad6ce-b53d-49a2-bfff-0bc0e1f99c1f" providerId="ADAL" clId="{2BAF3DA5-D1FB-4AD0-BA3C-98AE2970DBBA}" dt="2023-02-09T02:49:11.152" v="47"/>
          <ac:spMkLst>
            <pc:docMk/>
            <pc:sldMk cId="4123300712" sldId="305"/>
            <ac:spMk id="4" creationId="{CCDB0270-183D-915B-8787-40B03B6F1124}"/>
          </ac:spMkLst>
        </pc:spChg>
        <pc:spChg chg="add del mod">
          <ac:chgData name="Arman Hamzehlou Kahrizi" userId="767ad6ce-b53d-49a2-bfff-0bc0e1f99c1f" providerId="ADAL" clId="{2BAF3DA5-D1FB-4AD0-BA3C-98AE2970DBBA}" dt="2023-02-09T02:49:20.017" v="50" actId="478"/>
          <ac:spMkLst>
            <pc:docMk/>
            <pc:sldMk cId="4123300712" sldId="305"/>
            <ac:spMk id="7" creationId="{910F327B-FD78-F542-7657-17E2A82679FC}"/>
          </ac:spMkLst>
        </pc:spChg>
        <pc:spChg chg="add del mod">
          <ac:chgData name="Arman Hamzehlou Kahrizi" userId="767ad6ce-b53d-49a2-bfff-0bc0e1f99c1f" providerId="ADAL" clId="{2BAF3DA5-D1FB-4AD0-BA3C-98AE2970DBBA}" dt="2023-02-09T02:49:18.757" v="49" actId="478"/>
          <ac:spMkLst>
            <pc:docMk/>
            <pc:sldMk cId="4123300712" sldId="305"/>
            <ac:spMk id="9" creationId="{8037B895-FC1A-9390-D8B5-92215728F39D}"/>
          </ac:spMkLst>
        </pc:spChg>
        <pc:cxnChg chg="del">
          <ac:chgData name="Arman Hamzehlou Kahrizi" userId="767ad6ce-b53d-49a2-bfff-0bc0e1f99c1f" providerId="ADAL" clId="{2BAF3DA5-D1FB-4AD0-BA3C-98AE2970DBBA}" dt="2023-02-09T02:49:20.793" v="51" actId="478"/>
          <ac:cxnSpMkLst>
            <pc:docMk/>
            <pc:sldMk cId="4123300712" sldId="305"/>
            <ac:cxnSpMk id="6" creationId="{2D4C0473-19CB-BE66-E7AD-7536F4DEB271}"/>
          </ac:cxnSpMkLst>
        </pc:cxnChg>
      </pc:sldChg>
      <pc:sldChg chg="modSp mod modAnim">
        <pc:chgData name="Arman Hamzehlou Kahrizi" userId="767ad6ce-b53d-49a2-bfff-0bc0e1f99c1f" providerId="ADAL" clId="{2BAF3DA5-D1FB-4AD0-BA3C-98AE2970DBBA}" dt="2023-02-09T02:49:02.911" v="43" actId="20577"/>
        <pc:sldMkLst>
          <pc:docMk/>
          <pc:sldMk cId="3046385958" sldId="306"/>
        </pc:sldMkLst>
        <pc:spChg chg="mod">
          <ac:chgData name="Arman Hamzehlou Kahrizi" userId="767ad6ce-b53d-49a2-bfff-0bc0e1f99c1f" providerId="ADAL" clId="{2BAF3DA5-D1FB-4AD0-BA3C-98AE2970DBBA}" dt="2023-02-09T02:49:00.631" v="42" actId="20577"/>
          <ac:spMkLst>
            <pc:docMk/>
            <pc:sldMk cId="3046385958" sldId="306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2BAF3DA5-D1FB-4AD0-BA3C-98AE2970DBBA}" dt="2023-02-09T02:49:02.911" v="43" actId="20577"/>
          <ac:spMkLst>
            <pc:docMk/>
            <pc:sldMk cId="3046385958" sldId="306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2870944229" sldId="307"/>
        </pc:sldMkLst>
      </pc:sldChg>
      <pc:sldChg chg="del">
        <pc:chgData name="Arman Hamzehlou Kahrizi" userId="767ad6ce-b53d-49a2-bfff-0bc0e1f99c1f" providerId="ADAL" clId="{2BAF3DA5-D1FB-4AD0-BA3C-98AE2970DBBA}" dt="2023-02-09T02:49:24.567" v="53" actId="47"/>
        <pc:sldMkLst>
          <pc:docMk/>
          <pc:sldMk cId="2355874897" sldId="308"/>
        </pc:sldMkLst>
      </pc:sldChg>
      <pc:sldChg chg="del">
        <pc:chgData name="Arman Hamzehlou Kahrizi" userId="767ad6ce-b53d-49a2-bfff-0bc0e1f99c1f" providerId="ADAL" clId="{2BAF3DA5-D1FB-4AD0-BA3C-98AE2970DBBA}" dt="2023-02-09T02:49:24.567" v="53" actId="47"/>
        <pc:sldMkLst>
          <pc:docMk/>
          <pc:sldMk cId="1073715136" sldId="309"/>
        </pc:sldMkLst>
      </pc:sldChg>
      <pc:sldChg chg="del">
        <pc:chgData name="Arman Hamzehlou Kahrizi" userId="767ad6ce-b53d-49a2-bfff-0bc0e1f99c1f" providerId="ADAL" clId="{2BAF3DA5-D1FB-4AD0-BA3C-98AE2970DBBA}" dt="2023-02-09T02:49:24.567" v="53" actId="47"/>
        <pc:sldMkLst>
          <pc:docMk/>
          <pc:sldMk cId="2743583487" sldId="310"/>
        </pc:sldMkLst>
      </pc:sldChg>
      <pc:sldChg chg="del">
        <pc:chgData name="Arman Hamzehlou Kahrizi" userId="767ad6ce-b53d-49a2-bfff-0bc0e1f99c1f" providerId="ADAL" clId="{2BAF3DA5-D1FB-4AD0-BA3C-98AE2970DBBA}" dt="2023-02-09T02:49:24.567" v="53" actId="47"/>
        <pc:sldMkLst>
          <pc:docMk/>
          <pc:sldMk cId="3552221394" sldId="311"/>
        </pc:sldMkLst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537527755" sldId="312"/>
        </pc:sldMkLst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1167223954" sldId="313"/>
        </pc:sldMkLst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2851611036" sldId="314"/>
        </pc:sldMkLst>
      </pc:sldChg>
      <pc:sldChg chg="del">
        <pc:chgData name="Arman Hamzehlou Kahrizi" userId="767ad6ce-b53d-49a2-bfff-0bc0e1f99c1f" providerId="ADAL" clId="{2BAF3DA5-D1FB-4AD0-BA3C-98AE2970DBBA}" dt="2023-02-09T02:49:23.138" v="52" actId="47"/>
        <pc:sldMkLst>
          <pc:docMk/>
          <pc:sldMk cId="3611593758" sldId="315"/>
        </pc:sldMkLst>
      </pc:sldChg>
    </pc:docChg>
  </pc:docChgLst>
  <pc:docChgLst>
    <pc:chgData name="Arman Hamzehlou Kahrizi" userId="767ad6ce-b53d-49a2-bfff-0bc0e1f99c1f" providerId="ADAL" clId="{A53A2A89-32FA-48FB-A702-A3CC52E67FDB}"/>
    <pc:docChg chg="custSel addSld delSld modSld">
      <pc:chgData name="Arman Hamzehlou Kahrizi" userId="767ad6ce-b53d-49a2-bfff-0bc0e1f99c1f" providerId="ADAL" clId="{A53A2A89-32FA-48FB-A702-A3CC52E67FDB}" dt="2023-01-29T23:22:27.043" v="812" actId="478"/>
      <pc:docMkLst>
        <pc:docMk/>
      </pc:docMkLst>
      <pc:sldChg chg="modSp mod">
        <pc:chgData name="Arman Hamzehlou Kahrizi" userId="767ad6ce-b53d-49a2-bfff-0bc0e1f99c1f" providerId="ADAL" clId="{A53A2A89-32FA-48FB-A702-A3CC52E67FDB}" dt="2023-01-29T23:17:18.829" v="382" actId="20577"/>
        <pc:sldMkLst>
          <pc:docMk/>
          <pc:sldMk cId="3812582265" sldId="268"/>
        </pc:sldMkLst>
        <pc:spChg chg="mod">
          <ac:chgData name="Arman Hamzehlou Kahrizi" userId="767ad6ce-b53d-49a2-bfff-0bc0e1f99c1f" providerId="ADAL" clId="{A53A2A89-32FA-48FB-A702-A3CC52E67FDB}" dt="2023-01-29T23:17:18.829" v="382" actId="20577"/>
          <ac:spMkLst>
            <pc:docMk/>
            <pc:sldMk cId="3812582265" sldId="268"/>
            <ac:spMk id="3" creationId="{00000000-0000-0000-0000-000000000000}"/>
          </ac:spMkLst>
        </pc:spChg>
      </pc:sldChg>
      <pc:sldChg chg="modSp mod modAnim">
        <pc:chgData name="Arman Hamzehlou Kahrizi" userId="767ad6ce-b53d-49a2-bfff-0bc0e1f99c1f" providerId="ADAL" clId="{A53A2A89-32FA-48FB-A702-A3CC52E67FDB}" dt="2023-01-29T23:16:04.355" v="368" actId="20577"/>
        <pc:sldMkLst>
          <pc:docMk/>
          <pc:sldMk cId="2467471854" sldId="274"/>
        </pc:sldMkLst>
        <pc:spChg chg="mod">
          <ac:chgData name="Arman Hamzehlou Kahrizi" userId="767ad6ce-b53d-49a2-bfff-0bc0e1f99c1f" providerId="ADAL" clId="{A53A2A89-32FA-48FB-A702-A3CC52E67FDB}" dt="2023-01-29T23:14:54.228" v="263" actId="20577"/>
          <ac:spMkLst>
            <pc:docMk/>
            <pc:sldMk cId="2467471854" sldId="274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A53A2A89-32FA-48FB-A702-A3CC52E67FDB}" dt="2023-01-29T23:16:04.355" v="368" actId="20577"/>
          <ac:spMkLst>
            <pc:docMk/>
            <pc:sldMk cId="2467471854" sldId="274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A53A2A89-32FA-48FB-A702-A3CC52E67FDB}" dt="2023-01-29T23:12:31.056" v="78" actId="47"/>
        <pc:sldMkLst>
          <pc:docMk/>
          <pc:sldMk cId="537024002" sldId="275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1930193131" sldId="276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3522722721" sldId="277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132908374" sldId="278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3128361999" sldId="279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3587701323" sldId="280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832851158" sldId="281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277055780" sldId="282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2038211558" sldId="283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2193124137" sldId="284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723029101" sldId="285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4077397554" sldId="286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2178963872" sldId="287"/>
        </pc:sldMkLst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625413775" sldId="292"/>
        </pc:sldMkLst>
      </pc:sldChg>
      <pc:sldChg chg="modSp mod">
        <pc:chgData name="Arman Hamzehlou Kahrizi" userId="767ad6ce-b53d-49a2-bfff-0bc0e1f99c1f" providerId="ADAL" clId="{A53A2A89-32FA-48FB-A702-A3CC52E67FDB}" dt="2023-01-29T23:12:47.454" v="87" actId="27636"/>
        <pc:sldMkLst>
          <pc:docMk/>
          <pc:sldMk cId="4042846421" sldId="297"/>
        </pc:sldMkLst>
        <pc:spChg chg="mod">
          <ac:chgData name="Arman Hamzehlou Kahrizi" userId="767ad6ce-b53d-49a2-bfff-0bc0e1f99c1f" providerId="ADAL" clId="{A53A2A89-32FA-48FB-A702-A3CC52E67FDB}" dt="2023-01-29T23:12:47.454" v="87" actId="27636"/>
          <ac:spMkLst>
            <pc:docMk/>
            <pc:sldMk cId="4042846421" sldId="297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1116032157" sldId="298"/>
        </pc:sldMkLst>
      </pc:sldChg>
      <pc:sldChg chg="modSp mod">
        <pc:chgData name="Arman Hamzehlou Kahrizi" userId="767ad6ce-b53d-49a2-bfff-0bc0e1f99c1f" providerId="ADAL" clId="{A53A2A89-32FA-48FB-A702-A3CC52E67FDB}" dt="2023-01-29T23:09:22.210" v="1" actId="20577"/>
        <pc:sldMkLst>
          <pc:docMk/>
          <pc:sldMk cId="4249018812" sldId="301"/>
        </pc:sldMkLst>
        <pc:spChg chg="mod">
          <ac:chgData name="Arman Hamzehlou Kahrizi" userId="767ad6ce-b53d-49a2-bfff-0bc0e1f99c1f" providerId="ADAL" clId="{A53A2A89-32FA-48FB-A702-A3CC52E67FDB}" dt="2023-01-29T23:09:22.210" v="1" actId="20577"/>
          <ac:spMkLst>
            <pc:docMk/>
            <pc:sldMk cId="4249018812" sldId="301"/>
            <ac:spMk id="3" creationId="{00000000-0000-0000-0000-000000000000}"/>
          </ac:spMkLst>
        </pc:spChg>
      </pc:sldChg>
      <pc:sldChg chg="modSp add mod modAnim">
        <pc:chgData name="Arman Hamzehlou Kahrizi" userId="767ad6ce-b53d-49a2-bfff-0bc0e1f99c1f" providerId="ADAL" clId="{A53A2A89-32FA-48FB-A702-A3CC52E67FDB}" dt="2023-01-29T23:22:15.429" v="803" actId="6549"/>
        <pc:sldMkLst>
          <pc:docMk/>
          <pc:sldMk cId="2994637544" sldId="302"/>
        </pc:sldMkLst>
        <pc:spChg chg="mod">
          <ac:chgData name="Arman Hamzehlou Kahrizi" userId="767ad6ce-b53d-49a2-bfff-0bc0e1f99c1f" providerId="ADAL" clId="{A53A2A89-32FA-48FB-A702-A3CC52E67FDB}" dt="2023-01-29T23:17:33.539" v="397" actId="20577"/>
          <ac:spMkLst>
            <pc:docMk/>
            <pc:sldMk cId="2994637544" sldId="302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A53A2A89-32FA-48FB-A702-A3CC52E67FDB}" dt="2023-01-29T23:22:15.429" v="803" actId="6549"/>
          <ac:spMkLst>
            <pc:docMk/>
            <pc:sldMk cId="2994637544" sldId="302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3390048796" sldId="302"/>
        </pc:sldMkLst>
      </pc:sldChg>
      <pc:sldChg chg="addSp delSp modSp add mod delAnim">
        <pc:chgData name="Arman Hamzehlou Kahrizi" userId="767ad6ce-b53d-49a2-bfff-0bc0e1f99c1f" providerId="ADAL" clId="{A53A2A89-32FA-48FB-A702-A3CC52E67FDB}" dt="2023-01-29T23:19:07.675" v="428" actId="1076"/>
        <pc:sldMkLst>
          <pc:docMk/>
          <pc:sldMk cId="238186339" sldId="303"/>
        </pc:sldMkLst>
        <pc:spChg chg="mod">
          <ac:chgData name="Arman Hamzehlou Kahrizi" userId="767ad6ce-b53d-49a2-bfff-0bc0e1f99c1f" providerId="ADAL" clId="{A53A2A89-32FA-48FB-A702-A3CC52E67FDB}" dt="2023-01-29T23:17:52.972" v="426" actId="20577"/>
          <ac:spMkLst>
            <pc:docMk/>
            <pc:sldMk cId="238186339" sldId="303"/>
            <ac:spMk id="2" creationId="{00000000-0000-0000-0000-000000000000}"/>
          </ac:spMkLst>
        </pc:spChg>
        <pc:spChg chg="del">
          <ac:chgData name="Arman Hamzehlou Kahrizi" userId="767ad6ce-b53d-49a2-bfff-0bc0e1f99c1f" providerId="ADAL" clId="{A53A2A89-32FA-48FB-A702-A3CC52E67FDB}" dt="2023-01-29T23:17:42.187" v="399" actId="478"/>
          <ac:spMkLst>
            <pc:docMk/>
            <pc:sldMk cId="238186339" sldId="303"/>
            <ac:spMk id="3" creationId="{00000000-0000-0000-0000-000000000000}"/>
          </ac:spMkLst>
        </pc:spChg>
        <pc:spChg chg="add del mod">
          <ac:chgData name="Arman Hamzehlou Kahrizi" userId="767ad6ce-b53d-49a2-bfff-0bc0e1f99c1f" providerId="ADAL" clId="{A53A2A89-32FA-48FB-A702-A3CC52E67FDB}" dt="2023-01-29T23:17:44.663" v="400" actId="478"/>
          <ac:spMkLst>
            <pc:docMk/>
            <pc:sldMk cId="238186339" sldId="303"/>
            <ac:spMk id="5" creationId="{95BA6069-C4BA-C0E2-A1C6-5A846270198C}"/>
          </ac:spMkLst>
        </pc:spChg>
        <pc:picChg chg="add mod">
          <ac:chgData name="Arman Hamzehlou Kahrizi" userId="767ad6ce-b53d-49a2-bfff-0bc0e1f99c1f" providerId="ADAL" clId="{A53A2A89-32FA-48FB-A702-A3CC52E67FDB}" dt="2023-01-29T23:19:07.675" v="428" actId="1076"/>
          <ac:picMkLst>
            <pc:docMk/>
            <pc:sldMk cId="238186339" sldId="303"/>
            <ac:picMk id="1026" creationId="{17CF1C69-CBF1-268F-BCE1-9C6ABB730A43}"/>
          </ac:picMkLst>
        </pc:picChg>
      </pc:sldChg>
      <pc:sldChg chg="del">
        <pc:chgData name="Arman Hamzehlou Kahrizi" userId="767ad6ce-b53d-49a2-bfff-0bc0e1f99c1f" providerId="ADAL" clId="{A53A2A89-32FA-48FB-A702-A3CC52E67FDB}" dt="2023-01-29T23:12:38.235" v="79" actId="47"/>
        <pc:sldMkLst>
          <pc:docMk/>
          <pc:sldMk cId="3828147599" sldId="303"/>
        </pc:sldMkLst>
      </pc:sldChg>
      <pc:sldChg chg="delSp modSp add mod">
        <pc:chgData name="Arman Hamzehlou Kahrizi" userId="767ad6ce-b53d-49a2-bfff-0bc0e1f99c1f" providerId="ADAL" clId="{A53A2A89-32FA-48FB-A702-A3CC52E67FDB}" dt="2023-01-29T23:22:27.043" v="812" actId="478"/>
        <pc:sldMkLst>
          <pc:docMk/>
          <pc:sldMk cId="568709298" sldId="304"/>
        </pc:sldMkLst>
        <pc:spChg chg="mod">
          <ac:chgData name="Arman Hamzehlou Kahrizi" userId="767ad6ce-b53d-49a2-bfff-0bc0e1f99c1f" providerId="ADAL" clId="{A53A2A89-32FA-48FB-A702-A3CC52E67FDB}" dt="2023-01-29T23:22:24.448" v="811" actId="20577"/>
          <ac:spMkLst>
            <pc:docMk/>
            <pc:sldMk cId="568709298" sldId="304"/>
            <ac:spMk id="2" creationId="{00000000-0000-0000-0000-000000000000}"/>
          </ac:spMkLst>
        </pc:spChg>
        <pc:picChg chg="del">
          <ac:chgData name="Arman Hamzehlou Kahrizi" userId="767ad6ce-b53d-49a2-bfff-0bc0e1f99c1f" providerId="ADAL" clId="{A53A2A89-32FA-48FB-A702-A3CC52E67FDB}" dt="2023-01-29T23:22:27.043" v="812" actId="478"/>
          <ac:picMkLst>
            <pc:docMk/>
            <pc:sldMk cId="568709298" sldId="304"/>
            <ac:picMk id="1026" creationId="{17CF1C69-CBF1-268F-BCE1-9C6ABB730A43}"/>
          </ac:picMkLst>
        </pc:picChg>
      </pc:sldChg>
    </pc:docChg>
  </pc:docChgLst>
  <pc:docChgLst>
    <pc:chgData name="Arman Hamzehlou Kahrizi" userId="767ad6ce-b53d-49a2-bfff-0bc0e1f99c1f" providerId="ADAL" clId="{2267A7CF-7380-4E2C-8277-925E1D59B3E3}"/>
    <pc:docChg chg="undo custSel addSld delSld modSld sldOrd modSection">
      <pc:chgData name="Arman Hamzehlou Kahrizi" userId="767ad6ce-b53d-49a2-bfff-0bc0e1f99c1f" providerId="ADAL" clId="{2267A7CF-7380-4E2C-8277-925E1D59B3E3}" dt="2023-02-09T14:25:16.811" v="2084" actId="14100"/>
      <pc:docMkLst>
        <pc:docMk/>
      </pc:docMkLst>
      <pc:sldChg chg="addSp modSp mod setBg modAnim">
        <pc:chgData name="Arman Hamzehlou Kahrizi" userId="767ad6ce-b53d-49a2-bfff-0bc0e1f99c1f" providerId="ADAL" clId="{2267A7CF-7380-4E2C-8277-925E1D59B3E3}" dt="2023-02-09T05:17:21.370" v="779" actId="26606"/>
        <pc:sldMkLst>
          <pc:docMk/>
          <pc:sldMk cId="4123300712" sldId="305"/>
        </pc:sldMkLst>
        <pc:spChg chg="mod">
          <ac:chgData name="Arman Hamzehlou Kahrizi" userId="767ad6ce-b53d-49a2-bfff-0bc0e1f99c1f" providerId="ADAL" clId="{2267A7CF-7380-4E2C-8277-925E1D59B3E3}" dt="2023-02-09T05:17:21.370" v="779" actId="26606"/>
          <ac:spMkLst>
            <pc:docMk/>
            <pc:sldMk cId="4123300712" sldId="305"/>
            <ac:spMk id="2" creationId="{00000000-0000-0000-0000-000000000000}"/>
          </ac:spMkLst>
        </pc:spChg>
        <pc:spChg chg="add mod">
          <ac:chgData name="Arman Hamzehlou Kahrizi" userId="767ad6ce-b53d-49a2-bfff-0bc0e1f99c1f" providerId="ADAL" clId="{2267A7CF-7380-4E2C-8277-925E1D59B3E3}" dt="2023-02-09T05:17:21.370" v="779" actId="26606"/>
          <ac:spMkLst>
            <pc:docMk/>
            <pc:sldMk cId="4123300712" sldId="305"/>
            <ac:spMk id="3" creationId="{CBCE07CB-2083-6297-F8C3-98331D1170DD}"/>
          </ac:spMkLst>
        </pc:spChg>
        <pc:spChg chg="add">
          <ac:chgData name="Arman Hamzehlou Kahrizi" userId="767ad6ce-b53d-49a2-bfff-0bc0e1f99c1f" providerId="ADAL" clId="{2267A7CF-7380-4E2C-8277-925E1D59B3E3}" dt="2023-02-09T05:17:21.370" v="779" actId="26606"/>
          <ac:spMkLst>
            <pc:docMk/>
            <pc:sldMk cId="4123300712" sldId="305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2267A7CF-7380-4E2C-8277-925E1D59B3E3}" dt="2023-02-09T05:17:21.370" v="779" actId="26606"/>
          <ac:spMkLst>
            <pc:docMk/>
            <pc:sldMk cId="4123300712" sldId="305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2267A7CF-7380-4E2C-8277-925E1D59B3E3}" dt="2023-02-09T05:17:21.370" v="779" actId="26606"/>
          <ac:grpSpMkLst>
            <pc:docMk/>
            <pc:sldMk cId="4123300712" sldId="305"/>
            <ac:grpSpMk id="10" creationId="{28FAF094-D087-493F-8DF9-A486C2D6BBAA}"/>
          </ac:grpSpMkLst>
        </pc:grpChg>
      </pc:sldChg>
      <pc:sldChg chg="modSp modAnim">
        <pc:chgData name="Arman Hamzehlou Kahrizi" userId="767ad6ce-b53d-49a2-bfff-0bc0e1f99c1f" providerId="ADAL" clId="{2267A7CF-7380-4E2C-8277-925E1D59B3E3}" dt="2023-02-09T04:45:56.032" v="384" actId="20577"/>
        <pc:sldMkLst>
          <pc:docMk/>
          <pc:sldMk cId="3046385958" sldId="306"/>
        </pc:sldMkLst>
        <pc:spChg chg="mod">
          <ac:chgData name="Arman Hamzehlou Kahrizi" userId="767ad6ce-b53d-49a2-bfff-0bc0e1f99c1f" providerId="ADAL" clId="{2267A7CF-7380-4E2C-8277-925E1D59B3E3}" dt="2023-02-09T04:45:56.032" v="384" actId="20577"/>
          <ac:spMkLst>
            <pc:docMk/>
            <pc:sldMk cId="3046385958" sldId="306"/>
            <ac:spMk id="3" creationId="{00000000-0000-0000-0000-000000000000}"/>
          </ac:spMkLst>
        </pc:spChg>
      </pc:sldChg>
      <pc:sldChg chg="addSp delSp modSp add del mod modAnim">
        <pc:chgData name="Arman Hamzehlou Kahrizi" userId="767ad6ce-b53d-49a2-bfff-0bc0e1f99c1f" providerId="ADAL" clId="{2267A7CF-7380-4E2C-8277-925E1D59B3E3}" dt="2023-02-09T05:07:37.902" v="441" actId="47"/>
        <pc:sldMkLst>
          <pc:docMk/>
          <pc:sldMk cId="4249096522" sldId="307"/>
        </pc:sldMkLst>
        <pc:spChg chg="add del mod">
          <ac:chgData name="Arman Hamzehlou Kahrizi" userId="767ad6ce-b53d-49a2-bfff-0bc0e1f99c1f" providerId="ADAL" clId="{2267A7CF-7380-4E2C-8277-925E1D59B3E3}" dt="2023-02-09T05:06:54.001" v="400"/>
          <ac:spMkLst>
            <pc:docMk/>
            <pc:sldMk cId="4249096522" sldId="307"/>
            <ac:spMk id="4" creationId="{E3E9E3E6-AFC3-6B0A-B3A4-79BABD74FA44}"/>
          </ac:spMkLst>
        </pc:spChg>
        <pc:spChg chg="add mod">
          <ac:chgData name="Arman Hamzehlou Kahrizi" userId="767ad6ce-b53d-49a2-bfff-0bc0e1f99c1f" providerId="ADAL" clId="{2267A7CF-7380-4E2C-8277-925E1D59B3E3}" dt="2023-02-09T05:06:58.517" v="401" actId="1076"/>
          <ac:spMkLst>
            <pc:docMk/>
            <pc:sldMk cId="4249096522" sldId="307"/>
            <ac:spMk id="5" creationId="{34319CF2-26C9-F6EE-D3FF-C340AE13EAE4}"/>
          </ac:spMkLst>
        </pc:spChg>
      </pc:sldChg>
      <pc:sldChg chg="addSp delSp modSp add mod ord delAnim modAnim">
        <pc:chgData name="Arman Hamzehlou Kahrizi" userId="767ad6ce-b53d-49a2-bfff-0bc0e1f99c1f" providerId="ADAL" clId="{2267A7CF-7380-4E2C-8277-925E1D59B3E3}" dt="2023-02-09T14:14:08.697" v="1026" actId="33524"/>
        <pc:sldMkLst>
          <pc:docMk/>
          <pc:sldMk cId="419790384" sldId="308"/>
        </pc:sldMkLst>
        <pc:spChg chg="mod">
          <ac:chgData name="Arman Hamzehlou Kahrizi" userId="767ad6ce-b53d-49a2-bfff-0bc0e1f99c1f" providerId="ADAL" clId="{2267A7CF-7380-4E2C-8277-925E1D59B3E3}" dt="2023-02-09T05:07:34.562" v="440" actId="20577"/>
          <ac:spMkLst>
            <pc:docMk/>
            <pc:sldMk cId="419790384" sldId="308"/>
            <ac:spMk id="2" creationId="{00000000-0000-0000-0000-000000000000}"/>
          </ac:spMkLst>
        </pc:spChg>
        <pc:spChg chg="del">
          <ac:chgData name="Arman Hamzehlou Kahrizi" userId="767ad6ce-b53d-49a2-bfff-0bc0e1f99c1f" providerId="ADAL" clId="{2267A7CF-7380-4E2C-8277-925E1D59B3E3}" dt="2023-02-09T05:07:19.499" v="405" actId="478"/>
          <ac:spMkLst>
            <pc:docMk/>
            <pc:sldMk cId="419790384" sldId="308"/>
            <ac:spMk id="3" creationId="{00000000-0000-0000-0000-000000000000}"/>
          </ac:spMkLst>
        </pc:spChg>
        <pc:spChg chg="add mod">
          <ac:chgData name="Arman Hamzehlou Kahrizi" userId="767ad6ce-b53d-49a2-bfff-0bc0e1f99c1f" providerId="ADAL" clId="{2267A7CF-7380-4E2C-8277-925E1D59B3E3}" dt="2023-02-09T14:14:08.697" v="1026" actId="33524"/>
          <ac:spMkLst>
            <pc:docMk/>
            <pc:sldMk cId="419790384" sldId="308"/>
            <ac:spMk id="3" creationId="{105D9BD5-3992-A2AD-B6BB-F2DBFEDE6B71}"/>
          </ac:spMkLst>
        </pc:spChg>
        <pc:spChg chg="add del mod">
          <ac:chgData name="Arman Hamzehlou Kahrizi" userId="767ad6ce-b53d-49a2-bfff-0bc0e1f99c1f" providerId="ADAL" clId="{2267A7CF-7380-4E2C-8277-925E1D59B3E3}" dt="2023-02-09T05:07:23.223" v="406" actId="478"/>
          <ac:spMkLst>
            <pc:docMk/>
            <pc:sldMk cId="419790384" sldId="308"/>
            <ac:spMk id="5" creationId="{A380C45E-0CC6-08AA-A67C-D179061609D2}"/>
          </ac:spMkLst>
        </pc:spChg>
        <pc:spChg chg="add del mod">
          <ac:chgData name="Arman Hamzehlou Kahrizi" userId="767ad6ce-b53d-49a2-bfff-0bc0e1f99c1f" providerId="ADAL" clId="{2267A7CF-7380-4E2C-8277-925E1D59B3E3}" dt="2023-02-09T05:12:35.548" v="760" actId="478"/>
          <ac:spMkLst>
            <pc:docMk/>
            <pc:sldMk cId="419790384" sldId="308"/>
            <ac:spMk id="6" creationId="{C8170120-F9AE-4221-1D5E-B338FC62FFED}"/>
          </ac:spMkLst>
        </pc:spChg>
        <pc:spChg chg="add del mod">
          <ac:chgData name="Arman Hamzehlou Kahrizi" userId="767ad6ce-b53d-49a2-bfff-0bc0e1f99c1f" providerId="ADAL" clId="{2267A7CF-7380-4E2C-8277-925E1D59B3E3}" dt="2023-02-09T05:12:37.893" v="761" actId="478"/>
          <ac:spMkLst>
            <pc:docMk/>
            <pc:sldMk cId="419790384" sldId="308"/>
            <ac:spMk id="8" creationId="{FA3BDED0-2E37-B019-EAE9-EAD57A16CA9F}"/>
          </ac:spMkLst>
        </pc:spChg>
        <pc:spChg chg="add mod">
          <ac:chgData name="Arman Hamzehlou Kahrizi" userId="767ad6ce-b53d-49a2-bfff-0bc0e1f99c1f" providerId="ADAL" clId="{2267A7CF-7380-4E2C-8277-925E1D59B3E3}" dt="2023-02-09T05:15:22.170" v="770"/>
          <ac:spMkLst>
            <pc:docMk/>
            <pc:sldMk cId="419790384" sldId="308"/>
            <ac:spMk id="10" creationId="{A18A680B-C788-B20D-211A-E5010A0369FA}"/>
          </ac:spMkLst>
        </pc:spChg>
        <pc:spChg chg="add del">
          <ac:chgData name="Arman Hamzehlou Kahrizi" userId="767ad6ce-b53d-49a2-bfff-0bc0e1f99c1f" providerId="ADAL" clId="{2267A7CF-7380-4E2C-8277-925E1D59B3E3}" dt="2023-02-09T05:13:59.808" v="768" actId="22"/>
          <ac:spMkLst>
            <pc:docMk/>
            <pc:sldMk cId="419790384" sldId="308"/>
            <ac:spMk id="12" creationId="{6653ADBC-BD3E-333D-9E1F-FD2E8BBED54A}"/>
          </ac:spMkLst>
        </pc:spChg>
      </pc:sldChg>
      <pc:sldChg chg="addSp delSp modSp add del mod delAnim">
        <pc:chgData name="Arman Hamzehlou Kahrizi" userId="767ad6ce-b53d-49a2-bfff-0bc0e1f99c1f" providerId="ADAL" clId="{2267A7CF-7380-4E2C-8277-925E1D59B3E3}" dt="2023-02-09T05:12:31.437" v="759" actId="47"/>
        <pc:sldMkLst>
          <pc:docMk/>
          <pc:sldMk cId="3012200213" sldId="309"/>
        </pc:sldMkLst>
        <pc:spChg chg="del">
          <ac:chgData name="Arman Hamzehlou Kahrizi" userId="767ad6ce-b53d-49a2-bfff-0bc0e1f99c1f" providerId="ADAL" clId="{2267A7CF-7380-4E2C-8277-925E1D59B3E3}" dt="2023-02-09T05:11:32.728" v="756" actId="478"/>
          <ac:spMkLst>
            <pc:docMk/>
            <pc:sldMk cId="3012200213" sldId="309"/>
            <ac:spMk id="3" creationId="{CBCE07CB-2083-6297-F8C3-98331D1170DD}"/>
          </ac:spMkLst>
        </pc:spChg>
        <pc:spChg chg="add del mod">
          <ac:chgData name="Arman Hamzehlou Kahrizi" userId="767ad6ce-b53d-49a2-bfff-0bc0e1f99c1f" providerId="ADAL" clId="{2267A7CF-7380-4E2C-8277-925E1D59B3E3}" dt="2023-02-09T05:11:34.438" v="757" actId="478"/>
          <ac:spMkLst>
            <pc:docMk/>
            <pc:sldMk cId="3012200213" sldId="309"/>
            <ac:spMk id="5" creationId="{C7D00F0B-9D26-A78D-EEC8-68B37BA68671}"/>
          </ac:spMkLst>
        </pc:spChg>
      </pc:sldChg>
      <pc:sldChg chg="add">
        <pc:chgData name="Arman Hamzehlou Kahrizi" userId="767ad6ce-b53d-49a2-bfff-0bc0e1f99c1f" providerId="ADAL" clId="{2267A7CF-7380-4E2C-8277-925E1D59B3E3}" dt="2023-02-09T05:12:29.300" v="758" actId="2890"/>
        <pc:sldMkLst>
          <pc:docMk/>
          <pc:sldMk cId="3705979939" sldId="310"/>
        </pc:sldMkLst>
      </pc:sldChg>
      <pc:sldChg chg="addSp modSp add mod modAnim">
        <pc:chgData name="Arman Hamzehlou Kahrizi" userId="767ad6ce-b53d-49a2-bfff-0bc0e1f99c1f" providerId="ADAL" clId="{2267A7CF-7380-4E2C-8277-925E1D59B3E3}" dt="2023-02-09T14:18:52.771" v="1305" actId="14100"/>
        <pc:sldMkLst>
          <pc:docMk/>
          <pc:sldMk cId="1773774666" sldId="311"/>
        </pc:sldMkLst>
        <pc:spChg chg="add mod">
          <ac:chgData name="Arman Hamzehlou Kahrizi" userId="767ad6ce-b53d-49a2-bfff-0bc0e1f99c1f" providerId="ADAL" clId="{2267A7CF-7380-4E2C-8277-925E1D59B3E3}" dt="2023-02-09T14:18:31.886" v="1303" actId="20577"/>
          <ac:spMkLst>
            <pc:docMk/>
            <pc:sldMk cId="1773774666" sldId="311"/>
            <ac:spMk id="3" creationId="{1AD94960-14BB-61B9-1462-67DFE20DB9D2}"/>
          </ac:spMkLst>
        </pc:spChg>
        <pc:spChg chg="mod">
          <ac:chgData name="Arman Hamzehlou Kahrizi" userId="767ad6ce-b53d-49a2-bfff-0bc0e1f99c1f" providerId="ADAL" clId="{2267A7CF-7380-4E2C-8277-925E1D59B3E3}" dt="2023-02-09T05:15:48.105" v="773"/>
          <ac:spMkLst>
            <pc:docMk/>
            <pc:sldMk cId="1773774666" sldId="311"/>
            <ac:spMk id="10" creationId="{A18A680B-C788-B20D-211A-E5010A0369FA}"/>
          </ac:spMkLst>
        </pc:spChg>
        <pc:cxnChg chg="add mod">
          <ac:chgData name="Arman Hamzehlou Kahrizi" userId="767ad6ce-b53d-49a2-bfff-0bc0e1f99c1f" providerId="ADAL" clId="{2267A7CF-7380-4E2C-8277-925E1D59B3E3}" dt="2023-02-09T14:18:52.771" v="1305" actId="14100"/>
          <ac:cxnSpMkLst>
            <pc:docMk/>
            <pc:sldMk cId="1773774666" sldId="311"/>
            <ac:cxnSpMk id="5" creationId="{5FDAEBBB-9E03-78D1-0B0B-28BF6991B7D8}"/>
          </ac:cxnSpMkLst>
        </pc:cxnChg>
      </pc:sldChg>
      <pc:sldChg chg="addSp modSp add mod modAnim">
        <pc:chgData name="Arman Hamzehlou Kahrizi" userId="767ad6ce-b53d-49a2-bfff-0bc0e1f99c1f" providerId="ADAL" clId="{2267A7CF-7380-4E2C-8277-925E1D59B3E3}" dt="2023-02-09T14:21:03.409" v="1562" actId="14100"/>
        <pc:sldMkLst>
          <pc:docMk/>
          <pc:sldMk cId="987818049" sldId="312"/>
        </pc:sldMkLst>
        <pc:spChg chg="add mod">
          <ac:chgData name="Arman Hamzehlou Kahrizi" userId="767ad6ce-b53d-49a2-bfff-0bc0e1f99c1f" providerId="ADAL" clId="{2267A7CF-7380-4E2C-8277-925E1D59B3E3}" dt="2023-02-09T14:20:46.874" v="1559" actId="20577"/>
          <ac:spMkLst>
            <pc:docMk/>
            <pc:sldMk cId="987818049" sldId="312"/>
            <ac:spMk id="3" creationId="{93396F40-C03B-57E0-DBB1-685E7EB9BC29}"/>
          </ac:spMkLst>
        </pc:spChg>
        <pc:spChg chg="mod">
          <ac:chgData name="Arman Hamzehlou Kahrizi" userId="767ad6ce-b53d-49a2-bfff-0bc0e1f99c1f" providerId="ADAL" clId="{2267A7CF-7380-4E2C-8277-925E1D59B3E3}" dt="2023-02-09T05:16:30.365" v="775"/>
          <ac:spMkLst>
            <pc:docMk/>
            <pc:sldMk cId="987818049" sldId="312"/>
            <ac:spMk id="10" creationId="{A18A680B-C788-B20D-211A-E5010A0369FA}"/>
          </ac:spMkLst>
        </pc:spChg>
        <pc:cxnChg chg="add mod">
          <ac:chgData name="Arman Hamzehlou Kahrizi" userId="767ad6ce-b53d-49a2-bfff-0bc0e1f99c1f" providerId="ADAL" clId="{2267A7CF-7380-4E2C-8277-925E1D59B3E3}" dt="2023-02-09T14:21:03.409" v="1562" actId="14100"/>
          <ac:cxnSpMkLst>
            <pc:docMk/>
            <pc:sldMk cId="987818049" sldId="312"/>
            <ac:cxnSpMk id="5" creationId="{1F8C9839-918C-14E5-C8F6-C1EDBDCAFD0A}"/>
          </ac:cxnSpMkLst>
        </pc:cxnChg>
      </pc:sldChg>
      <pc:sldChg chg="addSp modSp add mod modAnim">
        <pc:chgData name="Arman Hamzehlou Kahrizi" userId="767ad6ce-b53d-49a2-bfff-0bc0e1f99c1f" providerId="ADAL" clId="{2267A7CF-7380-4E2C-8277-925E1D59B3E3}" dt="2023-02-09T14:25:16.811" v="2084" actId="14100"/>
        <pc:sldMkLst>
          <pc:docMk/>
          <pc:sldMk cId="3945152889" sldId="313"/>
        </pc:sldMkLst>
        <pc:spChg chg="add mod">
          <ac:chgData name="Arman Hamzehlou Kahrizi" userId="767ad6ce-b53d-49a2-bfff-0bc0e1f99c1f" providerId="ADAL" clId="{2267A7CF-7380-4E2C-8277-925E1D59B3E3}" dt="2023-02-09T14:24:50.365" v="2078" actId="20577"/>
          <ac:spMkLst>
            <pc:docMk/>
            <pc:sldMk cId="3945152889" sldId="313"/>
            <ac:spMk id="3" creationId="{B177F4F0-DE8B-D623-FA8F-DC54315F4633}"/>
          </ac:spMkLst>
        </pc:spChg>
        <pc:spChg chg="mod">
          <ac:chgData name="Arman Hamzehlou Kahrizi" userId="767ad6ce-b53d-49a2-bfff-0bc0e1f99c1f" providerId="ADAL" clId="{2267A7CF-7380-4E2C-8277-925E1D59B3E3}" dt="2023-02-09T05:17:04.060" v="778" actId="404"/>
          <ac:spMkLst>
            <pc:docMk/>
            <pc:sldMk cId="3945152889" sldId="313"/>
            <ac:spMk id="10" creationId="{A18A680B-C788-B20D-211A-E5010A0369FA}"/>
          </ac:spMkLst>
        </pc:spChg>
        <pc:cxnChg chg="add mod">
          <ac:chgData name="Arman Hamzehlou Kahrizi" userId="767ad6ce-b53d-49a2-bfff-0bc0e1f99c1f" providerId="ADAL" clId="{2267A7CF-7380-4E2C-8277-925E1D59B3E3}" dt="2023-02-09T14:25:07.727" v="2081" actId="14100"/>
          <ac:cxnSpMkLst>
            <pc:docMk/>
            <pc:sldMk cId="3945152889" sldId="313"/>
            <ac:cxnSpMk id="4" creationId="{D6CA18E4-FC23-8703-93E6-8DE603853B69}"/>
          </ac:cxnSpMkLst>
        </pc:cxnChg>
        <pc:cxnChg chg="add mod">
          <ac:chgData name="Arman Hamzehlou Kahrizi" userId="767ad6ce-b53d-49a2-bfff-0bc0e1f99c1f" providerId="ADAL" clId="{2267A7CF-7380-4E2C-8277-925E1D59B3E3}" dt="2023-02-09T14:25:16.811" v="2084" actId="14100"/>
          <ac:cxnSpMkLst>
            <pc:docMk/>
            <pc:sldMk cId="3945152889" sldId="313"/>
            <ac:cxnSpMk id="7" creationId="{3563D1A5-DE94-F4E0-36BD-E8AEFFC4D0FC}"/>
          </ac:cxnSpMkLst>
        </pc:cxnChg>
      </pc:sldChg>
      <pc:sldChg chg="new del">
        <pc:chgData name="Arman Hamzehlou Kahrizi" userId="767ad6ce-b53d-49a2-bfff-0bc0e1f99c1f" providerId="ADAL" clId="{2267A7CF-7380-4E2C-8277-925E1D59B3E3}" dt="2023-02-09T14:12:28.337" v="781" actId="680"/>
        <pc:sldMkLst>
          <pc:docMk/>
          <pc:sldMk cId="1515000331" sldId="314"/>
        </pc:sldMkLst>
      </pc:sldChg>
    </pc:docChg>
  </pc:docChgLst>
  <pc:docChgLst>
    <pc:chgData name="Arman Hamzehlou" userId="c491d3b60308a867" providerId="LiveId" clId="{23184C82-FB4B-4680-83AD-72DB1608759B}"/>
    <pc:docChg chg="undo custSel modSld">
      <pc:chgData name="Arman Hamzehlou" userId="c491d3b60308a867" providerId="LiveId" clId="{23184C82-FB4B-4680-83AD-72DB1608759B}" dt="2022-02-18T00:19:07.061" v="19" actId="1076"/>
      <pc:docMkLst>
        <pc:docMk/>
      </pc:docMkLst>
      <pc:sldChg chg="modNotesTx">
        <pc:chgData name="Arman Hamzehlou" userId="c491d3b60308a867" providerId="LiveId" clId="{23184C82-FB4B-4680-83AD-72DB1608759B}" dt="2022-02-16T21:39:50.833" v="13" actId="20577"/>
        <pc:sldMkLst>
          <pc:docMk/>
          <pc:sldMk cId="537024002" sldId="275"/>
        </pc:sldMkLst>
      </pc:sldChg>
      <pc:sldChg chg="modSp mod">
        <pc:chgData name="Arman Hamzehlou" userId="c491d3b60308a867" providerId="LiveId" clId="{23184C82-FB4B-4680-83AD-72DB1608759B}" dt="2022-02-17T00:03:36.376" v="15" actId="1076"/>
        <pc:sldMkLst>
          <pc:docMk/>
          <pc:sldMk cId="832851158" sldId="281"/>
        </pc:sldMkLst>
        <pc:spChg chg="mod">
          <ac:chgData name="Arman Hamzehlou" userId="c491d3b60308a867" providerId="LiveId" clId="{23184C82-FB4B-4680-83AD-72DB1608759B}" dt="2022-02-17T00:03:36.376" v="15" actId="1076"/>
          <ac:spMkLst>
            <pc:docMk/>
            <pc:sldMk cId="832851158" sldId="281"/>
            <ac:spMk id="6" creationId="{00000000-0000-0000-0000-000000000000}"/>
          </ac:spMkLst>
        </pc:spChg>
      </pc:sldChg>
      <pc:sldChg chg="modSp mod">
        <pc:chgData name="Arman Hamzehlou" userId="c491d3b60308a867" providerId="LiveId" clId="{23184C82-FB4B-4680-83AD-72DB1608759B}" dt="2022-02-17T22:31:43.226" v="18" actId="207"/>
        <pc:sldMkLst>
          <pc:docMk/>
          <pc:sldMk cId="2193124137" sldId="284"/>
        </pc:sldMkLst>
        <pc:spChg chg="mod">
          <ac:chgData name="Arman Hamzehlou" userId="c491d3b60308a867" providerId="LiveId" clId="{23184C82-FB4B-4680-83AD-72DB1608759B}" dt="2022-02-17T22:31:43.226" v="18" actId="207"/>
          <ac:spMkLst>
            <pc:docMk/>
            <pc:sldMk cId="2193124137" sldId="284"/>
            <ac:spMk id="3" creationId="{00000000-0000-0000-0000-000000000000}"/>
          </ac:spMkLst>
        </pc:spChg>
      </pc:sldChg>
      <pc:sldChg chg="delSp modSp mod">
        <pc:chgData name="Arman Hamzehlou" userId="c491d3b60308a867" providerId="LiveId" clId="{23184C82-FB4B-4680-83AD-72DB1608759B}" dt="2022-02-15T23:31:15.541" v="3" actId="1076"/>
        <pc:sldMkLst>
          <pc:docMk/>
          <pc:sldMk cId="625413775" sldId="292"/>
        </pc:sldMkLst>
        <pc:spChg chg="del mod">
          <ac:chgData name="Arman Hamzehlou" userId="c491d3b60308a867" providerId="LiveId" clId="{23184C82-FB4B-4680-83AD-72DB1608759B}" dt="2022-02-15T23:31:13.210" v="2" actId="478"/>
          <ac:spMkLst>
            <pc:docMk/>
            <pc:sldMk cId="625413775" sldId="292"/>
            <ac:spMk id="3" creationId="{00000000-0000-0000-0000-000000000000}"/>
          </ac:spMkLst>
        </pc:spChg>
        <pc:picChg chg="mod">
          <ac:chgData name="Arman Hamzehlou" userId="c491d3b60308a867" providerId="LiveId" clId="{23184C82-FB4B-4680-83AD-72DB1608759B}" dt="2022-02-15T23:31:15.541" v="3" actId="1076"/>
          <ac:picMkLst>
            <pc:docMk/>
            <pc:sldMk cId="625413775" sldId="292"/>
            <ac:picMk id="4" creationId="{00000000-0000-0000-0000-000000000000}"/>
          </ac:picMkLst>
        </pc:picChg>
      </pc:sldChg>
      <pc:sldChg chg="modSp mod">
        <pc:chgData name="Arman Hamzehlou" userId="c491d3b60308a867" providerId="LiveId" clId="{23184C82-FB4B-4680-83AD-72DB1608759B}" dt="2022-02-18T00:19:07.061" v="19" actId="1076"/>
        <pc:sldMkLst>
          <pc:docMk/>
          <pc:sldMk cId="3390048796" sldId="302"/>
        </pc:sldMkLst>
        <pc:spChg chg="mod">
          <ac:chgData name="Arman Hamzehlou" userId="c491d3b60308a867" providerId="LiveId" clId="{23184C82-FB4B-4680-83AD-72DB1608759B}" dt="2022-02-18T00:19:07.061" v="19" actId="1076"/>
          <ac:spMkLst>
            <pc:docMk/>
            <pc:sldMk cId="3390048796" sldId="302"/>
            <ac:spMk id="3" creationId="{00000000-0000-0000-0000-000000000000}"/>
          </ac:spMkLst>
        </pc:spChg>
      </pc:sldChg>
    </pc:docChg>
  </pc:docChgLst>
  <pc:docChgLst>
    <pc:chgData name="Arman Hamzehlou Kahrizi" userId="767ad6ce-b53d-49a2-bfff-0bc0e1f99c1f" providerId="ADAL" clId="{1CF28419-BEE1-4488-9002-99DA3EEE1E6E}"/>
    <pc:docChg chg="undo custSel addSld delSld modSld">
      <pc:chgData name="Arman Hamzehlou Kahrizi" userId="767ad6ce-b53d-49a2-bfff-0bc0e1f99c1f" providerId="ADAL" clId="{1CF28419-BEE1-4488-9002-99DA3EEE1E6E}" dt="2023-01-28T03:58:20.205" v="89" actId="27636"/>
      <pc:docMkLst>
        <pc:docMk/>
      </pc:docMkLst>
      <pc:sldChg chg="addSp delSp modSp mod setBg">
        <pc:chgData name="Arman Hamzehlou Kahrizi" userId="767ad6ce-b53d-49a2-bfff-0bc0e1f99c1f" providerId="ADAL" clId="{1CF28419-BEE1-4488-9002-99DA3EEE1E6E}" dt="2023-01-28T03:52:37.066" v="2" actId="26606"/>
        <pc:sldMkLst>
          <pc:docMk/>
          <pc:sldMk cId="3812582265" sldId="268"/>
        </pc:sldMkLst>
        <pc:spChg chg="mod">
          <ac:chgData name="Arman Hamzehlou Kahrizi" userId="767ad6ce-b53d-49a2-bfff-0bc0e1f99c1f" providerId="ADAL" clId="{1CF28419-BEE1-4488-9002-99DA3EEE1E6E}" dt="2023-01-28T03:52:37.066" v="2" actId="26606"/>
          <ac:spMkLst>
            <pc:docMk/>
            <pc:sldMk cId="3812582265" sldId="268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2:37.066" v="2" actId="26606"/>
          <ac:spMkLst>
            <pc:docMk/>
            <pc:sldMk cId="3812582265" sldId="268"/>
            <ac:spMk id="3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2:37.066" v="1" actId="26606"/>
          <ac:spMkLst>
            <pc:docMk/>
            <pc:sldMk cId="3812582265" sldId="268"/>
            <ac:spMk id="8" creationId="{081EA652-8C6A-4E69-BEB9-170809474553}"/>
          </ac:spMkLst>
        </pc:spChg>
        <pc:spChg chg="add del">
          <ac:chgData name="Arman Hamzehlou Kahrizi" userId="767ad6ce-b53d-49a2-bfff-0bc0e1f99c1f" providerId="ADAL" clId="{1CF28419-BEE1-4488-9002-99DA3EEE1E6E}" dt="2023-01-28T03:52:37.066" v="1" actId="26606"/>
          <ac:spMkLst>
            <pc:docMk/>
            <pc:sldMk cId="3812582265" sldId="268"/>
            <ac:spMk id="10" creationId="{5298780A-33B9-4EA2-8F67-DE68AD62841B}"/>
          </ac:spMkLst>
        </pc:spChg>
        <pc:spChg chg="add del">
          <ac:chgData name="Arman Hamzehlou Kahrizi" userId="767ad6ce-b53d-49a2-bfff-0bc0e1f99c1f" providerId="ADAL" clId="{1CF28419-BEE1-4488-9002-99DA3EEE1E6E}" dt="2023-01-28T03:52:37.066" v="1" actId="26606"/>
          <ac:spMkLst>
            <pc:docMk/>
            <pc:sldMk cId="3812582265" sldId="268"/>
            <ac:spMk id="12" creationId="{7F488E8B-4E1E-4402-8935-D4E6C02615C7}"/>
          </ac:spMkLst>
        </pc:spChg>
        <pc:spChg chg="add">
          <ac:chgData name="Arman Hamzehlou Kahrizi" userId="767ad6ce-b53d-49a2-bfff-0bc0e1f99c1f" providerId="ADAL" clId="{1CF28419-BEE1-4488-9002-99DA3EEE1E6E}" dt="2023-01-28T03:52:37.066" v="2" actId="26606"/>
          <ac:spMkLst>
            <pc:docMk/>
            <pc:sldMk cId="3812582265" sldId="268"/>
            <ac:spMk id="14" creationId="{B6CDA21F-E7AF-4C75-8395-33F58D5B0E45}"/>
          </ac:spMkLst>
        </pc:spChg>
        <pc:spChg chg="add">
          <ac:chgData name="Arman Hamzehlou Kahrizi" userId="767ad6ce-b53d-49a2-bfff-0bc0e1f99c1f" providerId="ADAL" clId="{1CF28419-BEE1-4488-9002-99DA3EEE1E6E}" dt="2023-01-28T03:52:37.066" v="2" actId="26606"/>
          <ac:spMkLst>
            <pc:docMk/>
            <pc:sldMk cId="3812582265" sldId="268"/>
            <ac:spMk id="15" creationId="{D5B0017B-2ECA-49AF-B397-DC140825DF8D}"/>
          </ac:spMkLst>
        </pc:spChg>
        <pc:grpChg chg="add">
          <ac:chgData name="Arman Hamzehlou Kahrizi" userId="767ad6ce-b53d-49a2-bfff-0bc0e1f99c1f" providerId="ADAL" clId="{1CF28419-BEE1-4488-9002-99DA3EEE1E6E}" dt="2023-01-28T03:52:37.066" v="2" actId="26606"/>
          <ac:grpSpMkLst>
            <pc:docMk/>
            <pc:sldMk cId="3812582265" sldId="268"/>
            <ac:grpSpMk id="16" creationId="{AE1C45F0-260A-458C-96ED-C1F6D2151219}"/>
          </ac:grpSpMkLst>
        </pc:grpChg>
        <pc:cxnChg chg="add">
          <ac:chgData name="Arman Hamzehlou Kahrizi" userId="767ad6ce-b53d-49a2-bfff-0bc0e1f99c1f" providerId="ADAL" clId="{1CF28419-BEE1-4488-9002-99DA3EEE1E6E}" dt="2023-01-28T03:52:37.066" v="2" actId="26606"/>
          <ac:cxnSpMkLst>
            <pc:docMk/>
            <pc:sldMk cId="3812582265" sldId="268"/>
            <ac:cxnSpMk id="17" creationId="{6CF1BAF6-AD41-4082-B212-8A1F9A2E8779}"/>
          </ac:cxnSpMkLst>
        </pc:cxnChg>
      </pc:sldChg>
      <pc:sldChg chg="addSp delSp modSp mod setBg">
        <pc:chgData name="Arman Hamzehlou Kahrizi" userId="767ad6ce-b53d-49a2-bfff-0bc0e1f99c1f" providerId="ADAL" clId="{1CF28419-BEE1-4488-9002-99DA3EEE1E6E}" dt="2023-01-28T03:52:42.785" v="5" actId="26606"/>
        <pc:sldMkLst>
          <pc:docMk/>
          <pc:sldMk cId="2467471854" sldId="274"/>
        </pc:sldMkLst>
        <pc:spChg chg="mod">
          <ac:chgData name="Arman Hamzehlou Kahrizi" userId="767ad6ce-b53d-49a2-bfff-0bc0e1f99c1f" providerId="ADAL" clId="{1CF28419-BEE1-4488-9002-99DA3EEE1E6E}" dt="2023-01-28T03:52:42.785" v="5" actId="26606"/>
          <ac:spMkLst>
            <pc:docMk/>
            <pc:sldMk cId="2467471854" sldId="274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2:42.785" v="5" actId="26606"/>
          <ac:spMkLst>
            <pc:docMk/>
            <pc:sldMk cId="2467471854" sldId="274"/>
            <ac:spMk id="3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2:42.771" v="4" actId="26606"/>
          <ac:spMkLst>
            <pc:docMk/>
            <pc:sldMk cId="2467471854" sldId="274"/>
            <ac:spMk id="8" creationId="{4DA718D0-4865-4629-8134-44F68D41D574}"/>
          </ac:spMkLst>
        </pc:spChg>
        <pc:spChg chg="add del">
          <ac:chgData name="Arman Hamzehlou Kahrizi" userId="767ad6ce-b53d-49a2-bfff-0bc0e1f99c1f" providerId="ADAL" clId="{1CF28419-BEE1-4488-9002-99DA3EEE1E6E}" dt="2023-01-28T03:52:42.771" v="4" actId="26606"/>
          <ac:spMkLst>
            <pc:docMk/>
            <pc:sldMk cId="2467471854" sldId="274"/>
            <ac:spMk id="14" creationId="{CBC4F608-B4B8-48C3-9572-C0F061B1CD99}"/>
          </ac:spMkLst>
        </pc:spChg>
        <pc:spChg chg="add">
          <ac:chgData name="Arman Hamzehlou Kahrizi" userId="767ad6ce-b53d-49a2-bfff-0bc0e1f99c1f" providerId="ADAL" clId="{1CF28419-BEE1-4488-9002-99DA3EEE1E6E}" dt="2023-01-28T03:52:42.785" v="5" actId="26606"/>
          <ac:spMkLst>
            <pc:docMk/>
            <pc:sldMk cId="2467471854" sldId="274"/>
            <ac:spMk id="15" creationId="{D5B0017B-2ECA-49AF-B397-DC140825DF8D}"/>
          </ac:spMkLst>
        </pc:spChg>
        <pc:spChg chg="add">
          <ac:chgData name="Arman Hamzehlou Kahrizi" userId="767ad6ce-b53d-49a2-bfff-0bc0e1f99c1f" providerId="ADAL" clId="{1CF28419-BEE1-4488-9002-99DA3EEE1E6E}" dt="2023-01-28T03:52:42.785" v="5" actId="26606"/>
          <ac:spMkLst>
            <pc:docMk/>
            <pc:sldMk cId="2467471854" sldId="274"/>
            <ac:spMk id="16" creationId="{B6CDA21F-E7AF-4C75-8395-33F58D5B0E45}"/>
          </ac:spMkLst>
        </pc:spChg>
        <pc:grpChg chg="add del">
          <ac:chgData name="Arman Hamzehlou Kahrizi" userId="767ad6ce-b53d-49a2-bfff-0bc0e1f99c1f" providerId="ADAL" clId="{1CF28419-BEE1-4488-9002-99DA3EEE1E6E}" dt="2023-01-28T03:52:42.771" v="4" actId="26606"/>
          <ac:grpSpMkLst>
            <pc:docMk/>
            <pc:sldMk cId="2467471854" sldId="274"/>
            <ac:grpSpMk id="10" creationId="{65167ED7-6315-43AB-B1B6-C326D5FD8F84}"/>
          </ac:grpSpMkLst>
        </pc:grpChg>
        <pc:grpChg chg="add">
          <ac:chgData name="Arman Hamzehlou Kahrizi" userId="767ad6ce-b53d-49a2-bfff-0bc0e1f99c1f" providerId="ADAL" clId="{1CF28419-BEE1-4488-9002-99DA3EEE1E6E}" dt="2023-01-28T03:52:42.785" v="5" actId="26606"/>
          <ac:grpSpMkLst>
            <pc:docMk/>
            <pc:sldMk cId="2467471854" sldId="274"/>
            <ac:grpSpMk id="18" creationId="{AE1C45F0-260A-458C-96ED-C1F6D2151219}"/>
          </ac:grpSpMkLst>
        </pc:grpChg>
        <pc:cxnChg chg="add">
          <ac:chgData name="Arman Hamzehlou Kahrizi" userId="767ad6ce-b53d-49a2-bfff-0bc0e1f99c1f" providerId="ADAL" clId="{1CF28419-BEE1-4488-9002-99DA3EEE1E6E}" dt="2023-01-28T03:52:42.785" v="5" actId="26606"/>
          <ac:cxnSpMkLst>
            <pc:docMk/>
            <pc:sldMk cId="2467471854" sldId="274"/>
            <ac:cxnSpMk id="17" creationId="{6CF1BAF6-AD41-4082-B212-8A1F9A2E8779}"/>
          </ac:cxnSpMkLst>
        </pc:cxnChg>
      </pc:sldChg>
      <pc:sldChg chg="addSp delSp modSp mod setBg">
        <pc:chgData name="Arman Hamzehlou Kahrizi" userId="767ad6ce-b53d-49a2-bfff-0bc0e1f99c1f" providerId="ADAL" clId="{1CF28419-BEE1-4488-9002-99DA3EEE1E6E}" dt="2023-01-28T03:52:47.084" v="7" actId="26606"/>
        <pc:sldMkLst>
          <pc:docMk/>
          <pc:sldMk cId="537024002" sldId="275"/>
        </pc:sldMkLst>
        <pc:spChg chg="mod">
          <ac:chgData name="Arman Hamzehlou Kahrizi" userId="767ad6ce-b53d-49a2-bfff-0bc0e1f99c1f" providerId="ADAL" clId="{1CF28419-BEE1-4488-9002-99DA3EEE1E6E}" dt="2023-01-28T03:52:47.084" v="7" actId="26606"/>
          <ac:spMkLst>
            <pc:docMk/>
            <pc:sldMk cId="537024002" sldId="275"/>
            <ac:spMk id="2" creationId="{00000000-0000-0000-0000-000000000000}"/>
          </ac:spMkLst>
        </pc:spChg>
        <pc:spChg chg="del">
          <ac:chgData name="Arman Hamzehlou Kahrizi" userId="767ad6ce-b53d-49a2-bfff-0bc0e1f99c1f" providerId="ADAL" clId="{1CF28419-BEE1-4488-9002-99DA3EEE1E6E}" dt="2023-01-28T03:52:47.084" v="7" actId="26606"/>
          <ac:spMkLst>
            <pc:docMk/>
            <pc:sldMk cId="537024002" sldId="275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2:47.084" v="7" actId="26606"/>
          <ac:spMkLst>
            <pc:docMk/>
            <pc:sldMk cId="537024002" sldId="275"/>
            <ac:spMk id="9" creationId="{A4AC5506-6312-4701-8D3C-40187889A947}"/>
          </ac:spMkLst>
        </pc:spChg>
        <pc:picChg chg="add">
          <ac:chgData name="Arman Hamzehlou Kahrizi" userId="767ad6ce-b53d-49a2-bfff-0bc0e1f99c1f" providerId="ADAL" clId="{1CF28419-BEE1-4488-9002-99DA3EEE1E6E}" dt="2023-01-28T03:52:47.084" v="7" actId="26606"/>
          <ac:picMkLst>
            <pc:docMk/>
            <pc:sldMk cId="537024002" sldId="275"/>
            <ac:picMk id="4" creationId="{00000000-0000-0000-0000-000000000000}"/>
          </ac:picMkLst>
        </pc:picChg>
        <pc:picChg chg="del mod replId">
          <ac:chgData name="Arman Hamzehlou Kahrizi" userId="767ad6ce-b53d-49a2-bfff-0bc0e1f99c1f" providerId="ADAL" clId="{1CF28419-BEE1-4488-9002-99DA3EEE1E6E}" dt="2023-01-28T03:52:47.084" v="7" actId="26606"/>
          <ac:picMkLst>
            <pc:docMk/>
            <pc:sldMk cId="537024002" sldId="275"/>
            <ac:picMk id="6" creationId="{00000000-0000-0000-0000-000000000000}"/>
          </ac:picMkLst>
        </pc:picChg>
      </pc:sldChg>
      <pc:sldChg chg="addSp modSp mod setBg">
        <pc:chgData name="Arman Hamzehlou Kahrizi" userId="767ad6ce-b53d-49a2-bfff-0bc0e1f99c1f" providerId="ADAL" clId="{1CF28419-BEE1-4488-9002-99DA3EEE1E6E}" dt="2023-01-28T03:53:03.872" v="10" actId="33524"/>
        <pc:sldMkLst>
          <pc:docMk/>
          <pc:sldMk cId="1930193131" sldId="276"/>
        </pc:sldMkLst>
        <pc:spChg chg="mod">
          <ac:chgData name="Arman Hamzehlou Kahrizi" userId="767ad6ce-b53d-49a2-bfff-0bc0e1f99c1f" providerId="ADAL" clId="{1CF28419-BEE1-4488-9002-99DA3EEE1E6E}" dt="2023-01-28T03:52:56.964" v="9" actId="26606"/>
          <ac:spMkLst>
            <pc:docMk/>
            <pc:sldMk cId="1930193131" sldId="276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3:03.872" v="10" actId="33524"/>
          <ac:spMkLst>
            <pc:docMk/>
            <pc:sldMk cId="1930193131" sldId="276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2:56.964" v="9" actId="26606"/>
          <ac:spMkLst>
            <pc:docMk/>
            <pc:sldMk cId="1930193131" sldId="276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1CF28419-BEE1-4488-9002-99DA3EEE1E6E}" dt="2023-01-28T03:52:56.964" v="9" actId="26606"/>
          <ac:spMkLst>
            <pc:docMk/>
            <pc:sldMk cId="1930193131" sldId="276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1CF28419-BEE1-4488-9002-99DA3EEE1E6E}" dt="2023-01-28T03:52:56.964" v="9" actId="26606"/>
          <ac:grpSpMkLst>
            <pc:docMk/>
            <pc:sldMk cId="1930193131" sldId="276"/>
            <ac:grpSpMk id="10" creationId="{28FAF094-D087-493F-8DF9-A486C2D6BBAA}"/>
          </ac:grpSpMkLst>
        </pc:grpChg>
      </pc:sldChg>
      <pc:sldChg chg="addSp modSp mod setBg">
        <pc:chgData name="Arman Hamzehlou Kahrizi" userId="767ad6ce-b53d-49a2-bfff-0bc0e1f99c1f" providerId="ADAL" clId="{1CF28419-BEE1-4488-9002-99DA3EEE1E6E}" dt="2023-01-28T03:53:10.060" v="11" actId="26606"/>
        <pc:sldMkLst>
          <pc:docMk/>
          <pc:sldMk cId="3522722721" sldId="277"/>
        </pc:sldMkLst>
        <pc:spChg chg="mod">
          <ac:chgData name="Arman Hamzehlou Kahrizi" userId="767ad6ce-b53d-49a2-bfff-0bc0e1f99c1f" providerId="ADAL" clId="{1CF28419-BEE1-4488-9002-99DA3EEE1E6E}" dt="2023-01-28T03:53:10.060" v="11" actId="26606"/>
          <ac:spMkLst>
            <pc:docMk/>
            <pc:sldMk cId="3522722721" sldId="277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3:10.060" v="11" actId="26606"/>
          <ac:spMkLst>
            <pc:docMk/>
            <pc:sldMk cId="3522722721" sldId="277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3:10.060" v="11" actId="26606"/>
          <ac:spMkLst>
            <pc:docMk/>
            <pc:sldMk cId="3522722721" sldId="277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1CF28419-BEE1-4488-9002-99DA3EEE1E6E}" dt="2023-01-28T03:53:10.060" v="11" actId="26606"/>
          <ac:spMkLst>
            <pc:docMk/>
            <pc:sldMk cId="3522722721" sldId="277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1CF28419-BEE1-4488-9002-99DA3EEE1E6E}" dt="2023-01-28T03:53:10.060" v="11" actId="26606"/>
          <ac:grpSpMkLst>
            <pc:docMk/>
            <pc:sldMk cId="3522722721" sldId="277"/>
            <ac:grpSpMk id="10" creationId="{28FAF094-D087-493F-8DF9-A486C2D6BBAA}"/>
          </ac:grpSpMkLst>
        </pc:grpChg>
      </pc:sldChg>
      <pc:sldChg chg="addSp delSp modSp mod setBg">
        <pc:chgData name="Arman Hamzehlou Kahrizi" userId="767ad6ce-b53d-49a2-bfff-0bc0e1f99c1f" providerId="ADAL" clId="{1CF28419-BEE1-4488-9002-99DA3EEE1E6E}" dt="2023-01-28T03:53:29.140" v="14" actId="26606"/>
        <pc:sldMkLst>
          <pc:docMk/>
          <pc:sldMk cId="132908374" sldId="278"/>
        </pc:sldMkLst>
        <pc:spChg chg="mod">
          <ac:chgData name="Arman Hamzehlou Kahrizi" userId="767ad6ce-b53d-49a2-bfff-0bc0e1f99c1f" providerId="ADAL" clId="{1CF28419-BEE1-4488-9002-99DA3EEE1E6E}" dt="2023-01-28T03:53:29.140" v="14" actId="26606"/>
          <ac:spMkLst>
            <pc:docMk/>
            <pc:sldMk cId="132908374" sldId="278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3:29.140" v="14" actId="26606"/>
          <ac:spMkLst>
            <pc:docMk/>
            <pc:sldMk cId="132908374" sldId="278"/>
            <ac:spMk id="4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3:29.140" v="14" actId="26606"/>
          <ac:spMkLst>
            <pc:docMk/>
            <pc:sldMk cId="132908374" sldId="278"/>
            <ac:spMk id="9" creationId="{DBF61EA3-B236-439E-9C0B-340980D56BEE}"/>
          </ac:spMkLst>
        </pc:spChg>
        <pc:spChg chg="add del">
          <ac:chgData name="Arman Hamzehlou Kahrizi" userId="767ad6ce-b53d-49a2-bfff-0bc0e1f99c1f" providerId="ADAL" clId="{1CF28419-BEE1-4488-9002-99DA3EEE1E6E}" dt="2023-01-28T03:53:29.140" v="14" actId="26606"/>
          <ac:spMkLst>
            <pc:docMk/>
            <pc:sldMk cId="132908374" sldId="278"/>
            <ac:spMk id="15" creationId="{E659831F-0D9A-4C63-9EBB-8435B85A440F}"/>
          </ac:spMkLst>
        </pc:spChg>
        <pc:grpChg chg="add del">
          <ac:chgData name="Arman Hamzehlou Kahrizi" userId="767ad6ce-b53d-49a2-bfff-0bc0e1f99c1f" providerId="ADAL" clId="{1CF28419-BEE1-4488-9002-99DA3EEE1E6E}" dt="2023-01-28T03:53:29.140" v="14" actId="26606"/>
          <ac:grpSpMkLst>
            <pc:docMk/>
            <pc:sldMk cId="132908374" sldId="278"/>
            <ac:grpSpMk id="11" creationId="{28FAF094-D087-493F-8DF9-A486C2D6BBAA}"/>
          </ac:grpSpMkLst>
        </pc:grpChg>
      </pc:sldChg>
      <pc:sldChg chg="addSp modSp mod setBg">
        <pc:chgData name="Arman Hamzehlou Kahrizi" userId="767ad6ce-b53d-49a2-bfff-0bc0e1f99c1f" providerId="ADAL" clId="{1CF28419-BEE1-4488-9002-99DA3EEE1E6E}" dt="2023-01-28T03:53:32.293" v="15" actId="26606"/>
        <pc:sldMkLst>
          <pc:docMk/>
          <pc:sldMk cId="3128361999" sldId="279"/>
        </pc:sldMkLst>
        <pc:spChg chg="mod">
          <ac:chgData name="Arman Hamzehlou Kahrizi" userId="767ad6ce-b53d-49a2-bfff-0bc0e1f99c1f" providerId="ADAL" clId="{1CF28419-BEE1-4488-9002-99DA3EEE1E6E}" dt="2023-01-28T03:53:32.293" v="15" actId="26606"/>
          <ac:spMkLst>
            <pc:docMk/>
            <pc:sldMk cId="3128361999" sldId="279"/>
            <ac:spMk id="5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3:32.293" v="15" actId="26606"/>
          <ac:spMkLst>
            <pc:docMk/>
            <pc:sldMk cId="3128361999" sldId="279"/>
            <ac:spMk id="6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3:32.293" v="15" actId="26606"/>
          <ac:spMkLst>
            <pc:docMk/>
            <pc:sldMk cId="3128361999" sldId="279"/>
            <ac:spMk id="11" creationId="{DBF61EA3-B236-439E-9C0B-340980D56BEE}"/>
          </ac:spMkLst>
        </pc:spChg>
        <pc:spChg chg="add">
          <ac:chgData name="Arman Hamzehlou Kahrizi" userId="767ad6ce-b53d-49a2-bfff-0bc0e1f99c1f" providerId="ADAL" clId="{1CF28419-BEE1-4488-9002-99DA3EEE1E6E}" dt="2023-01-28T03:53:32.293" v="15" actId="26606"/>
          <ac:spMkLst>
            <pc:docMk/>
            <pc:sldMk cId="3128361999" sldId="279"/>
            <ac:spMk id="17" creationId="{E659831F-0D9A-4C63-9EBB-8435B85A440F}"/>
          </ac:spMkLst>
        </pc:spChg>
        <pc:grpChg chg="add">
          <ac:chgData name="Arman Hamzehlou Kahrizi" userId="767ad6ce-b53d-49a2-bfff-0bc0e1f99c1f" providerId="ADAL" clId="{1CF28419-BEE1-4488-9002-99DA3EEE1E6E}" dt="2023-01-28T03:53:32.293" v="15" actId="26606"/>
          <ac:grpSpMkLst>
            <pc:docMk/>
            <pc:sldMk cId="3128361999" sldId="279"/>
            <ac:grpSpMk id="13" creationId="{28FAF094-D087-493F-8DF9-A486C2D6BBAA}"/>
          </ac:grpSpMkLst>
        </pc:grpChg>
      </pc:sldChg>
      <pc:sldChg chg="addSp delSp modSp mod setBg delAnim">
        <pc:chgData name="Arman Hamzehlou Kahrizi" userId="767ad6ce-b53d-49a2-bfff-0bc0e1f99c1f" providerId="ADAL" clId="{1CF28419-BEE1-4488-9002-99DA3EEE1E6E}" dt="2023-01-28T03:54:36.286" v="37" actId="26606"/>
        <pc:sldMkLst>
          <pc:docMk/>
          <pc:sldMk cId="3587701323" sldId="280"/>
        </pc:sldMkLst>
        <pc:spChg chg="add del mod">
          <ac:chgData name="Arman Hamzehlou Kahrizi" userId="767ad6ce-b53d-49a2-bfff-0bc0e1f99c1f" providerId="ADAL" clId="{1CF28419-BEE1-4488-9002-99DA3EEE1E6E}" dt="2023-01-28T03:54:14.234" v="22" actId="478"/>
          <ac:spMkLst>
            <pc:docMk/>
            <pc:sldMk cId="3587701323" sldId="280"/>
            <ac:spMk id="3" creationId="{1B014612-6663-B790-240D-C142ABB22757}"/>
          </ac:spMkLst>
        </pc:spChg>
        <pc:spChg chg="mod">
          <ac:chgData name="Arman Hamzehlou Kahrizi" userId="767ad6ce-b53d-49a2-bfff-0bc0e1f99c1f" providerId="ADAL" clId="{1CF28419-BEE1-4488-9002-99DA3EEE1E6E}" dt="2023-01-28T03:54:36.286" v="37" actId="26606"/>
          <ac:spMkLst>
            <pc:docMk/>
            <pc:sldMk cId="3587701323" sldId="280"/>
            <ac:spMk id="5" creationId="{00000000-0000-0000-0000-000000000000}"/>
          </ac:spMkLst>
        </pc:spChg>
        <pc:spChg chg="del mod">
          <ac:chgData name="Arman Hamzehlou Kahrizi" userId="767ad6ce-b53d-49a2-bfff-0bc0e1f99c1f" providerId="ADAL" clId="{1CF28419-BEE1-4488-9002-99DA3EEE1E6E}" dt="2023-01-28T03:54:11.194" v="21" actId="478"/>
          <ac:spMkLst>
            <pc:docMk/>
            <pc:sldMk cId="3587701323" sldId="280"/>
            <ac:spMk id="6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4:36.286" v="37" actId="26606"/>
          <ac:spMkLst>
            <pc:docMk/>
            <pc:sldMk cId="3587701323" sldId="280"/>
            <ac:spMk id="11" creationId="{DBF61EA3-B236-439E-9C0B-340980D56BEE}"/>
          </ac:spMkLst>
        </pc:spChg>
        <pc:spChg chg="add del">
          <ac:chgData name="Arman Hamzehlou Kahrizi" userId="767ad6ce-b53d-49a2-bfff-0bc0e1f99c1f" providerId="ADAL" clId="{1CF28419-BEE1-4488-9002-99DA3EEE1E6E}" dt="2023-01-28T03:54:36.286" v="37" actId="26606"/>
          <ac:spMkLst>
            <pc:docMk/>
            <pc:sldMk cId="3587701323" sldId="280"/>
            <ac:spMk id="17" creationId="{E659831F-0D9A-4C63-9EBB-8435B85A440F}"/>
          </ac:spMkLst>
        </pc:spChg>
        <pc:spChg chg="add">
          <ac:chgData name="Arman Hamzehlou Kahrizi" userId="767ad6ce-b53d-49a2-bfff-0bc0e1f99c1f" providerId="ADAL" clId="{1CF28419-BEE1-4488-9002-99DA3EEE1E6E}" dt="2023-01-28T03:54:36.286" v="37" actId="26606"/>
          <ac:spMkLst>
            <pc:docMk/>
            <pc:sldMk cId="3587701323" sldId="280"/>
            <ac:spMk id="24" creationId="{F0AED851-54B9-4765-92D2-F0BE443BEC91}"/>
          </ac:spMkLst>
        </pc:spChg>
        <pc:spChg chg="add">
          <ac:chgData name="Arman Hamzehlou Kahrizi" userId="767ad6ce-b53d-49a2-bfff-0bc0e1f99c1f" providerId="ADAL" clId="{1CF28419-BEE1-4488-9002-99DA3EEE1E6E}" dt="2023-01-28T03:54:36.286" v="37" actId="26606"/>
          <ac:spMkLst>
            <pc:docMk/>
            <pc:sldMk cId="3587701323" sldId="280"/>
            <ac:spMk id="26" creationId="{B81933D1-5615-42C7-9C0B-4EB7105CCE2D}"/>
          </ac:spMkLst>
        </pc:spChg>
        <pc:spChg chg="add">
          <ac:chgData name="Arman Hamzehlou Kahrizi" userId="767ad6ce-b53d-49a2-bfff-0bc0e1f99c1f" providerId="ADAL" clId="{1CF28419-BEE1-4488-9002-99DA3EEE1E6E}" dt="2023-01-28T03:54:36.286" v="37" actId="26606"/>
          <ac:spMkLst>
            <pc:docMk/>
            <pc:sldMk cId="3587701323" sldId="280"/>
            <ac:spMk id="28" creationId="{19C9EAEA-39D0-4B0E-A0EB-51E7B26740B1}"/>
          </ac:spMkLst>
        </pc:spChg>
        <pc:grpChg chg="add del">
          <ac:chgData name="Arman Hamzehlou Kahrizi" userId="767ad6ce-b53d-49a2-bfff-0bc0e1f99c1f" providerId="ADAL" clId="{1CF28419-BEE1-4488-9002-99DA3EEE1E6E}" dt="2023-01-28T03:54:36.286" v="37" actId="26606"/>
          <ac:grpSpMkLst>
            <pc:docMk/>
            <pc:sldMk cId="3587701323" sldId="280"/>
            <ac:grpSpMk id="13" creationId="{28FAF094-D087-493F-8DF9-A486C2D6BBAA}"/>
          </ac:grpSpMkLst>
        </pc:grpChg>
        <pc:grpChg chg="add">
          <ac:chgData name="Arman Hamzehlou Kahrizi" userId="767ad6ce-b53d-49a2-bfff-0bc0e1f99c1f" providerId="ADAL" clId="{1CF28419-BEE1-4488-9002-99DA3EEE1E6E}" dt="2023-01-28T03:54:36.286" v="37" actId="26606"/>
          <ac:grpSpMkLst>
            <pc:docMk/>
            <pc:sldMk cId="3587701323" sldId="280"/>
            <ac:grpSpMk id="30" creationId="{032D8612-31EB-44CF-A1D0-14FD4C705424}"/>
          </ac:grpSpMkLst>
        </pc:grpChg>
        <pc:picChg chg="add">
          <ac:chgData name="Arman Hamzehlou Kahrizi" userId="767ad6ce-b53d-49a2-bfff-0bc0e1f99c1f" providerId="ADAL" clId="{1CF28419-BEE1-4488-9002-99DA3EEE1E6E}" dt="2023-01-28T03:54:36.286" v="37" actId="26606"/>
          <ac:picMkLst>
            <pc:docMk/>
            <pc:sldMk cId="3587701323" sldId="280"/>
            <ac:picMk id="21" creationId="{5759EF14-A3D4-296C-085B-4B0605A01D57}"/>
          </ac:picMkLst>
        </pc:picChg>
      </pc:sldChg>
      <pc:sldChg chg="addSp modSp mod setBg">
        <pc:chgData name="Arman Hamzehlou Kahrizi" userId="767ad6ce-b53d-49a2-bfff-0bc0e1f99c1f" providerId="ADAL" clId="{1CF28419-BEE1-4488-9002-99DA3EEE1E6E}" dt="2023-01-28T03:53:49.606" v="18" actId="26606"/>
        <pc:sldMkLst>
          <pc:docMk/>
          <pc:sldMk cId="832851158" sldId="281"/>
        </pc:sldMkLst>
        <pc:spChg chg="mod">
          <ac:chgData name="Arman Hamzehlou Kahrizi" userId="767ad6ce-b53d-49a2-bfff-0bc0e1f99c1f" providerId="ADAL" clId="{1CF28419-BEE1-4488-9002-99DA3EEE1E6E}" dt="2023-01-28T03:53:49.606" v="18" actId="26606"/>
          <ac:spMkLst>
            <pc:docMk/>
            <pc:sldMk cId="832851158" sldId="281"/>
            <ac:spMk id="4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3:49.606" v="18" actId="26606"/>
          <ac:spMkLst>
            <pc:docMk/>
            <pc:sldMk cId="832851158" sldId="281"/>
            <ac:spMk id="5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3:49.606" v="18" actId="26606"/>
          <ac:spMkLst>
            <pc:docMk/>
            <pc:sldMk cId="832851158" sldId="281"/>
            <ac:spMk id="6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3:49.606" v="18" actId="26606"/>
          <ac:spMkLst>
            <pc:docMk/>
            <pc:sldMk cId="832851158" sldId="281"/>
            <ac:spMk id="11" creationId="{B36F400F-DF28-43BC-8D8E-4929793B392A}"/>
          </ac:spMkLst>
        </pc:spChg>
      </pc:sldChg>
      <pc:sldChg chg="addSp modSp mod setBg">
        <pc:chgData name="Arman Hamzehlou Kahrizi" userId="767ad6ce-b53d-49a2-bfff-0bc0e1f99c1f" providerId="ADAL" clId="{1CF28419-BEE1-4488-9002-99DA3EEE1E6E}" dt="2023-01-28T03:55:01.784" v="42" actId="113"/>
        <pc:sldMkLst>
          <pc:docMk/>
          <pc:sldMk cId="277055780" sldId="282"/>
        </pc:sldMkLst>
        <pc:spChg chg="mod">
          <ac:chgData name="Arman Hamzehlou Kahrizi" userId="767ad6ce-b53d-49a2-bfff-0bc0e1f99c1f" providerId="ADAL" clId="{1CF28419-BEE1-4488-9002-99DA3EEE1E6E}" dt="2023-01-28T03:54:51.070" v="39" actId="26606"/>
          <ac:spMkLst>
            <pc:docMk/>
            <pc:sldMk cId="277055780" sldId="282"/>
            <ac:spMk id="5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5:01.784" v="42" actId="113"/>
          <ac:spMkLst>
            <pc:docMk/>
            <pc:sldMk cId="277055780" sldId="282"/>
            <ac:spMk id="6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4:51.070" v="39" actId="26606"/>
          <ac:spMkLst>
            <pc:docMk/>
            <pc:sldMk cId="277055780" sldId="282"/>
            <ac:spMk id="11" creationId="{081EA652-8C6A-4E69-BEB9-170809474553}"/>
          </ac:spMkLst>
        </pc:spChg>
        <pc:spChg chg="add">
          <ac:chgData name="Arman Hamzehlou Kahrizi" userId="767ad6ce-b53d-49a2-bfff-0bc0e1f99c1f" providerId="ADAL" clId="{1CF28419-BEE1-4488-9002-99DA3EEE1E6E}" dt="2023-01-28T03:54:51.070" v="39" actId="26606"/>
          <ac:spMkLst>
            <pc:docMk/>
            <pc:sldMk cId="277055780" sldId="282"/>
            <ac:spMk id="13" creationId="{5298780A-33B9-4EA2-8F67-DE68AD62841B}"/>
          </ac:spMkLst>
        </pc:spChg>
        <pc:spChg chg="add">
          <ac:chgData name="Arman Hamzehlou Kahrizi" userId="767ad6ce-b53d-49a2-bfff-0bc0e1f99c1f" providerId="ADAL" clId="{1CF28419-BEE1-4488-9002-99DA3EEE1E6E}" dt="2023-01-28T03:54:51.070" v="39" actId="26606"/>
          <ac:spMkLst>
            <pc:docMk/>
            <pc:sldMk cId="277055780" sldId="282"/>
            <ac:spMk id="15" creationId="{7F488E8B-4E1E-4402-8935-D4E6C02615C7}"/>
          </ac:spMkLst>
        </pc:spChg>
      </pc:sldChg>
      <pc:sldChg chg="addSp modSp mod setBg">
        <pc:chgData name="Arman Hamzehlou Kahrizi" userId="767ad6ce-b53d-49a2-bfff-0bc0e1f99c1f" providerId="ADAL" clId="{1CF28419-BEE1-4488-9002-99DA3EEE1E6E}" dt="2023-01-28T03:55:16.148" v="51" actId="113"/>
        <pc:sldMkLst>
          <pc:docMk/>
          <pc:sldMk cId="2038211558" sldId="283"/>
        </pc:sldMkLst>
        <pc:spChg chg="mod">
          <ac:chgData name="Arman Hamzehlou Kahrizi" userId="767ad6ce-b53d-49a2-bfff-0bc0e1f99c1f" providerId="ADAL" clId="{1CF28419-BEE1-4488-9002-99DA3EEE1E6E}" dt="2023-01-28T03:55:04.556" v="43" actId="26606"/>
          <ac:spMkLst>
            <pc:docMk/>
            <pc:sldMk cId="2038211558" sldId="283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5:16.148" v="51" actId="113"/>
          <ac:spMkLst>
            <pc:docMk/>
            <pc:sldMk cId="2038211558" sldId="283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5:04.556" v="43" actId="26606"/>
          <ac:spMkLst>
            <pc:docMk/>
            <pc:sldMk cId="2038211558" sldId="283"/>
            <ac:spMk id="8" creationId="{081EA652-8C6A-4E69-BEB9-170809474553}"/>
          </ac:spMkLst>
        </pc:spChg>
        <pc:spChg chg="add">
          <ac:chgData name="Arman Hamzehlou Kahrizi" userId="767ad6ce-b53d-49a2-bfff-0bc0e1f99c1f" providerId="ADAL" clId="{1CF28419-BEE1-4488-9002-99DA3EEE1E6E}" dt="2023-01-28T03:55:04.556" v="43" actId="26606"/>
          <ac:spMkLst>
            <pc:docMk/>
            <pc:sldMk cId="2038211558" sldId="283"/>
            <ac:spMk id="10" creationId="{5298780A-33B9-4EA2-8F67-DE68AD62841B}"/>
          </ac:spMkLst>
        </pc:spChg>
        <pc:spChg chg="add">
          <ac:chgData name="Arman Hamzehlou Kahrizi" userId="767ad6ce-b53d-49a2-bfff-0bc0e1f99c1f" providerId="ADAL" clId="{1CF28419-BEE1-4488-9002-99DA3EEE1E6E}" dt="2023-01-28T03:55:04.556" v="43" actId="26606"/>
          <ac:spMkLst>
            <pc:docMk/>
            <pc:sldMk cId="2038211558" sldId="283"/>
            <ac:spMk id="12" creationId="{7F488E8B-4E1E-4402-8935-D4E6C02615C7}"/>
          </ac:spMkLst>
        </pc:spChg>
      </pc:sldChg>
      <pc:sldChg chg="addSp modSp mod setBg">
        <pc:chgData name="Arman Hamzehlou Kahrizi" userId="767ad6ce-b53d-49a2-bfff-0bc0e1f99c1f" providerId="ADAL" clId="{1CF28419-BEE1-4488-9002-99DA3EEE1E6E}" dt="2023-01-28T03:55:40.563" v="56" actId="33524"/>
        <pc:sldMkLst>
          <pc:docMk/>
          <pc:sldMk cId="2193124137" sldId="284"/>
        </pc:sldMkLst>
        <pc:spChg chg="mod">
          <ac:chgData name="Arman Hamzehlou Kahrizi" userId="767ad6ce-b53d-49a2-bfff-0bc0e1f99c1f" providerId="ADAL" clId="{1CF28419-BEE1-4488-9002-99DA3EEE1E6E}" dt="2023-01-28T03:55:33.111" v="55" actId="26606"/>
          <ac:spMkLst>
            <pc:docMk/>
            <pc:sldMk cId="2193124137" sldId="284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1CF28419-BEE1-4488-9002-99DA3EEE1E6E}" dt="2023-01-28T03:55:40.563" v="56" actId="33524"/>
          <ac:spMkLst>
            <pc:docMk/>
            <pc:sldMk cId="2193124137" sldId="284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5:33.111" v="55" actId="26606"/>
          <ac:spMkLst>
            <pc:docMk/>
            <pc:sldMk cId="2193124137" sldId="284"/>
            <ac:spMk id="8" creationId="{7D67C2EE-AFA7-458A-8695-51B546F47323}"/>
          </ac:spMkLst>
        </pc:spChg>
        <pc:spChg chg="add">
          <ac:chgData name="Arman Hamzehlou Kahrizi" userId="767ad6ce-b53d-49a2-bfff-0bc0e1f99c1f" providerId="ADAL" clId="{1CF28419-BEE1-4488-9002-99DA3EEE1E6E}" dt="2023-01-28T03:55:33.111" v="55" actId="26606"/>
          <ac:spMkLst>
            <pc:docMk/>
            <pc:sldMk cId="2193124137" sldId="284"/>
            <ac:spMk id="10" creationId="{A5271697-90F1-4A23-8EF2-0179F2EAFACB}"/>
          </ac:spMkLst>
        </pc:spChg>
        <pc:spChg chg="add">
          <ac:chgData name="Arman Hamzehlou Kahrizi" userId="767ad6ce-b53d-49a2-bfff-0bc0e1f99c1f" providerId="ADAL" clId="{1CF28419-BEE1-4488-9002-99DA3EEE1E6E}" dt="2023-01-28T03:55:33.111" v="55" actId="26606"/>
          <ac:spMkLst>
            <pc:docMk/>
            <pc:sldMk cId="2193124137" sldId="284"/>
            <ac:spMk id="12" creationId="{9D800584-727A-48CF-8223-244AD9717CAA}"/>
          </ac:spMkLst>
        </pc:spChg>
        <pc:spChg chg="add">
          <ac:chgData name="Arman Hamzehlou Kahrizi" userId="767ad6ce-b53d-49a2-bfff-0bc0e1f99c1f" providerId="ADAL" clId="{1CF28419-BEE1-4488-9002-99DA3EEE1E6E}" dt="2023-01-28T03:55:33.111" v="55" actId="26606"/>
          <ac:spMkLst>
            <pc:docMk/>
            <pc:sldMk cId="2193124137" sldId="284"/>
            <ac:spMk id="36" creationId="{D9F5512A-48E1-4C07-B75E-3CCC517B6804}"/>
          </ac:spMkLst>
        </pc:spChg>
        <pc:grpChg chg="add">
          <ac:chgData name="Arman Hamzehlou Kahrizi" userId="767ad6ce-b53d-49a2-bfff-0bc0e1f99c1f" providerId="ADAL" clId="{1CF28419-BEE1-4488-9002-99DA3EEE1E6E}" dt="2023-01-28T03:55:33.111" v="55" actId="26606"/>
          <ac:grpSpMkLst>
            <pc:docMk/>
            <pc:sldMk cId="2193124137" sldId="284"/>
            <ac:grpSpMk id="14" creationId="{1221A507-76C4-489F-9F32-ECC44C5DC4F7}"/>
          </ac:grpSpMkLst>
        </pc:grpChg>
      </pc:sldChg>
      <pc:sldChg chg="addSp delSp modSp mod setBg">
        <pc:chgData name="Arman Hamzehlou Kahrizi" userId="767ad6ce-b53d-49a2-bfff-0bc0e1f99c1f" providerId="ADAL" clId="{1CF28419-BEE1-4488-9002-99DA3EEE1E6E}" dt="2023-01-28T03:55:53.849" v="59" actId="26606"/>
        <pc:sldMkLst>
          <pc:docMk/>
          <pc:sldMk cId="723029101" sldId="285"/>
        </pc:sldMkLst>
        <pc:spChg chg="mo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2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8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9" creationId="{361DC183-07AE-409A-AB63-34A0C77B60E6}"/>
          </ac:spMkLst>
        </pc:spChg>
        <pc:spChg chg="ad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11" creationId="{90464369-70FA-42AF-948F-80664CA7BFE5}"/>
          </ac:spMkLst>
        </pc:spChg>
        <pc:spChg chg="ad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13" creationId="{A6604B49-AD5C-4590-B051-06C8222ECD99}"/>
          </ac:spMkLst>
        </pc:spChg>
        <pc:spChg chg="ad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15" creationId="{CC552A98-EF7D-4D42-AB69-066B786AB55B}"/>
          </ac:spMkLst>
        </pc:spChg>
        <pc:spChg chg="add">
          <ac:chgData name="Arman Hamzehlou Kahrizi" userId="767ad6ce-b53d-49a2-bfff-0bc0e1f99c1f" providerId="ADAL" clId="{1CF28419-BEE1-4488-9002-99DA3EEE1E6E}" dt="2023-01-28T03:55:53.849" v="59" actId="26606"/>
          <ac:spMkLst>
            <pc:docMk/>
            <pc:sldMk cId="723029101" sldId="285"/>
            <ac:spMk id="17" creationId="{A648176E-454C-437C-B0FC-9B82FCF32B24}"/>
          </ac:spMkLst>
        </pc:spChg>
        <pc:graphicFrameChg chg="add del">
          <ac:chgData name="Arman Hamzehlou Kahrizi" userId="767ad6ce-b53d-49a2-bfff-0bc0e1f99c1f" providerId="ADAL" clId="{1CF28419-BEE1-4488-9002-99DA3EEE1E6E}" dt="2023-01-28T03:55:53.833" v="58" actId="26606"/>
          <ac:graphicFrameMkLst>
            <pc:docMk/>
            <pc:sldMk cId="723029101" sldId="285"/>
            <ac:graphicFrameMk id="6" creationId="{093F8CC7-5445-8253-D733-D0F3264E1C37}"/>
          </ac:graphicFrameMkLst>
        </pc:graphicFrameChg>
        <pc:picChg chg="mod">
          <ac:chgData name="Arman Hamzehlou Kahrizi" userId="767ad6ce-b53d-49a2-bfff-0bc0e1f99c1f" providerId="ADAL" clId="{1CF28419-BEE1-4488-9002-99DA3EEE1E6E}" dt="2023-01-28T03:55:53.849" v="59" actId="26606"/>
          <ac:picMkLst>
            <pc:docMk/>
            <pc:sldMk cId="723029101" sldId="285"/>
            <ac:picMk id="4" creationId="{00000000-0000-0000-0000-000000000000}"/>
          </ac:picMkLst>
        </pc:picChg>
      </pc:sldChg>
      <pc:sldChg chg="addSp delSp modSp mod setBg">
        <pc:chgData name="Arman Hamzehlou Kahrizi" userId="767ad6ce-b53d-49a2-bfff-0bc0e1f99c1f" providerId="ADAL" clId="{1CF28419-BEE1-4488-9002-99DA3EEE1E6E}" dt="2023-01-28T03:57:05.574" v="73" actId="26606"/>
        <pc:sldMkLst>
          <pc:docMk/>
          <pc:sldMk cId="4077397554" sldId="286"/>
        </pc:sldMkLst>
        <pc:spChg chg="mod ord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2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10" creationId="{2151139A-886F-4B97-8815-729AD3831BBD}"/>
          </ac:spMkLst>
        </pc:spChg>
        <pc:spChg chg="add del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12" creationId="{AB5E08C4-8CDD-4623-A5B8-E998C6DEE3B7}"/>
          </ac:spMkLst>
        </pc:spChg>
        <pc:spChg chg="add del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14" creationId="{15F33878-D502-4FFA-8ACE-F2AECDB2A23F}"/>
          </ac:spMkLst>
        </pc:spChg>
        <pc:spChg chg="add del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16" creationId="{D3539FEE-81D3-4406-802E-60B20B16F4F6}"/>
          </ac:spMkLst>
        </pc:spChg>
        <pc:spChg chg="add del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18" creationId="{DC701763-729E-462F-A5A8-E0DEFEB1E2E4}"/>
          </ac:spMkLst>
        </pc:spChg>
        <pc:spChg chg="add del">
          <ac:chgData name="Arman Hamzehlou Kahrizi" userId="767ad6ce-b53d-49a2-bfff-0bc0e1f99c1f" providerId="ADAL" clId="{1CF28419-BEE1-4488-9002-99DA3EEE1E6E}" dt="2023-01-28T03:57:05.574" v="72" actId="26606"/>
          <ac:spMkLst>
            <pc:docMk/>
            <pc:sldMk cId="4077397554" sldId="286"/>
            <ac:spMk id="22" creationId="{7A714789-24DE-111B-8391-2127E12EDB4C}"/>
          </ac:spMkLst>
        </pc:spChg>
        <pc:spChg chg="add del">
          <ac:chgData name="Arman Hamzehlou Kahrizi" userId="767ad6ce-b53d-49a2-bfff-0bc0e1f99c1f" providerId="ADAL" clId="{1CF28419-BEE1-4488-9002-99DA3EEE1E6E}" dt="2023-01-28T03:57:03.195" v="69" actId="26606"/>
          <ac:spMkLst>
            <pc:docMk/>
            <pc:sldMk cId="4077397554" sldId="286"/>
            <ac:spMk id="23" creationId="{F29C2C85-1492-463C-B805-3FD3FCE93360}"/>
          </ac:spMkLst>
        </pc:spChg>
        <pc:spChg chg="add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27" creationId="{A47020BD-3785-4628-8C5E-A4011B43EF88}"/>
          </ac:spMkLst>
        </pc:spChg>
        <pc:spChg chg="add del">
          <ac:chgData name="Arman Hamzehlou Kahrizi" userId="767ad6ce-b53d-49a2-bfff-0bc0e1f99c1f" providerId="ADAL" clId="{1CF28419-BEE1-4488-9002-99DA3EEE1E6E}" dt="2023-01-28T03:57:03.195" v="69" actId="26606"/>
          <ac:spMkLst>
            <pc:docMk/>
            <pc:sldMk cId="4077397554" sldId="286"/>
            <ac:spMk id="29" creationId="{8ED94938-268E-4C0A-A08A-B3980C78BAEB}"/>
          </ac:spMkLst>
        </pc:spChg>
        <pc:spChg chg="add del">
          <ac:chgData name="Arman Hamzehlou Kahrizi" userId="767ad6ce-b53d-49a2-bfff-0bc0e1f99c1f" providerId="ADAL" clId="{1CF28419-BEE1-4488-9002-99DA3EEE1E6E}" dt="2023-01-28T03:57:05.574" v="72" actId="26606"/>
          <ac:spMkLst>
            <pc:docMk/>
            <pc:sldMk cId="4077397554" sldId="286"/>
            <ac:spMk id="31" creationId="{9D25F302-27C5-414F-97F8-6EA0A6C028BA}"/>
          </ac:spMkLst>
        </pc:spChg>
        <pc:spChg chg="add del">
          <ac:chgData name="Arman Hamzehlou Kahrizi" userId="767ad6ce-b53d-49a2-bfff-0bc0e1f99c1f" providerId="ADAL" clId="{1CF28419-BEE1-4488-9002-99DA3EEE1E6E}" dt="2023-01-28T03:57:05.574" v="72" actId="26606"/>
          <ac:spMkLst>
            <pc:docMk/>
            <pc:sldMk cId="4077397554" sldId="286"/>
            <ac:spMk id="32" creationId="{830A36F8-48C2-4842-A87B-8CE8DF4E7FD2}"/>
          </ac:spMkLst>
        </pc:spChg>
        <pc:spChg chg="add del">
          <ac:chgData name="Arman Hamzehlou Kahrizi" userId="767ad6ce-b53d-49a2-bfff-0bc0e1f99c1f" providerId="ADAL" clId="{1CF28419-BEE1-4488-9002-99DA3EEE1E6E}" dt="2023-01-28T03:57:05.574" v="72" actId="26606"/>
          <ac:spMkLst>
            <pc:docMk/>
            <pc:sldMk cId="4077397554" sldId="286"/>
            <ac:spMk id="33" creationId="{086A5A31-B10A-4793-84D4-D785959AE5B8}"/>
          </ac:spMkLst>
        </pc:spChg>
        <pc:spChg chg="add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35" creationId="{4281BC32-FF58-4898-A6B5-7B3D059BCEB0}"/>
          </ac:spMkLst>
        </pc:spChg>
        <pc:spChg chg="add">
          <ac:chgData name="Arman Hamzehlou Kahrizi" userId="767ad6ce-b53d-49a2-bfff-0bc0e1f99c1f" providerId="ADAL" clId="{1CF28419-BEE1-4488-9002-99DA3EEE1E6E}" dt="2023-01-28T03:57:05.574" v="73" actId="26606"/>
          <ac:spMkLst>
            <pc:docMk/>
            <pc:sldMk cId="4077397554" sldId="286"/>
            <ac:spMk id="36" creationId="{0D614406-135F-4875-9C87-53822CB19ABB}"/>
          </ac:spMkLst>
        </pc:spChg>
        <pc:grpChg chg="add del">
          <ac:chgData name="Arman Hamzehlou Kahrizi" userId="767ad6ce-b53d-49a2-bfff-0bc0e1f99c1f" providerId="ADAL" clId="{1CF28419-BEE1-4488-9002-99DA3EEE1E6E}" dt="2023-01-28T03:57:03.195" v="69" actId="26606"/>
          <ac:grpSpMkLst>
            <pc:docMk/>
            <pc:sldMk cId="4077397554" sldId="286"/>
            <ac:grpSpMk id="25" creationId="{B83D307E-DF68-43F8-97CE-0AAE950A7129}"/>
          </ac:grpSpMkLst>
        </pc:grpChg>
        <pc:picChg chg="add del">
          <ac:chgData name="Arman Hamzehlou Kahrizi" userId="767ad6ce-b53d-49a2-bfff-0bc0e1f99c1f" providerId="ADAL" clId="{1CF28419-BEE1-4488-9002-99DA3EEE1E6E}" dt="2023-01-28T03:57:05.574" v="72" actId="26606"/>
          <ac:picMkLst>
            <pc:docMk/>
            <pc:sldMk cId="4077397554" sldId="286"/>
            <ac:picMk id="4" creationId="{00000000-0000-0000-0000-000000000000}"/>
          </ac:picMkLst>
        </pc:picChg>
        <pc:picChg chg="mod">
          <ac:chgData name="Arman Hamzehlou Kahrizi" userId="767ad6ce-b53d-49a2-bfff-0bc0e1f99c1f" providerId="ADAL" clId="{1CF28419-BEE1-4488-9002-99DA3EEE1E6E}" dt="2023-01-28T03:57:05.574" v="73" actId="26606"/>
          <ac:picMkLst>
            <pc:docMk/>
            <pc:sldMk cId="4077397554" sldId="286"/>
            <ac:picMk id="5" creationId="{00000000-0000-0000-0000-000000000000}"/>
          </ac:picMkLst>
        </pc:picChg>
      </pc:sldChg>
      <pc:sldChg chg="modSp mod">
        <pc:chgData name="Arman Hamzehlou Kahrizi" userId="767ad6ce-b53d-49a2-bfff-0bc0e1f99c1f" providerId="ADAL" clId="{1CF28419-BEE1-4488-9002-99DA3EEE1E6E}" dt="2023-01-28T03:57:23.922" v="76" actId="313"/>
        <pc:sldMkLst>
          <pc:docMk/>
          <pc:sldMk cId="2178963872" sldId="287"/>
        </pc:sldMkLst>
        <pc:spChg chg="mod">
          <ac:chgData name="Arman Hamzehlou Kahrizi" userId="767ad6ce-b53d-49a2-bfff-0bc0e1f99c1f" providerId="ADAL" clId="{1CF28419-BEE1-4488-9002-99DA3EEE1E6E}" dt="2023-01-28T03:57:23.922" v="76" actId="313"/>
          <ac:spMkLst>
            <pc:docMk/>
            <pc:sldMk cId="2178963872" sldId="287"/>
            <ac:spMk id="3" creationId="{00000000-0000-0000-0000-000000000000}"/>
          </ac:spMkLst>
        </pc:spChg>
      </pc:sldChg>
      <pc:sldChg chg="addSp modSp mod setBg">
        <pc:chgData name="Arman Hamzehlou Kahrizi" userId="767ad6ce-b53d-49a2-bfff-0bc0e1f99c1f" providerId="ADAL" clId="{1CF28419-BEE1-4488-9002-99DA3EEE1E6E}" dt="2023-01-28T03:52:52.059" v="8" actId="26606"/>
        <pc:sldMkLst>
          <pc:docMk/>
          <pc:sldMk cId="625413775" sldId="292"/>
        </pc:sldMkLst>
        <pc:spChg chg="mod">
          <ac:chgData name="Arman Hamzehlou Kahrizi" userId="767ad6ce-b53d-49a2-bfff-0bc0e1f99c1f" providerId="ADAL" clId="{1CF28419-BEE1-4488-9002-99DA3EEE1E6E}" dt="2023-01-28T03:52:52.059" v="8" actId="26606"/>
          <ac:spMkLst>
            <pc:docMk/>
            <pc:sldMk cId="625413775" sldId="292"/>
            <ac:spMk id="2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2:52.059" v="8" actId="26606"/>
          <ac:spMkLst>
            <pc:docMk/>
            <pc:sldMk cId="625413775" sldId="292"/>
            <ac:spMk id="9" creationId="{A4AC5506-6312-4701-8D3C-40187889A947}"/>
          </ac:spMkLst>
        </pc:spChg>
        <pc:picChg chg="mod">
          <ac:chgData name="Arman Hamzehlou Kahrizi" userId="767ad6ce-b53d-49a2-bfff-0bc0e1f99c1f" providerId="ADAL" clId="{1CF28419-BEE1-4488-9002-99DA3EEE1E6E}" dt="2023-01-28T03:52:52.059" v="8" actId="26606"/>
          <ac:picMkLst>
            <pc:docMk/>
            <pc:sldMk cId="625413775" sldId="292"/>
            <ac:picMk id="4" creationId="{00000000-0000-0000-0000-000000000000}"/>
          </ac:picMkLst>
        </pc:picChg>
      </pc:sldChg>
      <pc:sldChg chg="modSp add mod">
        <pc:chgData name="Arman Hamzehlou Kahrizi" userId="767ad6ce-b53d-49a2-bfff-0bc0e1f99c1f" providerId="ADAL" clId="{1CF28419-BEE1-4488-9002-99DA3EEE1E6E}" dt="2023-01-28T03:58:20.205" v="89" actId="27636"/>
        <pc:sldMkLst>
          <pc:docMk/>
          <pc:sldMk cId="4042846421" sldId="297"/>
        </pc:sldMkLst>
        <pc:spChg chg="mod">
          <ac:chgData name="Arman Hamzehlou Kahrizi" userId="767ad6ce-b53d-49a2-bfff-0bc0e1f99c1f" providerId="ADAL" clId="{1CF28419-BEE1-4488-9002-99DA3EEE1E6E}" dt="2023-01-28T03:58:20.205" v="89" actId="27636"/>
          <ac:spMkLst>
            <pc:docMk/>
            <pc:sldMk cId="4042846421" sldId="297"/>
            <ac:spMk id="3" creationId="{00000000-0000-0000-0000-000000000000}"/>
          </ac:spMkLst>
        </pc:spChg>
      </pc:sldChg>
      <pc:sldChg chg="addSp delSp modSp mod setBg">
        <pc:chgData name="Arman Hamzehlou Kahrizi" userId="767ad6ce-b53d-49a2-bfff-0bc0e1f99c1f" providerId="ADAL" clId="{1CF28419-BEE1-4488-9002-99DA3EEE1E6E}" dt="2023-01-28T03:53:40.332" v="17" actId="26606"/>
        <pc:sldMkLst>
          <pc:docMk/>
          <pc:sldMk cId="1116032157" sldId="298"/>
        </pc:sldMkLst>
        <pc:spChg chg="mod">
          <ac:chgData name="Arman Hamzehlou Kahrizi" userId="767ad6ce-b53d-49a2-bfff-0bc0e1f99c1f" providerId="ADAL" clId="{1CF28419-BEE1-4488-9002-99DA3EEE1E6E}" dt="2023-01-28T03:53:40.332" v="17" actId="26606"/>
          <ac:spMkLst>
            <pc:docMk/>
            <pc:sldMk cId="1116032157" sldId="298"/>
            <ac:spMk id="2" creationId="{00000000-0000-0000-0000-000000000000}"/>
          </ac:spMkLst>
        </pc:spChg>
        <pc:spChg chg="del">
          <ac:chgData name="Arman Hamzehlou Kahrizi" userId="767ad6ce-b53d-49a2-bfff-0bc0e1f99c1f" providerId="ADAL" clId="{1CF28419-BEE1-4488-9002-99DA3EEE1E6E}" dt="2023-01-28T03:53:40.332" v="17" actId="26606"/>
          <ac:spMkLst>
            <pc:docMk/>
            <pc:sldMk cId="1116032157" sldId="298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1CF28419-BEE1-4488-9002-99DA3EEE1E6E}" dt="2023-01-28T03:53:40.332" v="17" actId="26606"/>
          <ac:spMkLst>
            <pc:docMk/>
            <pc:sldMk cId="1116032157" sldId="298"/>
            <ac:spMk id="10" creationId="{B50AB553-2A96-4A92-96F2-93548E096954}"/>
          </ac:spMkLst>
        </pc:spChg>
        <pc:graphicFrameChg chg="add">
          <ac:chgData name="Arman Hamzehlou Kahrizi" userId="767ad6ce-b53d-49a2-bfff-0bc0e1f99c1f" providerId="ADAL" clId="{1CF28419-BEE1-4488-9002-99DA3EEE1E6E}" dt="2023-01-28T03:53:40.332" v="17" actId="26606"/>
          <ac:graphicFrameMkLst>
            <pc:docMk/>
            <pc:sldMk cId="1116032157" sldId="298"/>
            <ac:graphicFrameMk id="5" creationId="{D77AE030-2707-944F-0C8E-6364D212891E}"/>
          </ac:graphicFrameMkLst>
        </pc:graphicFrameChg>
        <pc:picChg chg="add">
          <ac:chgData name="Arman Hamzehlou Kahrizi" userId="767ad6ce-b53d-49a2-bfff-0bc0e1f99c1f" providerId="ADAL" clId="{1CF28419-BEE1-4488-9002-99DA3EEE1E6E}" dt="2023-01-28T03:53:40.332" v="17" actId="26606"/>
          <ac:picMkLst>
            <pc:docMk/>
            <pc:sldMk cId="1116032157" sldId="298"/>
            <ac:picMk id="6" creationId="{3FBB29E7-CA55-5F91-E1B9-17C3BDF9E892}"/>
          </ac:picMkLst>
        </pc:picChg>
      </pc:sldChg>
      <pc:sldChg chg="del">
        <pc:chgData name="Arman Hamzehlou Kahrizi" userId="767ad6ce-b53d-49a2-bfff-0bc0e1f99c1f" providerId="ADAL" clId="{1CF28419-BEE1-4488-9002-99DA3EEE1E6E}" dt="2023-01-28T03:57:44.389" v="78" actId="47"/>
        <pc:sldMkLst>
          <pc:docMk/>
          <pc:sldMk cId="31082530" sldId="299"/>
        </pc:sldMkLst>
      </pc:sldChg>
      <pc:sldChg chg="addSp delSp modSp mod setBg">
        <pc:chgData name="Arman Hamzehlou Kahrizi" userId="767ad6ce-b53d-49a2-bfff-0bc0e1f99c1f" providerId="ADAL" clId="{1CF28419-BEE1-4488-9002-99DA3EEE1E6E}" dt="2023-01-28T03:57:49.416" v="80" actId="22"/>
        <pc:sldMkLst>
          <pc:docMk/>
          <pc:sldMk cId="3390048796" sldId="302"/>
        </pc:sldMkLst>
        <pc:spChg chg="mod">
          <ac:chgData name="Arman Hamzehlou Kahrizi" userId="767ad6ce-b53d-49a2-bfff-0bc0e1f99c1f" providerId="ADAL" clId="{1CF28419-BEE1-4488-9002-99DA3EEE1E6E}" dt="2023-01-28T03:57:39.755" v="77" actId="26606"/>
          <ac:spMkLst>
            <pc:docMk/>
            <pc:sldMk cId="3390048796" sldId="302"/>
            <ac:spMk id="2" creationId="{00000000-0000-0000-0000-000000000000}"/>
          </ac:spMkLst>
        </pc:spChg>
        <pc:spChg chg="add del mod">
          <ac:chgData name="Arman Hamzehlou Kahrizi" userId="767ad6ce-b53d-49a2-bfff-0bc0e1f99c1f" providerId="ADAL" clId="{1CF28419-BEE1-4488-9002-99DA3EEE1E6E}" dt="2023-01-28T03:57:39.755" v="77" actId="26606"/>
          <ac:spMkLst>
            <pc:docMk/>
            <pc:sldMk cId="3390048796" sldId="302"/>
            <ac:spMk id="3" creationId="{00000000-0000-0000-0000-000000000000}"/>
          </ac:spMkLst>
        </pc:spChg>
        <pc:spChg chg="add del">
          <ac:chgData name="Arman Hamzehlou Kahrizi" userId="767ad6ce-b53d-49a2-bfff-0bc0e1f99c1f" providerId="ADAL" clId="{1CF28419-BEE1-4488-9002-99DA3EEE1E6E}" dt="2023-01-28T03:57:49.416" v="80" actId="22"/>
          <ac:spMkLst>
            <pc:docMk/>
            <pc:sldMk cId="3390048796" sldId="302"/>
            <ac:spMk id="6" creationId="{16D0E3CC-574C-B02D-7288-345C61C081D9}"/>
          </ac:spMkLst>
        </pc:spChg>
        <pc:spChg chg="add">
          <ac:chgData name="Arman Hamzehlou Kahrizi" userId="767ad6ce-b53d-49a2-bfff-0bc0e1f99c1f" providerId="ADAL" clId="{1CF28419-BEE1-4488-9002-99DA3EEE1E6E}" dt="2023-01-28T03:57:39.755" v="77" actId="26606"/>
          <ac:spMkLst>
            <pc:docMk/>
            <pc:sldMk cId="3390048796" sldId="302"/>
            <ac:spMk id="8" creationId="{DBF61EA3-B236-439E-9C0B-340980D56BEE}"/>
          </ac:spMkLst>
        </pc:spChg>
        <pc:spChg chg="add del">
          <ac:chgData name="Arman Hamzehlou Kahrizi" userId="767ad6ce-b53d-49a2-bfff-0bc0e1f99c1f" providerId="ADAL" clId="{1CF28419-BEE1-4488-9002-99DA3EEE1E6E}" dt="2023-01-28T03:56:11.087" v="61" actId="26606"/>
          <ac:spMkLst>
            <pc:docMk/>
            <pc:sldMk cId="3390048796" sldId="302"/>
            <ac:spMk id="9" creationId="{96918796-2918-40D6-BE3A-4600C47FCD42}"/>
          </ac:spMkLst>
        </pc:spChg>
        <pc:spChg chg="add">
          <ac:chgData name="Arman Hamzehlou Kahrizi" userId="767ad6ce-b53d-49a2-bfff-0bc0e1f99c1f" providerId="ADAL" clId="{1CF28419-BEE1-4488-9002-99DA3EEE1E6E}" dt="2023-01-28T03:57:39.755" v="77" actId="26606"/>
          <ac:spMkLst>
            <pc:docMk/>
            <pc:sldMk cId="3390048796" sldId="302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1CF28419-BEE1-4488-9002-99DA3EEE1E6E}" dt="2023-01-28T03:57:39.755" v="77" actId="26606"/>
          <ac:grpSpMkLst>
            <pc:docMk/>
            <pc:sldMk cId="3390048796" sldId="302"/>
            <ac:grpSpMk id="10" creationId="{28FAF094-D087-493F-8DF9-A486C2D6BBAA}"/>
          </ac:grpSpMkLst>
        </pc:grpChg>
        <pc:graphicFrameChg chg="add del">
          <ac:chgData name="Arman Hamzehlou Kahrizi" userId="767ad6ce-b53d-49a2-bfff-0bc0e1f99c1f" providerId="ADAL" clId="{1CF28419-BEE1-4488-9002-99DA3EEE1E6E}" dt="2023-01-28T03:56:11.087" v="61" actId="26606"/>
          <ac:graphicFrameMkLst>
            <pc:docMk/>
            <pc:sldMk cId="3390048796" sldId="302"/>
            <ac:graphicFrameMk id="5" creationId="{449D8B6A-1411-D912-FE79-D2CD54E0A16D}"/>
          </ac:graphicFrameMkLst>
        </pc:graphicFrameChg>
      </pc:sldChg>
      <pc:sldChg chg="addSp delSp add mod setBg delDesignElem">
        <pc:chgData name="Arman Hamzehlou Kahrizi" userId="767ad6ce-b53d-49a2-bfff-0bc0e1f99c1f" providerId="ADAL" clId="{1CF28419-BEE1-4488-9002-99DA3EEE1E6E}" dt="2023-01-28T03:54:40.841" v="38" actId="26606"/>
        <pc:sldMkLst>
          <pc:docMk/>
          <pc:sldMk cId="3828147599" sldId="303"/>
        </pc:sldMkLst>
        <pc:spChg chg="add">
          <ac:chgData name="Arman Hamzehlou Kahrizi" userId="767ad6ce-b53d-49a2-bfff-0bc0e1f99c1f" providerId="ADAL" clId="{1CF28419-BEE1-4488-9002-99DA3EEE1E6E}" dt="2023-01-28T03:54:40.841" v="38" actId="26606"/>
          <ac:spMkLst>
            <pc:docMk/>
            <pc:sldMk cId="3828147599" sldId="303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1CF28419-BEE1-4488-9002-99DA3EEE1E6E}" dt="2023-01-28T03:54:40.841" v="38" actId="26606"/>
          <ac:spMkLst>
            <pc:docMk/>
            <pc:sldMk cId="3828147599" sldId="303"/>
            <ac:spMk id="10" creationId="{E659831F-0D9A-4C63-9EBB-8435B85A440F}"/>
          </ac:spMkLst>
        </pc:spChg>
        <pc:spChg chg="del">
          <ac:chgData name="Arman Hamzehlou Kahrizi" userId="767ad6ce-b53d-49a2-bfff-0bc0e1f99c1f" providerId="ADAL" clId="{1CF28419-BEE1-4488-9002-99DA3EEE1E6E}" dt="2023-01-28T03:54:08.028" v="20"/>
          <ac:spMkLst>
            <pc:docMk/>
            <pc:sldMk cId="3828147599" sldId="303"/>
            <ac:spMk id="11" creationId="{DBF61EA3-B236-439E-9C0B-340980D56BEE}"/>
          </ac:spMkLst>
        </pc:spChg>
        <pc:spChg chg="del">
          <ac:chgData name="Arman Hamzehlou Kahrizi" userId="767ad6ce-b53d-49a2-bfff-0bc0e1f99c1f" providerId="ADAL" clId="{1CF28419-BEE1-4488-9002-99DA3EEE1E6E}" dt="2023-01-28T03:54:08.028" v="20"/>
          <ac:spMkLst>
            <pc:docMk/>
            <pc:sldMk cId="3828147599" sldId="303"/>
            <ac:spMk id="17" creationId="{E659831F-0D9A-4C63-9EBB-8435B85A440F}"/>
          </ac:spMkLst>
        </pc:spChg>
        <pc:grpChg chg="add">
          <ac:chgData name="Arman Hamzehlou Kahrizi" userId="767ad6ce-b53d-49a2-bfff-0bc0e1f99c1f" providerId="ADAL" clId="{1CF28419-BEE1-4488-9002-99DA3EEE1E6E}" dt="2023-01-28T03:54:40.841" v="38" actId="26606"/>
          <ac:grpSpMkLst>
            <pc:docMk/>
            <pc:sldMk cId="3828147599" sldId="303"/>
            <ac:grpSpMk id="9" creationId="{28FAF094-D087-493F-8DF9-A486C2D6BBAA}"/>
          </ac:grpSpMkLst>
        </pc:grpChg>
        <pc:grpChg chg="del">
          <ac:chgData name="Arman Hamzehlou Kahrizi" userId="767ad6ce-b53d-49a2-bfff-0bc0e1f99c1f" providerId="ADAL" clId="{1CF28419-BEE1-4488-9002-99DA3EEE1E6E}" dt="2023-01-28T03:54:08.028" v="20"/>
          <ac:grpSpMkLst>
            <pc:docMk/>
            <pc:sldMk cId="3828147599" sldId="303"/>
            <ac:grpSpMk id="13" creationId="{28FAF094-D087-493F-8DF9-A486C2D6BBAA}"/>
          </ac:grpSpMkLst>
        </pc:grpChg>
      </pc:sldChg>
    </pc:docChg>
  </pc:docChgLst>
  <pc:docChgLst>
    <pc:chgData name="Arman Hamzehlou Kahrizi" userId="767ad6ce-b53d-49a2-bfff-0bc0e1f99c1f" providerId="ADAL" clId="{F493396F-33B4-4422-B5D9-72D1A9ED572D}"/>
    <pc:docChg chg="custSel modSld">
      <pc:chgData name="Arman Hamzehlou Kahrizi" userId="767ad6ce-b53d-49a2-bfff-0bc0e1f99c1f" providerId="ADAL" clId="{F493396F-33B4-4422-B5D9-72D1A9ED572D}" dt="2023-01-29T01:26:24.831" v="90" actId="20577"/>
      <pc:docMkLst>
        <pc:docMk/>
      </pc:docMkLst>
      <pc:sldChg chg="modSp">
        <pc:chgData name="Arman Hamzehlou Kahrizi" userId="767ad6ce-b53d-49a2-bfff-0bc0e1f99c1f" providerId="ADAL" clId="{F493396F-33B4-4422-B5D9-72D1A9ED572D}" dt="2023-01-29T01:25:43.004" v="87" actId="20577"/>
        <pc:sldMkLst>
          <pc:docMk/>
          <pc:sldMk cId="2038211558" sldId="283"/>
        </pc:sldMkLst>
        <pc:spChg chg="mod">
          <ac:chgData name="Arman Hamzehlou Kahrizi" userId="767ad6ce-b53d-49a2-bfff-0bc0e1f99c1f" providerId="ADAL" clId="{F493396F-33B4-4422-B5D9-72D1A9ED572D}" dt="2023-01-29T01:25:43.004" v="87" actId="20577"/>
          <ac:spMkLst>
            <pc:docMk/>
            <pc:sldMk cId="2038211558" sldId="283"/>
            <ac:spMk id="3" creationId="{00000000-0000-0000-0000-000000000000}"/>
          </ac:spMkLst>
        </pc:spChg>
      </pc:sldChg>
      <pc:sldChg chg="addSp delSp modSp mod">
        <pc:chgData name="Arman Hamzehlou Kahrizi" userId="767ad6ce-b53d-49a2-bfff-0bc0e1f99c1f" providerId="ADAL" clId="{F493396F-33B4-4422-B5D9-72D1A9ED572D}" dt="2023-01-29T01:26:24.831" v="90" actId="20577"/>
        <pc:sldMkLst>
          <pc:docMk/>
          <pc:sldMk cId="2193124137" sldId="284"/>
        </pc:sldMkLst>
        <pc:spChg chg="mod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F493396F-33B4-4422-B5D9-72D1A9ED572D}" dt="2023-01-29T01:26:24.831" v="90" actId="20577"/>
          <ac:spMkLst>
            <pc:docMk/>
            <pc:sldMk cId="2193124137" sldId="284"/>
            <ac:spMk id="3" creationId="{00000000-0000-0000-0000-000000000000}"/>
          </ac:spMkLst>
        </pc:spChg>
        <pc:spChg chg="del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8" creationId="{7D67C2EE-AFA7-458A-8695-51B546F47323}"/>
          </ac:spMkLst>
        </pc:spChg>
        <pc:spChg chg="del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10" creationId="{A5271697-90F1-4A23-8EF2-0179F2EAFACB}"/>
          </ac:spMkLst>
        </pc:spChg>
        <pc:spChg chg="del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12" creationId="{9D800584-727A-48CF-8223-244AD9717CAA}"/>
          </ac:spMkLst>
        </pc:spChg>
        <pc:spChg chg="del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36" creationId="{D9F5512A-48E1-4C07-B75E-3CCC517B6804}"/>
          </ac:spMkLst>
        </pc:spChg>
        <pc:spChg chg="add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41" creationId="{DBF61EA3-B236-439E-9C0B-340980D56BEE}"/>
          </ac:spMkLst>
        </pc:spChg>
        <pc:spChg chg="add">
          <ac:chgData name="Arman Hamzehlou Kahrizi" userId="767ad6ce-b53d-49a2-bfff-0bc0e1f99c1f" providerId="ADAL" clId="{F493396F-33B4-4422-B5D9-72D1A9ED572D}" dt="2023-01-29T01:23:20.237" v="9" actId="26606"/>
          <ac:spMkLst>
            <pc:docMk/>
            <pc:sldMk cId="2193124137" sldId="284"/>
            <ac:spMk id="47" creationId="{E659831F-0D9A-4C63-9EBB-8435B85A440F}"/>
          </ac:spMkLst>
        </pc:spChg>
        <pc:grpChg chg="del">
          <ac:chgData name="Arman Hamzehlou Kahrizi" userId="767ad6ce-b53d-49a2-bfff-0bc0e1f99c1f" providerId="ADAL" clId="{F493396F-33B4-4422-B5D9-72D1A9ED572D}" dt="2023-01-29T01:23:20.237" v="9" actId="26606"/>
          <ac:grpSpMkLst>
            <pc:docMk/>
            <pc:sldMk cId="2193124137" sldId="284"/>
            <ac:grpSpMk id="14" creationId="{1221A507-76C4-489F-9F32-ECC44C5DC4F7}"/>
          </ac:grpSpMkLst>
        </pc:grpChg>
        <pc:grpChg chg="add">
          <ac:chgData name="Arman Hamzehlou Kahrizi" userId="767ad6ce-b53d-49a2-bfff-0bc0e1f99c1f" providerId="ADAL" clId="{F493396F-33B4-4422-B5D9-72D1A9ED572D}" dt="2023-01-29T01:23:20.237" v="9" actId="26606"/>
          <ac:grpSpMkLst>
            <pc:docMk/>
            <pc:sldMk cId="2193124137" sldId="284"/>
            <ac:grpSpMk id="43" creationId="{28FAF094-D087-493F-8DF9-A486C2D6BBAA}"/>
          </ac:grpSpMkLst>
        </pc:grpChg>
      </pc:sldChg>
      <pc:sldChg chg="modSp mod">
        <pc:chgData name="Arman Hamzehlou Kahrizi" userId="767ad6ce-b53d-49a2-bfff-0bc0e1f99c1f" providerId="ADAL" clId="{F493396F-33B4-4422-B5D9-72D1A9ED572D}" dt="2023-01-29T01:24:08.163" v="33" actId="20577"/>
        <pc:sldMkLst>
          <pc:docMk/>
          <pc:sldMk cId="723029101" sldId="285"/>
        </pc:sldMkLst>
        <pc:spChg chg="mod">
          <ac:chgData name="Arman Hamzehlou Kahrizi" userId="767ad6ce-b53d-49a2-bfff-0bc0e1f99c1f" providerId="ADAL" clId="{F493396F-33B4-4422-B5D9-72D1A9ED572D}" dt="2023-01-29T01:24:08.163" v="33" actId="20577"/>
          <ac:spMkLst>
            <pc:docMk/>
            <pc:sldMk cId="723029101" sldId="285"/>
            <ac:spMk id="8" creationId="{00000000-0000-0000-0000-000000000000}"/>
          </ac:spMkLst>
        </pc:spChg>
      </pc:sldChg>
      <pc:sldChg chg="modSp mod">
        <pc:chgData name="Arman Hamzehlou Kahrizi" userId="767ad6ce-b53d-49a2-bfff-0bc0e1f99c1f" providerId="ADAL" clId="{F493396F-33B4-4422-B5D9-72D1A9ED572D}" dt="2023-01-29T01:24:23.099" v="51" actId="20577"/>
        <pc:sldMkLst>
          <pc:docMk/>
          <pc:sldMk cId="2178963872" sldId="287"/>
        </pc:sldMkLst>
        <pc:spChg chg="mod">
          <ac:chgData name="Arman Hamzehlou Kahrizi" userId="767ad6ce-b53d-49a2-bfff-0bc0e1f99c1f" providerId="ADAL" clId="{F493396F-33B4-4422-B5D9-72D1A9ED572D}" dt="2023-01-29T01:24:23.099" v="51" actId="20577"/>
          <ac:spMkLst>
            <pc:docMk/>
            <pc:sldMk cId="2178963872" sldId="287"/>
            <ac:spMk id="3" creationId="{00000000-0000-0000-0000-000000000000}"/>
          </ac:spMkLst>
        </pc:spChg>
      </pc:sldChg>
      <pc:sldChg chg="modSp mod">
        <pc:chgData name="Arman Hamzehlou Kahrizi" userId="767ad6ce-b53d-49a2-bfff-0bc0e1f99c1f" providerId="ADAL" clId="{F493396F-33B4-4422-B5D9-72D1A9ED572D}" dt="2023-01-29T01:25:16.021" v="75" actId="20577"/>
        <pc:sldMkLst>
          <pc:docMk/>
          <pc:sldMk cId="3390048796" sldId="302"/>
        </pc:sldMkLst>
        <pc:spChg chg="mod">
          <ac:chgData name="Arman Hamzehlou Kahrizi" userId="767ad6ce-b53d-49a2-bfff-0bc0e1f99c1f" providerId="ADAL" clId="{F493396F-33B4-4422-B5D9-72D1A9ED572D}" dt="2023-01-29T01:25:16.021" v="75" actId="20577"/>
          <ac:spMkLst>
            <pc:docMk/>
            <pc:sldMk cId="3390048796" sldId="302"/>
            <ac:spMk id="3" creationId="{00000000-0000-0000-0000-000000000000}"/>
          </ac:spMkLst>
        </pc:spChg>
      </pc:sldChg>
    </pc:docChg>
  </pc:docChgLst>
  <pc:docChgLst>
    <pc:chgData name="Arman Hamzehlou Kahrizi" userId="767ad6ce-b53d-49a2-bfff-0bc0e1f99c1f" providerId="ADAL" clId="{1303B915-AB88-47B0-B4BC-447A7FF3F66D}"/>
    <pc:docChg chg="modSld">
      <pc:chgData name="Arman Hamzehlou Kahrizi" userId="767ad6ce-b53d-49a2-bfff-0bc0e1f99c1f" providerId="ADAL" clId="{1303B915-AB88-47B0-B4BC-447A7FF3F66D}" dt="2023-01-08T22:23:27.908" v="15" actId="20577"/>
      <pc:docMkLst>
        <pc:docMk/>
      </pc:docMkLst>
      <pc:sldChg chg="modSp mod">
        <pc:chgData name="Arman Hamzehlou Kahrizi" userId="767ad6ce-b53d-49a2-bfff-0bc0e1f99c1f" providerId="ADAL" clId="{1303B915-AB88-47B0-B4BC-447A7FF3F66D}" dt="2023-01-08T22:23:27.908" v="15" actId="20577"/>
        <pc:sldMkLst>
          <pc:docMk/>
          <pc:sldMk cId="4249018812" sldId="301"/>
        </pc:sldMkLst>
        <pc:spChg chg="mod">
          <ac:chgData name="Arman Hamzehlou Kahrizi" userId="767ad6ce-b53d-49a2-bfff-0bc0e1f99c1f" providerId="ADAL" clId="{1303B915-AB88-47B0-B4BC-447A7FF3F66D}" dt="2023-01-08T22:23:27.908" v="15" actId="20577"/>
          <ac:spMkLst>
            <pc:docMk/>
            <pc:sldMk cId="4249018812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AAF2A-A432-452E-9DA4-9351FF2DC2D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3644D-A93D-4373-9CFA-1240FDB256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9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0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3644D-A93D-4373-9CFA-1240FDB256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0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6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7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0220-A282-4135-8757-615B77BFED3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2BA3-2182-4095-A3B9-EC51BB02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composition-example-9g02s0?file=/src/App.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Front-End Programming (CPAN 144)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  <a:p>
            <a:r>
              <a:rPr lang="en-US" dirty="0"/>
              <a:t>Lecturer: Arman Hamzehlou Kahrizi</a:t>
            </a:r>
          </a:p>
          <a:p>
            <a:r>
              <a:rPr lang="en-US" dirty="0"/>
              <a:t>Winter 2023</a:t>
            </a:r>
          </a:p>
        </p:txBody>
      </p:sp>
      <p:pic>
        <p:nvPicPr>
          <p:cNvPr id="5" name="Picture 2" descr="H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5875"/>
            <a:ext cx="9096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1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class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Navigate to </a:t>
            </a:r>
            <a:r>
              <a:rPr lang="en-US" b="1" dirty="0">
                <a:solidFill>
                  <a:srgbClr val="FF0000"/>
                </a:solidFill>
              </a:rPr>
              <a:t>Course Content -&gt; Assessments -&gt; Labs -&gt; Lab 10</a:t>
            </a:r>
            <a:r>
              <a:rPr lang="en-US" dirty="0"/>
              <a:t> and download the instruction for lab 10.</a:t>
            </a:r>
          </a:p>
          <a:p>
            <a:r>
              <a:rPr lang="en-US" dirty="0"/>
              <a:t>Once you fulfill all the requirements of the lab, ZIP all your source files and submit them into </a:t>
            </a:r>
            <a:r>
              <a:rPr lang="en-US" b="1" dirty="0">
                <a:solidFill>
                  <a:srgbClr val="FF0000"/>
                </a:solidFill>
              </a:rPr>
              <a:t>Course Content -&gt; Assessments -&gt; Labs -&gt; Lab </a:t>
            </a:r>
            <a:r>
              <a:rPr lang="en-US" b="1" dirty="0"/>
              <a:t>10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i="1" dirty="0"/>
              <a:t>Pay attention to the due date defined on the blackboard submission box for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0428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Composition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8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What is Composition?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We have learned how to pass props and state variables to a component.</a:t>
            </a:r>
          </a:p>
          <a:p>
            <a:r>
              <a:rPr lang="en-US" sz="1900" dirty="0"/>
              <a:t>Composition allows passing components as children to a component.</a:t>
            </a:r>
          </a:p>
          <a:p>
            <a:r>
              <a:rPr lang="en-US" sz="1900" dirty="0"/>
              <a:t>All the children passed to a component will be accessible through the </a:t>
            </a:r>
            <a:r>
              <a:rPr lang="en-US" sz="1900" b="1" dirty="0" err="1">
                <a:solidFill>
                  <a:srgbClr val="00B0F0"/>
                </a:solidFill>
              </a:rPr>
              <a:t>props.children</a:t>
            </a:r>
            <a:r>
              <a:rPr lang="en-US" sz="1900" dirty="0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8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b="1"/>
              <a:t>Example</a:t>
            </a:r>
            <a:endParaRPr lang="en-US" sz="4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07CB-2083-6297-F8C3-98331D11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 dirty="0"/>
              <a:t>We want to create a sectioned list that will display a list of animals categorized by their family. For instance, canine and feline.</a:t>
            </a:r>
          </a:p>
          <a:p>
            <a:r>
              <a:rPr lang="en-US" sz="2100" dirty="0"/>
              <a:t>For this, we will need a few components two of which will be a composite component.</a:t>
            </a:r>
          </a:p>
        </p:txBody>
      </p:sp>
    </p:spTree>
    <p:extLst>
      <p:ext uri="{BB962C8B-B14F-4D97-AF65-F5344CB8AC3E}">
        <p14:creationId xmlns:p14="http://schemas.microsoft.com/office/powerpoint/2010/main" val="41233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Example – Continued</a:t>
            </a:r>
            <a:endParaRPr lang="en-US" sz="4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8A680B-C788-B20D-211A-E5010A0369FA}"/>
              </a:ext>
            </a:extLst>
          </p:cNvPr>
          <p:cNvSpPr txBox="1"/>
          <p:nvPr/>
        </p:nvSpPr>
        <p:spPr>
          <a:xfrm>
            <a:off x="782722" y="2819414"/>
            <a:ext cx="73706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"Canine"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"Wolf"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"Feline"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9BD5-3992-A2AD-B6BB-F2DBFEDE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819414"/>
            <a:ext cx="3326196" cy="3215626"/>
          </a:xfrm>
        </p:spPr>
        <p:txBody>
          <a:bodyPr anchor="ctr">
            <a:normAutofit fontScale="92500"/>
          </a:bodyPr>
          <a:lstStyle/>
          <a:p>
            <a:r>
              <a:rPr lang="en-US" sz="2100" dirty="0"/>
              <a:t>You can see we are passing child components to </a:t>
            </a:r>
            <a:r>
              <a:rPr lang="en-US" sz="2100" b="1" dirty="0">
                <a:solidFill>
                  <a:srgbClr val="00B0F0"/>
                </a:solidFill>
              </a:rPr>
              <a:t>Animals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components. </a:t>
            </a:r>
          </a:p>
          <a:p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 is a child of </a:t>
            </a:r>
            <a:r>
              <a:rPr lang="en-US" sz="2100" b="1" dirty="0">
                <a:solidFill>
                  <a:srgbClr val="00B0F0"/>
                </a:solidFill>
              </a:rPr>
              <a:t>Animals</a:t>
            </a:r>
            <a:r>
              <a:rPr lang="en-US" sz="2100" dirty="0"/>
              <a:t> component and </a:t>
            </a:r>
            <a:r>
              <a:rPr lang="en-US" sz="2100" b="1" dirty="0">
                <a:solidFill>
                  <a:srgbClr val="00B0F0"/>
                </a:solidFill>
              </a:rPr>
              <a:t>Animal</a:t>
            </a:r>
            <a:r>
              <a:rPr lang="en-US" sz="2100" dirty="0"/>
              <a:t> component has been used as a child of </a:t>
            </a:r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4197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Example – Continued</a:t>
            </a:r>
            <a:endParaRPr lang="en-US" sz="4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8A680B-C788-B20D-211A-E5010A0369FA}"/>
              </a:ext>
            </a:extLst>
          </p:cNvPr>
          <p:cNvSpPr txBox="1"/>
          <p:nvPr/>
        </p:nvSpPr>
        <p:spPr>
          <a:xfrm>
            <a:off x="782722" y="2819414"/>
            <a:ext cx="73706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4960-14BB-61B9-1462-67DFE20D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819414"/>
            <a:ext cx="3326196" cy="3215626"/>
          </a:xfrm>
        </p:spPr>
        <p:txBody>
          <a:bodyPr anchor="ctr">
            <a:normAutofit fontScale="92500"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 is a child of </a:t>
            </a:r>
            <a:r>
              <a:rPr lang="en-US" sz="2100" b="1" dirty="0">
                <a:solidFill>
                  <a:srgbClr val="00B0F0"/>
                </a:solidFill>
              </a:rPr>
              <a:t>Animals</a:t>
            </a:r>
            <a:r>
              <a:rPr lang="en-US" sz="2100" dirty="0"/>
              <a:t> component and to be able to display the </a:t>
            </a:r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 inside the </a:t>
            </a:r>
            <a:r>
              <a:rPr lang="en-US" sz="2100" b="1" dirty="0">
                <a:solidFill>
                  <a:srgbClr val="00B0F0"/>
                </a:solidFill>
              </a:rPr>
              <a:t>Animals</a:t>
            </a:r>
            <a:r>
              <a:rPr lang="en-US" sz="2100" dirty="0"/>
              <a:t> component we must use </a:t>
            </a:r>
            <a:r>
              <a:rPr lang="en-US" sz="2100" b="1" dirty="0" err="1">
                <a:solidFill>
                  <a:srgbClr val="00B0F0"/>
                </a:solidFill>
              </a:rPr>
              <a:t>props.children</a:t>
            </a:r>
            <a:r>
              <a:rPr lang="en-US" sz="2100" dirty="0"/>
              <a:t>.</a:t>
            </a:r>
          </a:p>
          <a:p>
            <a:r>
              <a:rPr lang="en-US" sz="2100" dirty="0"/>
              <a:t>After completing the example, try removing the </a:t>
            </a:r>
            <a:r>
              <a:rPr lang="en-US" sz="2100" b="1" dirty="0" err="1">
                <a:solidFill>
                  <a:srgbClr val="00B0F0"/>
                </a:solidFill>
              </a:rPr>
              <a:t>props.children</a:t>
            </a:r>
            <a:r>
              <a:rPr lang="en-US" sz="2100" b="1" dirty="0">
                <a:solidFill>
                  <a:srgbClr val="00B0F0"/>
                </a:solidFill>
              </a:rPr>
              <a:t> </a:t>
            </a:r>
            <a:r>
              <a:rPr lang="en-US" sz="2100" dirty="0"/>
              <a:t>and see what happens!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DAEBBB-9E03-78D1-0B0B-28BF6991B7D8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3429000"/>
            <a:ext cx="24384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Example – Continued</a:t>
            </a:r>
            <a:endParaRPr lang="en-US" sz="4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8A680B-C788-B20D-211A-E5010A0369FA}"/>
              </a:ext>
            </a:extLst>
          </p:cNvPr>
          <p:cNvSpPr txBox="1"/>
          <p:nvPr/>
        </p:nvSpPr>
        <p:spPr>
          <a:xfrm>
            <a:off x="782722" y="2819414"/>
            <a:ext cx="73706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"1px solid green"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margin: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6F40-C03B-57E0-DBB1-685E7EB9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564" y="2730165"/>
            <a:ext cx="3326196" cy="321562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100" dirty="0"/>
              <a:t>As we discussed, </a:t>
            </a:r>
            <a:r>
              <a:rPr lang="en-US" sz="2100" b="1" dirty="0">
                <a:solidFill>
                  <a:srgbClr val="00B0F0"/>
                </a:solidFill>
              </a:rPr>
              <a:t>Animal</a:t>
            </a:r>
            <a:r>
              <a:rPr lang="en-US" sz="2100" dirty="0"/>
              <a:t> component is a child of </a:t>
            </a:r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component.</a:t>
            </a:r>
          </a:p>
          <a:p>
            <a:r>
              <a:rPr lang="en-US" sz="2100" b="1" dirty="0">
                <a:solidFill>
                  <a:srgbClr val="00B0F0"/>
                </a:solidFill>
              </a:rPr>
              <a:t>Animal</a:t>
            </a:r>
            <a:r>
              <a:rPr lang="en-US" sz="2100" dirty="0"/>
              <a:t> component doesn’t have children and only accepts the name of the animal as a prop.</a:t>
            </a:r>
          </a:p>
          <a:p>
            <a:r>
              <a:rPr lang="en-US" sz="2100" dirty="0"/>
              <a:t>You can use custom styling in her to make the component a bit more stylish!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8C9839-918C-14E5-C8F6-C1EDBDCAFD0A}"/>
              </a:ext>
            </a:extLst>
          </p:cNvPr>
          <p:cNvCxnSpPr>
            <a:cxnSpLocks/>
          </p:cNvCxnSpPr>
          <p:nvPr/>
        </p:nvCxnSpPr>
        <p:spPr>
          <a:xfrm flipH="1">
            <a:off x="2895600" y="4724400"/>
            <a:ext cx="368106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Example – Continued</a:t>
            </a:r>
            <a:endParaRPr lang="en-US" sz="4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8A680B-C788-B20D-211A-E5010A0369FA}"/>
              </a:ext>
            </a:extLst>
          </p:cNvPr>
          <p:cNvSpPr txBox="1"/>
          <p:nvPr/>
        </p:nvSpPr>
        <p:spPr>
          <a:xfrm>
            <a:off x="782722" y="2819414"/>
            <a:ext cx="73706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"1px solid black"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F4F0-DE8B-D623-FA8F-DC54315F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564" y="2730165"/>
            <a:ext cx="3326196" cy="3215626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 will be a category for a group of animals belonging to the same family and as a result it needs a title above all its children; so, the user will know that Cat and Lion belongs to the Family of felines (“title”).</a:t>
            </a:r>
          </a:p>
          <a:p>
            <a:r>
              <a:rPr lang="en-US" sz="2100" dirty="0"/>
              <a:t>Here we access the </a:t>
            </a:r>
            <a:r>
              <a:rPr lang="en-US" sz="2100" b="1" u="sng" dirty="0">
                <a:solidFill>
                  <a:srgbClr val="00B0F0"/>
                </a:solidFill>
              </a:rPr>
              <a:t>title prop </a:t>
            </a:r>
            <a:r>
              <a:rPr lang="en-US" sz="2100" dirty="0"/>
              <a:t>and display it, and then render the children that a parent component will be passing to the </a:t>
            </a:r>
            <a:r>
              <a:rPr lang="en-US" sz="2100" b="1" dirty="0">
                <a:solidFill>
                  <a:srgbClr val="00B0F0"/>
                </a:solidFill>
              </a:rPr>
              <a:t>Family</a:t>
            </a:r>
            <a:r>
              <a:rPr lang="en-US" sz="2100" dirty="0"/>
              <a:t> component using </a:t>
            </a:r>
            <a:r>
              <a:rPr lang="en-US" sz="2100" b="1" dirty="0" err="1">
                <a:solidFill>
                  <a:srgbClr val="00B0F0"/>
                </a:solidFill>
              </a:rPr>
              <a:t>props.children</a:t>
            </a:r>
            <a:r>
              <a:rPr lang="en-US" sz="2100" b="1" dirty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CA18E4-FC23-8703-93E6-8DE603853B69}"/>
              </a:ext>
            </a:extLst>
          </p:cNvPr>
          <p:cNvCxnSpPr>
            <a:cxnSpLocks/>
          </p:cNvCxnSpPr>
          <p:nvPr/>
        </p:nvCxnSpPr>
        <p:spPr>
          <a:xfrm flipH="1">
            <a:off x="3048000" y="5410200"/>
            <a:ext cx="411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63D1A5-DE94-F4E0-36BD-E8AEFFC4D0FC}"/>
              </a:ext>
            </a:extLst>
          </p:cNvPr>
          <p:cNvCxnSpPr>
            <a:cxnSpLocks/>
          </p:cNvCxnSpPr>
          <p:nvPr/>
        </p:nvCxnSpPr>
        <p:spPr>
          <a:xfrm flipH="1">
            <a:off x="2895600" y="4760310"/>
            <a:ext cx="4212409" cy="6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Example – Continued</a:t>
            </a:r>
            <a:endParaRPr lang="en-US" sz="4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170120-F9AE-4221-1D5E-B338FC6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71" y="3056096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Now, let’s put our components together and see the result.</a:t>
            </a:r>
          </a:p>
          <a:p>
            <a:r>
              <a:rPr lang="en-US" sz="1900" dirty="0"/>
              <a:t>You can find the full example at </a:t>
            </a:r>
            <a:r>
              <a:rPr lang="en-US" sz="2000" dirty="0">
                <a:hlinkClick r:id="rId3"/>
              </a:rPr>
              <a:t>Composition Example - </a:t>
            </a:r>
            <a:r>
              <a:rPr lang="en-US" sz="2000" dirty="0" err="1">
                <a:hlinkClick r:id="rId3"/>
              </a:rPr>
              <a:t>CodeSandbox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9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674</Words>
  <Application>Microsoft Office PowerPoint</Application>
  <PresentationFormat>On-screen Show (4:3)</PresentationFormat>
  <Paragraphs>94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Advanced Front-End Programming (CPAN 144)</vt:lpstr>
      <vt:lpstr>Agenda</vt:lpstr>
      <vt:lpstr>What is Composition?</vt:lpstr>
      <vt:lpstr>Example</vt:lpstr>
      <vt:lpstr>Example – Continued</vt:lpstr>
      <vt:lpstr>Example – Continued</vt:lpstr>
      <vt:lpstr>Example – Continued</vt:lpstr>
      <vt:lpstr>Example – Continued</vt:lpstr>
      <vt:lpstr>Example – Continued</vt:lpstr>
      <vt:lpstr>Submit your class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shahdad shari</dc:creator>
  <cp:lastModifiedBy>Arman Hamzehlou Kahrizi</cp:lastModifiedBy>
  <cp:revision>77</cp:revision>
  <dcterms:created xsi:type="dcterms:W3CDTF">2017-09-13T15:10:44Z</dcterms:created>
  <dcterms:modified xsi:type="dcterms:W3CDTF">2023-02-09T14:25:17Z</dcterms:modified>
</cp:coreProperties>
</file>