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02" r:id="rId2"/>
    <p:sldId id="268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6375F-BD1F-481B-8CC0-C8C3823EAD39}" v="2" dt="2023-02-09T16:39:36.283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 Hamzehlou Kahrizi" userId="767ad6ce-b53d-49a2-bfff-0bc0e1f99c1f" providerId="ADAL" clId="{6646375F-BD1F-481B-8CC0-C8C3823EAD39}"/>
    <pc:docChg chg="undo custSel addSld modSld">
      <pc:chgData name="Arman Hamzehlou Kahrizi" userId="767ad6ce-b53d-49a2-bfff-0bc0e1f99c1f" providerId="ADAL" clId="{6646375F-BD1F-481B-8CC0-C8C3823EAD39}" dt="2023-02-10T01:53:46.280" v="1323" actId="20577"/>
      <pc:docMkLst>
        <pc:docMk/>
      </pc:docMkLst>
      <pc:sldChg chg="addSp modSp mod setBg">
        <pc:chgData name="Arman Hamzehlou Kahrizi" userId="767ad6ce-b53d-49a2-bfff-0bc0e1f99c1f" providerId="ADAL" clId="{6646375F-BD1F-481B-8CC0-C8C3823EAD39}" dt="2023-02-10T01:49:08.065" v="1115" actId="26606"/>
        <pc:sldMkLst>
          <pc:docMk/>
          <pc:sldMk cId="3812582265" sldId="268"/>
        </pc:sldMkLst>
        <pc:spChg chg="mod">
          <ac:chgData name="Arman Hamzehlou Kahrizi" userId="767ad6ce-b53d-49a2-bfff-0bc0e1f99c1f" providerId="ADAL" clId="{6646375F-BD1F-481B-8CC0-C8C3823EAD39}" dt="2023-02-10T01:49:08.065" v="1115" actId="26606"/>
          <ac:spMkLst>
            <pc:docMk/>
            <pc:sldMk cId="3812582265" sldId="268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9:08.065" v="1115" actId="26606"/>
          <ac:spMkLst>
            <pc:docMk/>
            <pc:sldMk cId="3812582265" sldId="268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6646375F-BD1F-481B-8CC0-C8C3823EAD39}" dt="2023-02-10T01:49:08.065" v="1115" actId="26606"/>
          <ac:spMkLst>
            <pc:docMk/>
            <pc:sldMk cId="3812582265" sldId="268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6646375F-BD1F-481B-8CC0-C8C3823EAD39}" dt="2023-02-10T01:49:08.065" v="1115" actId="26606"/>
          <ac:spMkLst>
            <pc:docMk/>
            <pc:sldMk cId="3812582265" sldId="268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6646375F-BD1F-481B-8CC0-C8C3823EAD39}" dt="2023-02-10T01:49:08.065" v="1115" actId="26606"/>
          <ac:grpSpMkLst>
            <pc:docMk/>
            <pc:sldMk cId="3812582265" sldId="268"/>
            <ac:grpSpMk id="10" creationId="{28FAF094-D087-493F-8DF9-A486C2D6BBAA}"/>
          </ac:grpSpMkLst>
        </pc:grpChg>
      </pc:sldChg>
      <pc:sldChg chg="addSp modSp mod setBg">
        <pc:chgData name="Arman Hamzehlou Kahrizi" userId="767ad6ce-b53d-49a2-bfff-0bc0e1f99c1f" providerId="ADAL" clId="{6646375F-BD1F-481B-8CC0-C8C3823EAD39}" dt="2023-02-10T01:49:05.068" v="1114" actId="26606"/>
        <pc:sldMkLst>
          <pc:docMk/>
          <pc:sldMk cId="1375183594" sldId="304"/>
        </pc:sldMkLst>
        <pc:spChg chg="mod">
          <ac:chgData name="Arman Hamzehlou Kahrizi" userId="767ad6ce-b53d-49a2-bfff-0bc0e1f99c1f" providerId="ADAL" clId="{6646375F-BD1F-481B-8CC0-C8C3823EAD39}" dt="2023-02-10T01:49:05.068" v="1114" actId="26606"/>
          <ac:spMkLst>
            <pc:docMk/>
            <pc:sldMk cId="1375183594" sldId="304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9:05.068" v="1114" actId="26606"/>
          <ac:spMkLst>
            <pc:docMk/>
            <pc:sldMk cId="1375183594" sldId="304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6646375F-BD1F-481B-8CC0-C8C3823EAD39}" dt="2023-02-10T01:49:05.068" v="1114" actId="26606"/>
          <ac:spMkLst>
            <pc:docMk/>
            <pc:sldMk cId="1375183594" sldId="304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6646375F-BD1F-481B-8CC0-C8C3823EAD39}" dt="2023-02-10T01:49:05.068" v="1114" actId="26606"/>
          <ac:spMkLst>
            <pc:docMk/>
            <pc:sldMk cId="1375183594" sldId="304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6646375F-BD1F-481B-8CC0-C8C3823EAD39}" dt="2023-02-10T01:49:05.068" v="1114" actId="26606"/>
          <ac:grpSpMkLst>
            <pc:docMk/>
            <pc:sldMk cId="1375183594" sldId="304"/>
            <ac:grpSpMk id="10" creationId="{28FAF094-D087-493F-8DF9-A486C2D6BBAA}"/>
          </ac:grpSpMkLst>
        </pc:grpChg>
      </pc:sldChg>
      <pc:sldChg chg="addSp modSp mod setBg">
        <pc:chgData name="Arman Hamzehlou Kahrizi" userId="767ad6ce-b53d-49a2-bfff-0bc0e1f99c1f" providerId="ADAL" clId="{6646375F-BD1F-481B-8CC0-C8C3823EAD39}" dt="2023-02-10T01:49:02.348" v="1113" actId="26606"/>
        <pc:sldMkLst>
          <pc:docMk/>
          <pc:sldMk cId="3566063063" sldId="305"/>
        </pc:sldMkLst>
        <pc:spChg chg="mod">
          <ac:chgData name="Arman Hamzehlou Kahrizi" userId="767ad6ce-b53d-49a2-bfff-0bc0e1f99c1f" providerId="ADAL" clId="{6646375F-BD1F-481B-8CC0-C8C3823EAD39}" dt="2023-02-10T01:49:02.348" v="1113" actId="26606"/>
          <ac:spMkLst>
            <pc:docMk/>
            <pc:sldMk cId="3566063063" sldId="305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9:02.348" v="1113" actId="26606"/>
          <ac:spMkLst>
            <pc:docMk/>
            <pc:sldMk cId="3566063063" sldId="305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6646375F-BD1F-481B-8CC0-C8C3823EAD39}" dt="2023-02-10T01:49:02.348" v="1113" actId="26606"/>
          <ac:spMkLst>
            <pc:docMk/>
            <pc:sldMk cId="3566063063" sldId="305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6646375F-BD1F-481B-8CC0-C8C3823EAD39}" dt="2023-02-10T01:49:02.348" v="1113" actId="26606"/>
          <ac:spMkLst>
            <pc:docMk/>
            <pc:sldMk cId="3566063063" sldId="305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6646375F-BD1F-481B-8CC0-C8C3823EAD39}" dt="2023-02-10T01:49:02.348" v="1113" actId="26606"/>
          <ac:grpSpMkLst>
            <pc:docMk/>
            <pc:sldMk cId="3566063063" sldId="305"/>
            <ac:grpSpMk id="10" creationId="{28FAF094-D087-493F-8DF9-A486C2D6BBAA}"/>
          </ac:grpSpMkLst>
        </pc:grpChg>
      </pc:sldChg>
      <pc:sldChg chg="addSp modSp add mod setBg">
        <pc:chgData name="Arman Hamzehlou Kahrizi" userId="767ad6ce-b53d-49a2-bfff-0bc0e1f99c1f" providerId="ADAL" clId="{6646375F-BD1F-481B-8CC0-C8C3823EAD39}" dt="2023-02-10T01:48:58.727" v="1112" actId="26606"/>
        <pc:sldMkLst>
          <pc:docMk/>
          <pc:sldMk cId="452589494" sldId="306"/>
        </pc:sldMkLst>
        <pc:spChg chg="mod">
          <ac:chgData name="Arman Hamzehlou Kahrizi" userId="767ad6ce-b53d-49a2-bfff-0bc0e1f99c1f" providerId="ADAL" clId="{6646375F-BD1F-481B-8CC0-C8C3823EAD39}" dt="2023-02-10T01:48:58.727" v="1112" actId="26606"/>
          <ac:spMkLst>
            <pc:docMk/>
            <pc:sldMk cId="452589494" sldId="306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8:58.727" v="1112" actId="26606"/>
          <ac:spMkLst>
            <pc:docMk/>
            <pc:sldMk cId="452589494" sldId="306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6646375F-BD1F-481B-8CC0-C8C3823EAD39}" dt="2023-02-10T01:48:58.727" v="1112" actId="26606"/>
          <ac:spMkLst>
            <pc:docMk/>
            <pc:sldMk cId="452589494" sldId="306"/>
            <ac:spMk id="8" creationId="{DBF61EA3-B236-439E-9C0B-340980D56BEE}"/>
          </ac:spMkLst>
        </pc:spChg>
        <pc:spChg chg="add">
          <ac:chgData name="Arman Hamzehlou Kahrizi" userId="767ad6ce-b53d-49a2-bfff-0bc0e1f99c1f" providerId="ADAL" clId="{6646375F-BD1F-481B-8CC0-C8C3823EAD39}" dt="2023-02-10T01:48:58.727" v="1112" actId="26606"/>
          <ac:spMkLst>
            <pc:docMk/>
            <pc:sldMk cId="452589494" sldId="306"/>
            <ac:spMk id="14" creationId="{E659831F-0D9A-4C63-9EBB-8435B85A440F}"/>
          </ac:spMkLst>
        </pc:spChg>
        <pc:grpChg chg="add">
          <ac:chgData name="Arman Hamzehlou Kahrizi" userId="767ad6ce-b53d-49a2-bfff-0bc0e1f99c1f" providerId="ADAL" clId="{6646375F-BD1F-481B-8CC0-C8C3823EAD39}" dt="2023-02-10T01:48:58.727" v="1112" actId="26606"/>
          <ac:grpSpMkLst>
            <pc:docMk/>
            <pc:sldMk cId="452589494" sldId="306"/>
            <ac:grpSpMk id="10" creationId="{28FAF094-D087-493F-8DF9-A486C2D6BBAA}"/>
          </ac:grpSpMkLst>
        </pc:grpChg>
      </pc:sldChg>
      <pc:sldChg chg="addSp modSp add mod setBg">
        <pc:chgData name="Arman Hamzehlou Kahrizi" userId="767ad6ce-b53d-49a2-bfff-0bc0e1f99c1f" providerId="ADAL" clId="{6646375F-BD1F-481B-8CC0-C8C3823EAD39}" dt="2023-02-10T01:48:49.025" v="1110" actId="20577"/>
        <pc:sldMkLst>
          <pc:docMk/>
          <pc:sldMk cId="2637207698" sldId="307"/>
        </pc:sldMkLst>
        <pc:spChg chg="mod">
          <ac:chgData name="Arman Hamzehlou Kahrizi" userId="767ad6ce-b53d-49a2-bfff-0bc0e1f99c1f" providerId="ADAL" clId="{6646375F-BD1F-481B-8CC0-C8C3823EAD39}" dt="2023-02-10T01:48:49.025" v="1110" actId="20577"/>
          <ac:spMkLst>
            <pc:docMk/>
            <pc:sldMk cId="2637207698" sldId="307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1:02.853" v="515" actId="26606"/>
          <ac:spMkLst>
            <pc:docMk/>
            <pc:sldMk cId="2637207698" sldId="307"/>
            <ac:spMk id="3" creationId="{00000000-0000-0000-0000-000000000000}"/>
          </ac:spMkLst>
        </pc:spChg>
        <pc:spChg chg="add">
          <ac:chgData name="Arman Hamzehlou Kahrizi" userId="767ad6ce-b53d-49a2-bfff-0bc0e1f99c1f" providerId="ADAL" clId="{6646375F-BD1F-481B-8CC0-C8C3823EAD39}" dt="2023-02-10T01:41:02.853" v="515" actId="26606"/>
          <ac:spMkLst>
            <pc:docMk/>
            <pc:sldMk cId="2637207698" sldId="307"/>
            <ac:spMk id="10" creationId="{DBC6133C-0615-4CE4-9132-37E609A9BDFA}"/>
          </ac:spMkLst>
        </pc:spChg>
        <pc:spChg chg="add">
          <ac:chgData name="Arman Hamzehlou Kahrizi" userId="767ad6ce-b53d-49a2-bfff-0bc0e1f99c1f" providerId="ADAL" clId="{6646375F-BD1F-481B-8CC0-C8C3823EAD39}" dt="2023-02-10T01:41:02.853" v="515" actId="26606"/>
          <ac:spMkLst>
            <pc:docMk/>
            <pc:sldMk cId="2637207698" sldId="307"/>
            <ac:spMk id="12" creationId="{169CC832-2974-4E8D-90ED-3E2941BA7336}"/>
          </ac:spMkLst>
        </pc:spChg>
        <pc:spChg chg="add">
          <ac:chgData name="Arman Hamzehlou Kahrizi" userId="767ad6ce-b53d-49a2-bfff-0bc0e1f99c1f" providerId="ADAL" clId="{6646375F-BD1F-481B-8CC0-C8C3823EAD39}" dt="2023-02-10T01:41:02.853" v="515" actId="26606"/>
          <ac:spMkLst>
            <pc:docMk/>
            <pc:sldMk cId="2637207698" sldId="307"/>
            <ac:spMk id="14" creationId="{55222F96-971A-4F90-B841-6BAB416C7AC1}"/>
          </ac:spMkLst>
        </pc:spChg>
        <pc:spChg chg="add">
          <ac:chgData name="Arman Hamzehlou Kahrizi" userId="767ad6ce-b53d-49a2-bfff-0bc0e1f99c1f" providerId="ADAL" clId="{6646375F-BD1F-481B-8CC0-C8C3823EAD39}" dt="2023-02-10T01:41:02.853" v="515" actId="26606"/>
          <ac:spMkLst>
            <pc:docMk/>
            <pc:sldMk cId="2637207698" sldId="307"/>
            <ac:spMk id="16" creationId="{08980754-6F4B-43C9-B9BE-127B6BED6586}"/>
          </ac:spMkLst>
        </pc:spChg>
        <pc:spChg chg="add">
          <ac:chgData name="Arman Hamzehlou Kahrizi" userId="767ad6ce-b53d-49a2-bfff-0bc0e1f99c1f" providerId="ADAL" clId="{6646375F-BD1F-481B-8CC0-C8C3823EAD39}" dt="2023-02-10T01:41:02.853" v="515" actId="26606"/>
          <ac:spMkLst>
            <pc:docMk/>
            <pc:sldMk cId="2637207698" sldId="307"/>
            <ac:spMk id="18" creationId="{2C1BBA94-3F40-40AA-8BB9-E69E25E537C1}"/>
          </ac:spMkLst>
        </pc:spChg>
        <pc:picChg chg="add mod">
          <ac:chgData name="Arman Hamzehlou Kahrizi" userId="767ad6ce-b53d-49a2-bfff-0bc0e1f99c1f" providerId="ADAL" clId="{6646375F-BD1F-481B-8CC0-C8C3823EAD39}" dt="2023-02-10T01:41:02.853" v="515" actId="26606"/>
          <ac:picMkLst>
            <pc:docMk/>
            <pc:sldMk cId="2637207698" sldId="307"/>
            <ac:picMk id="5" creationId="{B5D237A5-6BFA-4D18-21AB-07BA5DF6C7F0}"/>
          </ac:picMkLst>
        </pc:picChg>
      </pc:sldChg>
      <pc:sldChg chg="addSp delSp modSp add mod setBg">
        <pc:chgData name="Arman Hamzehlou Kahrizi" userId="767ad6ce-b53d-49a2-bfff-0bc0e1f99c1f" providerId="ADAL" clId="{6646375F-BD1F-481B-8CC0-C8C3823EAD39}" dt="2023-02-10T01:47:52.378" v="1051" actId="20577"/>
        <pc:sldMkLst>
          <pc:docMk/>
          <pc:sldMk cId="2379694002" sldId="308"/>
        </pc:sldMkLst>
        <pc:spChg chg="mod">
          <ac:chgData name="Arman Hamzehlou Kahrizi" userId="767ad6ce-b53d-49a2-bfff-0bc0e1f99c1f" providerId="ADAL" clId="{6646375F-BD1F-481B-8CC0-C8C3823EAD39}" dt="2023-02-10T01:47:52.378" v="1051" actId="20577"/>
          <ac:spMkLst>
            <pc:docMk/>
            <pc:sldMk cId="2379694002" sldId="308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3" creationId="{00000000-0000-0000-0000-000000000000}"/>
          </ac:spMkLst>
        </pc:spChg>
        <pc:spChg chg="add del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11" creationId="{DD38EE57-B708-47C9-A4A4-E25F09FAB029}"/>
          </ac:spMkLst>
        </pc:spChg>
        <pc:spChg chg="add del">
          <ac:chgData name="Arman Hamzehlou Kahrizi" userId="767ad6ce-b53d-49a2-bfff-0bc0e1f99c1f" providerId="ADAL" clId="{6646375F-BD1F-481B-8CC0-C8C3823EAD39}" dt="2023-02-10T01:40:55.416" v="513" actId="26606"/>
          <ac:spMkLst>
            <pc:docMk/>
            <pc:sldMk cId="2379694002" sldId="308"/>
            <ac:spMk id="23" creationId="{F4C0B10B-D2C4-4A54-AFAD-3D27DF88BB37}"/>
          </ac:spMkLst>
        </pc:spChg>
        <pc:spChg chg="add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31" creationId="{2C1BBA94-3F40-40AA-8BB9-E69E25E537C1}"/>
          </ac:spMkLst>
        </pc:spChg>
        <pc:spChg chg="add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32" creationId="{DBC6133C-0615-4CE4-9132-37E609A9BDFA}"/>
          </ac:spMkLst>
        </pc:spChg>
        <pc:spChg chg="add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33" creationId="{169CC832-2974-4E8D-90ED-3E2941BA7336}"/>
          </ac:spMkLst>
        </pc:spChg>
        <pc:spChg chg="add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34" creationId="{55222F96-971A-4F90-B841-6BAB416C7AC1}"/>
          </ac:spMkLst>
        </pc:spChg>
        <pc:spChg chg="add">
          <ac:chgData name="Arman Hamzehlou Kahrizi" userId="767ad6ce-b53d-49a2-bfff-0bc0e1f99c1f" providerId="ADAL" clId="{6646375F-BD1F-481B-8CC0-C8C3823EAD39}" dt="2023-02-10T01:40:55.416" v="514" actId="26606"/>
          <ac:spMkLst>
            <pc:docMk/>
            <pc:sldMk cId="2379694002" sldId="308"/>
            <ac:spMk id="35" creationId="{08980754-6F4B-43C9-B9BE-127B6BED6586}"/>
          </ac:spMkLst>
        </pc:spChg>
        <pc:grpChg chg="add del">
          <ac:chgData name="Arman Hamzehlou Kahrizi" userId="767ad6ce-b53d-49a2-bfff-0bc0e1f99c1f" providerId="ADAL" clId="{6646375F-BD1F-481B-8CC0-C8C3823EAD39}" dt="2023-02-10T01:40:55.416" v="514" actId="26606"/>
          <ac:grpSpMkLst>
            <pc:docMk/>
            <pc:sldMk cId="2379694002" sldId="308"/>
            <ac:grpSpMk id="13" creationId="{57A28182-58A5-4DBB-8F64-BD944BCA8154}"/>
          </ac:grpSpMkLst>
        </pc:grpChg>
        <pc:grpChg chg="add del">
          <ac:chgData name="Arman Hamzehlou Kahrizi" userId="767ad6ce-b53d-49a2-bfff-0bc0e1f99c1f" providerId="ADAL" clId="{6646375F-BD1F-481B-8CC0-C8C3823EAD39}" dt="2023-02-10T01:40:55.416" v="513" actId="26606"/>
          <ac:grpSpMkLst>
            <pc:docMk/>
            <pc:sldMk cId="2379694002" sldId="308"/>
            <ac:grpSpMk id="25" creationId="{B6BADB90-C74B-40D6-86DC-503F65FCE8DC}"/>
          </ac:grpSpMkLst>
        </pc:grpChg>
        <pc:picChg chg="del">
          <ac:chgData name="Arman Hamzehlou Kahrizi" userId="767ad6ce-b53d-49a2-bfff-0bc0e1f99c1f" providerId="ADAL" clId="{6646375F-BD1F-481B-8CC0-C8C3823EAD39}" dt="2023-02-10T01:39:16.365" v="300" actId="478"/>
          <ac:picMkLst>
            <pc:docMk/>
            <pc:sldMk cId="2379694002" sldId="308"/>
            <ac:picMk id="5" creationId="{B5D237A5-6BFA-4D18-21AB-07BA5DF6C7F0}"/>
          </ac:picMkLst>
        </pc:picChg>
        <pc:picChg chg="add mod">
          <ac:chgData name="Arman Hamzehlou Kahrizi" userId="767ad6ce-b53d-49a2-bfff-0bc0e1f99c1f" providerId="ADAL" clId="{6646375F-BD1F-481B-8CC0-C8C3823EAD39}" dt="2023-02-10T01:40:55.416" v="514" actId="26606"/>
          <ac:picMkLst>
            <pc:docMk/>
            <pc:sldMk cId="2379694002" sldId="308"/>
            <ac:picMk id="6" creationId="{CAC1E1FE-02E7-22A8-58AF-E745B4661865}"/>
          </ac:picMkLst>
        </pc:picChg>
      </pc:sldChg>
      <pc:sldChg chg="modSp add mod">
        <pc:chgData name="Arman Hamzehlou Kahrizi" userId="767ad6ce-b53d-49a2-bfff-0bc0e1f99c1f" providerId="ADAL" clId="{6646375F-BD1F-481B-8CC0-C8C3823EAD39}" dt="2023-02-10T01:48:46.615" v="1109" actId="20577"/>
        <pc:sldMkLst>
          <pc:docMk/>
          <pc:sldMk cId="477530471" sldId="309"/>
        </pc:sldMkLst>
        <pc:spChg chg="mod">
          <ac:chgData name="Arman Hamzehlou Kahrizi" userId="767ad6ce-b53d-49a2-bfff-0bc0e1f99c1f" providerId="ADAL" clId="{6646375F-BD1F-481B-8CC0-C8C3823EAD39}" dt="2023-02-10T01:48:46.615" v="1109" actId="20577"/>
          <ac:spMkLst>
            <pc:docMk/>
            <pc:sldMk cId="477530471" sldId="309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6646375F-BD1F-481B-8CC0-C8C3823EAD39}" dt="2023-02-10T01:41:48.766" v="617" actId="20577"/>
          <ac:spMkLst>
            <pc:docMk/>
            <pc:sldMk cId="477530471" sldId="309"/>
            <ac:spMk id="3" creationId="{00000000-0000-0000-0000-000000000000}"/>
          </ac:spMkLst>
        </pc:spChg>
      </pc:sldChg>
      <pc:sldChg chg="addSp delSp modSp add mod">
        <pc:chgData name="Arman Hamzehlou Kahrizi" userId="767ad6ce-b53d-49a2-bfff-0bc0e1f99c1f" providerId="ADAL" clId="{6646375F-BD1F-481B-8CC0-C8C3823EAD39}" dt="2023-02-10T01:48:42.564" v="1108" actId="20577"/>
        <pc:sldMkLst>
          <pc:docMk/>
          <pc:sldMk cId="3355875577" sldId="310"/>
        </pc:sldMkLst>
        <pc:spChg chg="mod">
          <ac:chgData name="Arman Hamzehlou Kahrizi" userId="767ad6ce-b53d-49a2-bfff-0bc0e1f99c1f" providerId="ADAL" clId="{6646375F-BD1F-481B-8CC0-C8C3823EAD39}" dt="2023-02-10T01:48:42.564" v="1108" actId="20577"/>
          <ac:spMkLst>
            <pc:docMk/>
            <pc:sldMk cId="3355875577" sldId="310"/>
            <ac:spMk id="2" creationId="{00000000-0000-0000-0000-000000000000}"/>
          </ac:spMkLst>
        </pc:spChg>
        <pc:spChg chg="mod ord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3" creationId="{00000000-0000-0000-0000-000000000000}"/>
          </ac:spMkLst>
        </pc:spChg>
        <pc:spChg chg="del">
          <ac:chgData name="Arman Hamzehlou Kahrizi" userId="767ad6ce-b53d-49a2-bfff-0bc0e1f99c1f" providerId="ADAL" clId="{6646375F-BD1F-481B-8CC0-C8C3823EAD39}" dt="2023-02-10T01:42:15.566" v="622" actId="26606"/>
          <ac:spMkLst>
            <pc:docMk/>
            <pc:sldMk cId="3355875577" sldId="310"/>
            <ac:spMk id="31" creationId="{2C1BBA94-3F40-40AA-8BB9-E69E25E537C1}"/>
          </ac:spMkLst>
        </pc:spChg>
        <pc:spChg chg="del">
          <ac:chgData name="Arman Hamzehlou Kahrizi" userId="767ad6ce-b53d-49a2-bfff-0bc0e1f99c1f" providerId="ADAL" clId="{6646375F-BD1F-481B-8CC0-C8C3823EAD39}" dt="2023-02-10T01:42:15.566" v="622" actId="26606"/>
          <ac:spMkLst>
            <pc:docMk/>
            <pc:sldMk cId="3355875577" sldId="310"/>
            <ac:spMk id="32" creationId="{DBC6133C-0615-4CE4-9132-37E609A9BDFA}"/>
          </ac:spMkLst>
        </pc:spChg>
        <pc:spChg chg="del">
          <ac:chgData name="Arman Hamzehlou Kahrizi" userId="767ad6ce-b53d-49a2-bfff-0bc0e1f99c1f" providerId="ADAL" clId="{6646375F-BD1F-481B-8CC0-C8C3823EAD39}" dt="2023-02-10T01:42:15.566" v="622" actId="26606"/>
          <ac:spMkLst>
            <pc:docMk/>
            <pc:sldMk cId="3355875577" sldId="310"/>
            <ac:spMk id="33" creationId="{169CC832-2974-4E8D-90ED-3E2941BA7336}"/>
          </ac:spMkLst>
        </pc:spChg>
        <pc:spChg chg="del">
          <ac:chgData name="Arman Hamzehlou Kahrizi" userId="767ad6ce-b53d-49a2-bfff-0bc0e1f99c1f" providerId="ADAL" clId="{6646375F-BD1F-481B-8CC0-C8C3823EAD39}" dt="2023-02-10T01:42:15.566" v="622" actId="26606"/>
          <ac:spMkLst>
            <pc:docMk/>
            <pc:sldMk cId="3355875577" sldId="310"/>
            <ac:spMk id="34" creationId="{55222F96-971A-4F90-B841-6BAB416C7AC1}"/>
          </ac:spMkLst>
        </pc:spChg>
        <pc:spChg chg="del">
          <ac:chgData name="Arman Hamzehlou Kahrizi" userId="767ad6ce-b53d-49a2-bfff-0bc0e1f99c1f" providerId="ADAL" clId="{6646375F-BD1F-481B-8CC0-C8C3823EAD39}" dt="2023-02-10T01:42:15.566" v="622" actId="26606"/>
          <ac:spMkLst>
            <pc:docMk/>
            <pc:sldMk cId="3355875577" sldId="310"/>
            <ac:spMk id="35" creationId="{08980754-6F4B-43C9-B9BE-127B6BED6586}"/>
          </ac:spMkLst>
        </pc:spChg>
        <pc:spChg chg="add del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40" creationId="{32AEEBC8-9D30-42EF-95F2-386C2653FBF0}"/>
          </ac:spMkLst>
        </pc:spChg>
        <pc:spChg chg="add del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42" creationId="{2E92FA66-67D7-4CB4-94D3-E643A9AD4757}"/>
          </ac:spMkLst>
        </pc:spChg>
        <pc:spChg chg="add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47" creationId="{7FEAE179-C525-48F3-AD47-0E9E2B6F2E2E}"/>
          </ac:spMkLst>
        </pc:spChg>
        <pc:spChg chg="add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49" creationId="{95C8260E-968F-44E8-A823-ABB431311926}"/>
          </ac:spMkLst>
        </pc:spChg>
        <pc:spChg chg="add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51" creationId="{2C1BBA94-3F40-40AA-8BB9-E69E25E537C1}"/>
          </ac:spMkLst>
        </pc:spChg>
        <pc:spChg chg="add">
          <ac:chgData name="Arman Hamzehlou Kahrizi" userId="767ad6ce-b53d-49a2-bfff-0bc0e1f99c1f" providerId="ADAL" clId="{6646375F-BD1F-481B-8CC0-C8C3823EAD39}" dt="2023-02-10T01:42:47.472" v="732" actId="26606"/>
          <ac:spMkLst>
            <pc:docMk/>
            <pc:sldMk cId="3355875577" sldId="310"/>
            <ac:spMk id="53" creationId="{FE43805F-24A6-46A4-B19B-54F28347355C}"/>
          </ac:spMkLst>
        </pc:spChg>
        <pc:picChg chg="add mod">
          <ac:chgData name="Arman Hamzehlou Kahrizi" userId="767ad6ce-b53d-49a2-bfff-0bc0e1f99c1f" providerId="ADAL" clId="{6646375F-BD1F-481B-8CC0-C8C3823EAD39}" dt="2023-02-10T01:42:47.472" v="732" actId="26606"/>
          <ac:picMkLst>
            <pc:docMk/>
            <pc:sldMk cId="3355875577" sldId="310"/>
            <ac:picMk id="5" creationId="{5EC0E7DB-4A5B-B585-8114-4A81AB7A6CE1}"/>
          </ac:picMkLst>
        </pc:picChg>
        <pc:picChg chg="del">
          <ac:chgData name="Arman Hamzehlou Kahrizi" userId="767ad6ce-b53d-49a2-bfff-0bc0e1f99c1f" providerId="ADAL" clId="{6646375F-BD1F-481B-8CC0-C8C3823EAD39}" dt="2023-02-10T01:42:12.015" v="619" actId="478"/>
          <ac:picMkLst>
            <pc:docMk/>
            <pc:sldMk cId="3355875577" sldId="310"/>
            <ac:picMk id="6" creationId="{CAC1E1FE-02E7-22A8-58AF-E745B4661865}"/>
          </ac:picMkLst>
        </pc:picChg>
      </pc:sldChg>
      <pc:sldChg chg="addSp delSp modSp add mod">
        <pc:chgData name="Arman Hamzehlou Kahrizi" userId="767ad6ce-b53d-49a2-bfff-0bc0e1f99c1f" providerId="ADAL" clId="{6646375F-BD1F-481B-8CC0-C8C3823EAD39}" dt="2023-02-10T01:48:40.014" v="1107" actId="20577"/>
        <pc:sldMkLst>
          <pc:docMk/>
          <pc:sldMk cId="1464425473" sldId="311"/>
        </pc:sldMkLst>
        <pc:spChg chg="mod">
          <ac:chgData name="Arman Hamzehlou Kahrizi" userId="767ad6ce-b53d-49a2-bfff-0bc0e1f99c1f" providerId="ADAL" clId="{6646375F-BD1F-481B-8CC0-C8C3823EAD39}" dt="2023-02-10T01:48:40.014" v="1107" actId="20577"/>
          <ac:spMkLst>
            <pc:docMk/>
            <pc:sldMk cId="1464425473" sldId="311"/>
            <ac:spMk id="2" creationId="{00000000-0000-0000-0000-000000000000}"/>
          </ac:spMkLst>
        </pc:spChg>
        <pc:spChg chg="mod ord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3" creationId="{00000000-0000-0000-0000-000000000000}"/>
          </ac:spMkLst>
        </pc:spChg>
        <pc:spChg chg="add del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47" creationId="{7FEAE179-C525-48F3-AD47-0E9E2B6F2E2E}"/>
          </ac:spMkLst>
        </pc:spChg>
        <pc:spChg chg="add del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49" creationId="{95C8260E-968F-44E8-A823-ABB431311926}"/>
          </ac:spMkLst>
        </pc:spChg>
        <pc:spChg chg="add del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51" creationId="{2C1BBA94-3F40-40AA-8BB9-E69E25E537C1}"/>
          </ac:spMkLst>
        </pc:spChg>
        <pc:spChg chg="add del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53" creationId="{FE43805F-24A6-46A4-B19B-54F28347355C}"/>
          </ac:spMkLst>
        </pc:spChg>
        <pc:spChg chg="add del">
          <ac:chgData name="Arman Hamzehlou Kahrizi" userId="767ad6ce-b53d-49a2-bfff-0bc0e1f99c1f" providerId="ADAL" clId="{6646375F-BD1F-481B-8CC0-C8C3823EAD39}" dt="2023-02-10T01:43:50.405" v="868" actId="26606"/>
          <ac:spMkLst>
            <pc:docMk/>
            <pc:sldMk cId="1464425473" sldId="311"/>
            <ac:spMk id="58" creationId="{7FEAE179-C525-48F3-AD47-0E9E2B6F2E2E}"/>
          </ac:spMkLst>
        </pc:spChg>
        <pc:spChg chg="add del">
          <ac:chgData name="Arman Hamzehlou Kahrizi" userId="767ad6ce-b53d-49a2-bfff-0bc0e1f99c1f" providerId="ADAL" clId="{6646375F-BD1F-481B-8CC0-C8C3823EAD39}" dt="2023-02-10T01:43:50.405" v="868" actId="26606"/>
          <ac:spMkLst>
            <pc:docMk/>
            <pc:sldMk cId="1464425473" sldId="311"/>
            <ac:spMk id="60" creationId="{95C8260E-968F-44E8-A823-ABB431311926}"/>
          </ac:spMkLst>
        </pc:spChg>
        <pc:spChg chg="add del">
          <ac:chgData name="Arman Hamzehlou Kahrizi" userId="767ad6ce-b53d-49a2-bfff-0bc0e1f99c1f" providerId="ADAL" clId="{6646375F-BD1F-481B-8CC0-C8C3823EAD39}" dt="2023-02-10T01:43:50.405" v="868" actId="26606"/>
          <ac:spMkLst>
            <pc:docMk/>
            <pc:sldMk cId="1464425473" sldId="311"/>
            <ac:spMk id="62" creationId="{2C1BBA94-3F40-40AA-8BB9-E69E25E537C1}"/>
          </ac:spMkLst>
        </pc:spChg>
        <pc:spChg chg="add del">
          <ac:chgData name="Arman Hamzehlou Kahrizi" userId="767ad6ce-b53d-49a2-bfff-0bc0e1f99c1f" providerId="ADAL" clId="{6646375F-BD1F-481B-8CC0-C8C3823EAD39}" dt="2023-02-10T01:43:50.405" v="868" actId="26606"/>
          <ac:spMkLst>
            <pc:docMk/>
            <pc:sldMk cId="1464425473" sldId="311"/>
            <ac:spMk id="64" creationId="{FE43805F-24A6-46A4-B19B-54F28347355C}"/>
          </ac:spMkLst>
        </pc:spChg>
        <pc:spChg chg="add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66" creationId="{66E48AFA-8884-4F68-A44F-D2C1E8609C5A}"/>
          </ac:spMkLst>
        </pc:spChg>
        <pc:spChg chg="add">
          <ac:chgData name="Arman Hamzehlou Kahrizi" userId="767ad6ce-b53d-49a2-bfff-0bc0e1f99c1f" providerId="ADAL" clId="{6646375F-BD1F-481B-8CC0-C8C3823EAD39}" dt="2023-02-10T01:43:50.422" v="869" actId="26606"/>
          <ac:spMkLst>
            <pc:docMk/>
            <pc:sldMk cId="1464425473" sldId="311"/>
            <ac:spMk id="67" creationId="{969D19A6-08CB-498C-93EC-3FFB021FC68A}"/>
          </ac:spMkLst>
        </pc:spChg>
        <pc:picChg chg="del">
          <ac:chgData name="Arman Hamzehlou Kahrizi" userId="767ad6ce-b53d-49a2-bfff-0bc0e1f99c1f" providerId="ADAL" clId="{6646375F-BD1F-481B-8CC0-C8C3823EAD39}" dt="2023-02-10T01:43:15.680" v="734" actId="478"/>
          <ac:picMkLst>
            <pc:docMk/>
            <pc:sldMk cId="1464425473" sldId="311"/>
            <ac:picMk id="5" creationId="{5EC0E7DB-4A5B-B585-8114-4A81AB7A6CE1}"/>
          </ac:picMkLst>
        </pc:picChg>
        <pc:picChg chg="add mod">
          <ac:chgData name="Arman Hamzehlou Kahrizi" userId="767ad6ce-b53d-49a2-bfff-0bc0e1f99c1f" providerId="ADAL" clId="{6646375F-BD1F-481B-8CC0-C8C3823EAD39}" dt="2023-02-10T01:43:50.422" v="869" actId="26606"/>
          <ac:picMkLst>
            <pc:docMk/>
            <pc:sldMk cId="1464425473" sldId="311"/>
            <ac:picMk id="6" creationId="{4745B90E-763F-1F84-9141-9AC7112FAD42}"/>
          </ac:picMkLst>
        </pc:picChg>
      </pc:sldChg>
      <pc:sldChg chg="addSp delSp modSp add mod">
        <pc:chgData name="Arman Hamzehlou Kahrizi" userId="767ad6ce-b53d-49a2-bfff-0bc0e1f99c1f" providerId="ADAL" clId="{6646375F-BD1F-481B-8CC0-C8C3823EAD39}" dt="2023-02-10T01:48:36.636" v="1106" actId="20577"/>
        <pc:sldMkLst>
          <pc:docMk/>
          <pc:sldMk cId="2598550824" sldId="312"/>
        </pc:sldMkLst>
        <pc:spChg chg="mod">
          <ac:chgData name="Arman Hamzehlou Kahrizi" userId="767ad6ce-b53d-49a2-bfff-0bc0e1f99c1f" providerId="ADAL" clId="{6646375F-BD1F-481B-8CC0-C8C3823EAD39}" dt="2023-02-10T01:48:36.636" v="1106" actId="20577"/>
          <ac:spMkLst>
            <pc:docMk/>
            <pc:sldMk cId="2598550824" sldId="312"/>
            <ac:spMk id="2" creationId="{00000000-0000-0000-0000-000000000000}"/>
          </ac:spMkLst>
        </pc:spChg>
        <pc:spChg chg="mod ord">
          <ac:chgData name="Arman Hamzehlou Kahrizi" userId="767ad6ce-b53d-49a2-bfff-0bc0e1f99c1f" providerId="ADAL" clId="{6646375F-BD1F-481B-8CC0-C8C3823EAD39}" dt="2023-02-10T01:44:53.106" v="975" actId="26606"/>
          <ac:spMkLst>
            <pc:docMk/>
            <pc:sldMk cId="2598550824" sldId="312"/>
            <ac:spMk id="3" creationId="{00000000-0000-0000-0000-000000000000}"/>
          </ac:spMkLst>
        </pc:spChg>
        <pc:spChg chg="del">
          <ac:chgData name="Arman Hamzehlou Kahrizi" userId="767ad6ce-b53d-49a2-bfff-0bc0e1f99c1f" providerId="ADAL" clId="{6646375F-BD1F-481B-8CC0-C8C3823EAD39}" dt="2023-02-10T01:44:53.106" v="975" actId="26606"/>
          <ac:spMkLst>
            <pc:docMk/>
            <pc:sldMk cId="2598550824" sldId="312"/>
            <ac:spMk id="66" creationId="{66E48AFA-8884-4F68-A44F-D2C1E8609C5A}"/>
          </ac:spMkLst>
        </pc:spChg>
        <pc:spChg chg="del">
          <ac:chgData name="Arman Hamzehlou Kahrizi" userId="767ad6ce-b53d-49a2-bfff-0bc0e1f99c1f" providerId="ADAL" clId="{6646375F-BD1F-481B-8CC0-C8C3823EAD39}" dt="2023-02-10T01:44:53.106" v="975" actId="26606"/>
          <ac:spMkLst>
            <pc:docMk/>
            <pc:sldMk cId="2598550824" sldId="312"/>
            <ac:spMk id="67" creationId="{969D19A6-08CB-498C-93EC-3FFB021FC68A}"/>
          </ac:spMkLst>
        </pc:spChg>
        <pc:spChg chg="add">
          <ac:chgData name="Arman Hamzehlou Kahrizi" userId="767ad6ce-b53d-49a2-bfff-0bc0e1f99c1f" providerId="ADAL" clId="{6646375F-BD1F-481B-8CC0-C8C3823EAD39}" dt="2023-02-10T01:44:53.106" v="975" actId="26606"/>
          <ac:spMkLst>
            <pc:docMk/>
            <pc:sldMk cId="2598550824" sldId="312"/>
            <ac:spMk id="72" creationId="{66E48AFA-8884-4F68-A44F-D2C1E8609C5A}"/>
          </ac:spMkLst>
        </pc:spChg>
        <pc:spChg chg="add">
          <ac:chgData name="Arman Hamzehlou Kahrizi" userId="767ad6ce-b53d-49a2-bfff-0bc0e1f99c1f" providerId="ADAL" clId="{6646375F-BD1F-481B-8CC0-C8C3823EAD39}" dt="2023-02-10T01:44:53.106" v="975" actId="26606"/>
          <ac:spMkLst>
            <pc:docMk/>
            <pc:sldMk cId="2598550824" sldId="312"/>
            <ac:spMk id="74" creationId="{969D19A6-08CB-498C-93EC-3FFB021FC68A}"/>
          </ac:spMkLst>
        </pc:spChg>
        <pc:picChg chg="add mod">
          <ac:chgData name="Arman Hamzehlou Kahrizi" userId="767ad6ce-b53d-49a2-bfff-0bc0e1f99c1f" providerId="ADAL" clId="{6646375F-BD1F-481B-8CC0-C8C3823EAD39}" dt="2023-02-10T01:44:53.106" v="975" actId="26606"/>
          <ac:picMkLst>
            <pc:docMk/>
            <pc:sldMk cId="2598550824" sldId="312"/>
            <ac:picMk id="5" creationId="{9B633006-414F-B959-0C6F-CED625DACEDF}"/>
          </ac:picMkLst>
        </pc:picChg>
        <pc:picChg chg="del">
          <ac:chgData name="Arman Hamzehlou Kahrizi" userId="767ad6ce-b53d-49a2-bfff-0bc0e1f99c1f" providerId="ADAL" clId="{6646375F-BD1F-481B-8CC0-C8C3823EAD39}" dt="2023-02-10T01:44:25.191" v="871" actId="478"/>
          <ac:picMkLst>
            <pc:docMk/>
            <pc:sldMk cId="2598550824" sldId="312"/>
            <ac:picMk id="6" creationId="{4745B90E-763F-1F84-9141-9AC7112FAD42}"/>
          </ac:picMkLst>
        </pc:picChg>
      </pc:sldChg>
      <pc:sldChg chg="addSp delSp modSp add mod">
        <pc:chgData name="Arman Hamzehlou Kahrizi" userId="767ad6ce-b53d-49a2-bfff-0bc0e1f99c1f" providerId="ADAL" clId="{6646375F-BD1F-481B-8CC0-C8C3823EAD39}" dt="2023-02-10T01:48:33.970" v="1105" actId="20577"/>
        <pc:sldMkLst>
          <pc:docMk/>
          <pc:sldMk cId="2681641869" sldId="313"/>
        </pc:sldMkLst>
        <pc:spChg chg="mod">
          <ac:chgData name="Arman Hamzehlou Kahrizi" userId="767ad6ce-b53d-49a2-bfff-0bc0e1f99c1f" providerId="ADAL" clId="{6646375F-BD1F-481B-8CC0-C8C3823EAD39}" dt="2023-02-10T01:48:33.970" v="1105" actId="20577"/>
          <ac:spMkLst>
            <pc:docMk/>
            <pc:sldMk cId="2681641869" sldId="313"/>
            <ac:spMk id="2" creationId="{00000000-0000-0000-0000-000000000000}"/>
          </ac:spMkLst>
        </pc:spChg>
        <pc:spChg chg="mod ord">
          <ac:chgData name="Arman Hamzehlou Kahrizi" userId="767ad6ce-b53d-49a2-bfff-0bc0e1f99c1f" providerId="ADAL" clId="{6646375F-BD1F-481B-8CC0-C8C3823EAD39}" dt="2023-02-10T01:45:38.030" v="1047" actId="20577"/>
          <ac:spMkLst>
            <pc:docMk/>
            <pc:sldMk cId="2681641869" sldId="313"/>
            <ac:spMk id="3" creationId="{00000000-0000-0000-0000-000000000000}"/>
          </ac:spMkLst>
        </pc:spChg>
        <pc:spChg chg="del">
          <ac:chgData name="Arman Hamzehlou Kahrizi" userId="767ad6ce-b53d-49a2-bfff-0bc0e1f99c1f" providerId="ADAL" clId="{6646375F-BD1F-481B-8CC0-C8C3823EAD39}" dt="2023-02-10T01:45:31.921" v="1029" actId="26606"/>
          <ac:spMkLst>
            <pc:docMk/>
            <pc:sldMk cId="2681641869" sldId="313"/>
            <ac:spMk id="72" creationId="{66E48AFA-8884-4F68-A44F-D2C1E8609C5A}"/>
          </ac:spMkLst>
        </pc:spChg>
        <pc:spChg chg="del">
          <ac:chgData name="Arman Hamzehlou Kahrizi" userId="767ad6ce-b53d-49a2-bfff-0bc0e1f99c1f" providerId="ADAL" clId="{6646375F-BD1F-481B-8CC0-C8C3823EAD39}" dt="2023-02-10T01:45:31.921" v="1029" actId="26606"/>
          <ac:spMkLst>
            <pc:docMk/>
            <pc:sldMk cId="2681641869" sldId="313"/>
            <ac:spMk id="74" creationId="{969D19A6-08CB-498C-93EC-3FFB021FC68A}"/>
          </ac:spMkLst>
        </pc:spChg>
        <pc:spChg chg="add">
          <ac:chgData name="Arman Hamzehlou Kahrizi" userId="767ad6ce-b53d-49a2-bfff-0bc0e1f99c1f" providerId="ADAL" clId="{6646375F-BD1F-481B-8CC0-C8C3823EAD39}" dt="2023-02-10T01:45:31.921" v="1029" actId="26606"/>
          <ac:spMkLst>
            <pc:docMk/>
            <pc:sldMk cId="2681641869" sldId="313"/>
            <ac:spMk id="79" creationId="{66E48AFA-8884-4F68-A44F-D2C1E8609C5A}"/>
          </ac:spMkLst>
        </pc:spChg>
        <pc:spChg chg="add">
          <ac:chgData name="Arman Hamzehlou Kahrizi" userId="767ad6ce-b53d-49a2-bfff-0bc0e1f99c1f" providerId="ADAL" clId="{6646375F-BD1F-481B-8CC0-C8C3823EAD39}" dt="2023-02-10T01:45:31.921" v="1029" actId="26606"/>
          <ac:spMkLst>
            <pc:docMk/>
            <pc:sldMk cId="2681641869" sldId="313"/>
            <ac:spMk id="81" creationId="{969D19A6-08CB-498C-93EC-3FFB021FC68A}"/>
          </ac:spMkLst>
        </pc:spChg>
        <pc:picChg chg="del">
          <ac:chgData name="Arman Hamzehlou Kahrizi" userId="767ad6ce-b53d-49a2-bfff-0bc0e1f99c1f" providerId="ADAL" clId="{6646375F-BD1F-481B-8CC0-C8C3823EAD39}" dt="2023-02-10T01:45:13.116" v="977" actId="478"/>
          <ac:picMkLst>
            <pc:docMk/>
            <pc:sldMk cId="2681641869" sldId="313"/>
            <ac:picMk id="5" creationId="{9B633006-414F-B959-0C6F-CED625DACEDF}"/>
          </ac:picMkLst>
        </pc:picChg>
        <pc:picChg chg="add mod">
          <ac:chgData name="Arman Hamzehlou Kahrizi" userId="767ad6ce-b53d-49a2-bfff-0bc0e1f99c1f" providerId="ADAL" clId="{6646375F-BD1F-481B-8CC0-C8C3823EAD39}" dt="2023-02-10T01:45:31.921" v="1029" actId="26606"/>
          <ac:picMkLst>
            <pc:docMk/>
            <pc:sldMk cId="2681641869" sldId="313"/>
            <ac:picMk id="6" creationId="{79DDC41C-128A-CAC6-4B65-01297AD5427B}"/>
          </ac:picMkLst>
        </pc:picChg>
      </pc:sldChg>
      <pc:sldChg chg="addSp delSp modSp add mod">
        <pc:chgData name="Arman Hamzehlou Kahrizi" userId="767ad6ce-b53d-49a2-bfff-0bc0e1f99c1f" providerId="ADAL" clId="{6646375F-BD1F-481B-8CC0-C8C3823EAD39}" dt="2023-02-10T01:51:53.167" v="1276" actId="26606"/>
        <pc:sldMkLst>
          <pc:docMk/>
          <pc:sldMk cId="3591012402" sldId="314"/>
        </pc:sldMkLst>
        <pc:spChg chg="mod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2" creationId="{00000000-0000-0000-0000-000000000000}"/>
          </ac:spMkLst>
        </pc:spChg>
        <pc:spChg chg="mod ord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3" creationId="{00000000-0000-0000-0000-000000000000}"/>
          </ac:spMkLst>
        </pc:spChg>
        <pc:spChg chg="add del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79" creationId="{66E48AFA-8884-4F68-A44F-D2C1E8609C5A}"/>
          </ac:spMkLst>
        </pc:spChg>
        <pc:spChg chg="add del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81" creationId="{969D19A6-08CB-498C-93EC-3FFB021FC68A}"/>
          </ac:spMkLst>
        </pc:spChg>
        <pc:spChg chg="add del">
          <ac:chgData name="Arman Hamzehlou Kahrizi" userId="767ad6ce-b53d-49a2-bfff-0bc0e1f99c1f" providerId="ADAL" clId="{6646375F-BD1F-481B-8CC0-C8C3823EAD39}" dt="2023-02-10T01:51:51.920" v="1273" actId="26606"/>
          <ac:spMkLst>
            <pc:docMk/>
            <pc:sldMk cId="3591012402" sldId="314"/>
            <ac:spMk id="86" creationId="{DBC6133C-0615-4CE4-9132-37E609A9BDFA}"/>
          </ac:spMkLst>
        </pc:spChg>
        <pc:spChg chg="add del">
          <ac:chgData name="Arman Hamzehlou Kahrizi" userId="767ad6ce-b53d-49a2-bfff-0bc0e1f99c1f" providerId="ADAL" clId="{6646375F-BD1F-481B-8CC0-C8C3823EAD39}" dt="2023-02-10T01:51:51.920" v="1273" actId="26606"/>
          <ac:spMkLst>
            <pc:docMk/>
            <pc:sldMk cId="3591012402" sldId="314"/>
            <ac:spMk id="88" creationId="{169CC832-2974-4E8D-90ED-3E2941BA7336}"/>
          </ac:spMkLst>
        </pc:spChg>
        <pc:spChg chg="add del">
          <ac:chgData name="Arman Hamzehlou Kahrizi" userId="767ad6ce-b53d-49a2-bfff-0bc0e1f99c1f" providerId="ADAL" clId="{6646375F-BD1F-481B-8CC0-C8C3823EAD39}" dt="2023-02-10T01:51:51.920" v="1273" actId="26606"/>
          <ac:spMkLst>
            <pc:docMk/>
            <pc:sldMk cId="3591012402" sldId="314"/>
            <ac:spMk id="90" creationId="{55222F96-971A-4F90-B841-6BAB416C7AC1}"/>
          </ac:spMkLst>
        </pc:spChg>
        <pc:spChg chg="add del">
          <ac:chgData name="Arman Hamzehlou Kahrizi" userId="767ad6ce-b53d-49a2-bfff-0bc0e1f99c1f" providerId="ADAL" clId="{6646375F-BD1F-481B-8CC0-C8C3823EAD39}" dt="2023-02-10T01:51:51.920" v="1273" actId="26606"/>
          <ac:spMkLst>
            <pc:docMk/>
            <pc:sldMk cId="3591012402" sldId="314"/>
            <ac:spMk id="92" creationId="{08980754-6F4B-43C9-B9BE-127B6BED6586}"/>
          </ac:spMkLst>
        </pc:spChg>
        <pc:spChg chg="add del">
          <ac:chgData name="Arman Hamzehlou Kahrizi" userId="767ad6ce-b53d-49a2-bfff-0bc0e1f99c1f" providerId="ADAL" clId="{6646375F-BD1F-481B-8CC0-C8C3823EAD39}" dt="2023-02-10T01:51:51.920" v="1273" actId="26606"/>
          <ac:spMkLst>
            <pc:docMk/>
            <pc:sldMk cId="3591012402" sldId="314"/>
            <ac:spMk id="94" creationId="{2C1BBA94-3F40-40AA-8BB9-E69E25E537C1}"/>
          </ac:spMkLst>
        </pc:spChg>
        <pc:spChg chg="add del">
          <ac:chgData name="Arman Hamzehlou Kahrizi" userId="767ad6ce-b53d-49a2-bfff-0bc0e1f99c1f" providerId="ADAL" clId="{6646375F-BD1F-481B-8CC0-C8C3823EAD39}" dt="2023-02-10T01:51:53.167" v="1275" actId="26606"/>
          <ac:spMkLst>
            <pc:docMk/>
            <pc:sldMk cId="3591012402" sldId="314"/>
            <ac:spMk id="96" creationId="{DD38EE57-B708-47C9-A4A4-E25F09FAB029}"/>
          </ac:spMkLst>
        </pc:spChg>
        <pc:spChg chg="add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101" creationId="{700E0F77-E936-4985-B7B1-B9823486AC33}"/>
          </ac:spMkLst>
        </pc:spChg>
        <pc:spChg chg="add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102" creationId="{95C8260E-968F-44E8-A823-ABB431311926}"/>
          </ac:spMkLst>
        </pc:spChg>
        <pc:spChg chg="add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103" creationId="{2C1BBA94-3F40-40AA-8BB9-E69E25E537C1}"/>
          </ac:spMkLst>
        </pc:spChg>
        <pc:spChg chg="add">
          <ac:chgData name="Arman Hamzehlou Kahrizi" userId="767ad6ce-b53d-49a2-bfff-0bc0e1f99c1f" providerId="ADAL" clId="{6646375F-BD1F-481B-8CC0-C8C3823EAD39}" dt="2023-02-10T01:51:53.167" v="1276" actId="26606"/>
          <ac:spMkLst>
            <pc:docMk/>
            <pc:sldMk cId="3591012402" sldId="314"/>
            <ac:spMk id="104" creationId="{FE43805F-24A6-46A4-B19B-54F28347355C}"/>
          </ac:spMkLst>
        </pc:spChg>
        <pc:grpChg chg="add del">
          <ac:chgData name="Arman Hamzehlou Kahrizi" userId="767ad6ce-b53d-49a2-bfff-0bc0e1f99c1f" providerId="ADAL" clId="{6646375F-BD1F-481B-8CC0-C8C3823EAD39}" dt="2023-02-10T01:51:53.167" v="1275" actId="26606"/>
          <ac:grpSpMkLst>
            <pc:docMk/>
            <pc:sldMk cId="3591012402" sldId="314"/>
            <ac:grpSpMk id="97" creationId="{57A28182-58A5-4DBB-8F64-BD944BCA8154}"/>
          </ac:grpSpMkLst>
        </pc:grpChg>
        <pc:picChg chg="add mod">
          <ac:chgData name="Arman Hamzehlou Kahrizi" userId="767ad6ce-b53d-49a2-bfff-0bc0e1f99c1f" providerId="ADAL" clId="{6646375F-BD1F-481B-8CC0-C8C3823EAD39}" dt="2023-02-10T01:51:53.167" v="1276" actId="26606"/>
          <ac:picMkLst>
            <pc:docMk/>
            <pc:sldMk cId="3591012402" sldId="314"/>
            <ac:picMk id="5" creationId="{80DE887C-515E-A901-1721-7EA38A05C64D}"/>
          </ac:picMkLst>
        </pc:picChg>
        <pc:picChg chg="del">
          <ac:chgData name="Arman Hamzehlou Kahrizi" userId="767ad6ce-b53d-49a2-bfff-0bc0e1f99c1f" providerId="ADAL" clId="{6646375F-BD1F-481B-8CC0-C8C3823EAD39}" dt="2023-02-10T01:51:01.899" v="1120" actId="478"/>
          <ac:picMkLst>
            <pc:docMk/>
            <pc:sldMk cId="3591012402" sldId="314"/>
            <ac:picMk id="6" creationId="{79DDC41C-128A-CAC6-4B65-01297AD5427B}"/>
          </ac:picMkLst>
        </pc:picChg>
      </pc:sldChg>
      <pc:sldChg chg="addSp delSp modSp add mod">
        <pc:chgData name="Arman Hamzehlou Kahrizi" userId="767ad6ce-b53d-49a2-bfff-0bc0e1f99c1f" providerId="ADAL" clId="{6646375F-BD1F-481B-8CC0-C8C3823EAD39}" dt="2023-02-10T01:53:46.280" v="1323" actId="20577"/>
        <pc:sldMkLst>
          <pc:docMk/>
          <pc:sldMk cId="3234274225" sldId="315"/>
        </pc:sldMkLst>
        <pc:spChg chg="mod">
          <ac:chgData name="Arman Hamzehlou Kahrizi" userId="767ad6ce-b53d-49a2-bfff-0bc0e1f99c1f" providerId="ADAL" clId="{6646375F-BD1F-481B-8CC0-C8C3823EAD39}" dt="2023-02-10T01:53:14.235" v="1287" actId="20577"/>
          <ac:spMkLst>
            <pc:docMk/>
            <pc:sldMk cId="3234274225" sldId="315"/>
            <ac:spMk id="2" creationId="{00000000-0000-0000-0000-000000000000}"/>
          </ac:spMkLst>
        </pc:spChg>
        <pc:spChg chg="mod ord">
          <ac:chgData name="Arman Hamzehlou Kahrizi" userId="767ad6ce-b53d-49a2-bfff-0bc0e1f99c1f" providerId="ADAL" clId="{6646375F-BD1F-481B-8CC0-C8C3823EAD39}" dt="2023-02-10T01:53:46.280" v="1323" actId="20577"/>
          <ac:spMkLst>
            <pc:docMk/>
            <pc:sldMk cId="3234274225" sldId="315"/>
            <ac:spMk id="3" creationId="{00000000-0000-0000-0000-000000000000}"/>
          </ac:spMkLst>
        </pc:spChg>
        <pc:spChg chg="del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01" creationId="{700E0F77-E936-4985-B7B1-B9823486AC33}"/>
          </ac:spMkLst>
        </pc:spChg>
        <pc:spChg chg="del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02" creationId="{95C8260E-968F-44E8-A823-ABB431311926}"/>
          </ac:spMkLst>
        </pc:spChg>
        <pc:spChg chg="del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03" creationId="{2C1BBA94-3F40-40AA-8BB9-E69E25E537C1}"/>
          </ac:spMkLst>
        </pc:spChg>
        <pc:spChg chg="del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04" creationId="{FE43805F-24A6-46A4-B19B-54F28347355C}"/>
          </ac:spMkLst>
        </pc:spChg>
        <pc:spChg chg="add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09" creationId="{700E0F77-E936-4985-B7B1-B9823486AC33}"/>
          </ac:spMkLst>
        </pc:spChg>
        <pc:spChg chg="add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11" creationId="{95C8260E-968F-44E8-A823-ABB431311926}"/>
          </ac:spMkLst>
        </pc:spChg>
        <pc:spChg chg="add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13" creationId="{2C1BBA94-3F40-40AA-8BB9-E69E25E537C1}"/>
          </ac:spMkLst>
        </pc:spChg>
        <pc:spChg chg="add">
          <ac:chgData name="Arman Hamzehlou Kahrizi" userId="767ad6ce-b53d-49a2-bfff-0bc0e1f99c1f" providerId="ADAL" clId="{6646375F-BD1F-481B-8CC0-C8C3823EAD39}" dt="2023-02-10T01:53:17.679" v="1290" actId="26606"/>
          <ac:spMkLst>
            <pc:docMk/>
            <pc:sldMk cId="3234274225" sldId="315"/>
            <ac:spMk id="115" creationId="{FE43805F-24A6-46A4-B19B-54F28347355C}"/>
          </ac:spMkLst>
        </pc:spChg>
        <pc:picChg chg="del">
          <ac:chgData name="Arman Hamzehlou Kahrizi" userId="767ad6ce-b53d-49a2-bfff-0bc0e1f99c1f" providerId="ADAL" clId="{6646375F-BD1F-481B-8CC0-C8C3823EAD39}" dt="2023-02-10T01:53:15.609" v="1288" actId="478"/>
          <ac:picMkLst>
            <pc:docMk/>
            <pc:sldMk cId="3234274225" sldId="315"/>
            <ac:picMk id="5" creationId="{80DE887C-515E-A901-1721-7EA38A05C64D}"/>
          </ac:picMkLst>
        </pc:picChg>
        <pc:picChg chg="add mod">
          <ac:chgData name="Arman Hamzehlou Kahrizi" userId="767ad6ce-b53d-49a2-bfff-0bc0e1f99c1f" providerId="ADAL" clId="{6646375F-BD1F-481B-8CC0-C8C3823EAD39}" dt="2023-02-10T01:53:17.679" v="1290" actId="26606"/>
          <ac:picMkLst>
            <pc:docMk/>
            <pc:sldMk cId="3234274225" sldId="315"/>
            <ac:picMk id="6" creationId="{A3285E0E-362A-7BEA-E286-0B023DBFE3F7}"/>
          </ac:picMkLst>
        </pc:picChg>
      </pc:sldChg>
    </pc:docChg>
  </pc:docChgLst>
  <pc:docChgLst>
    <pc:chgData name="Arman Hamzehlou" userId="c491d3b60308a867" providerId="LiveId" clId="{B1BB30CB-830B-4744-9DA8-6E40C64C01AD}"/>
    <pc:docChg chg="modSld">
      <pc:chgData name="Arman Hamzehlou" userId="c491d3b60308a867" providerId="LiveId" clId="{B1BB30CB-830B-4744-9DA8-6E40C64C01AD}" dt="2022-01-19T18:35:13.681" v="0"/>
      <pc:docMkLst>
        <pc:docMk/>
      </pc:docMkLst>
      <pc:sldChg chg="modSp mod">
        <pc:chgData name="Arman Hamzehlou" userId="c491d3b60308a867" providerId="LiveId" clId="{B1BB30CB-830B-4744-9DA8-6E40C64C01AD}" dt="2022-01-19T18:35:13.681" v="0"/>
        <pc:sldMkLst>
          <pc:docMk/>
          <pc:sldMk cId="2901670055" sldId="302"/>
        </pc:sldMkLst>
        <pc:spChg chg="mod">
          <ac:chgData name="Arman Hamzehlou" userId="c491d3b60308a867" providerId="LiveId" clId="{B1BB30CB-830B-4744-9DA8-6E40C64C01AD}" dt="2022-01-19T18:35:13.681" v="0"/>
          <ac:spMkLst>
            <pc:docMk/>
            <pc:sldMk cId="2901670055" sldId="302"/>
            <ac:spMk id="3" creationId="{00000000-0000-0000-0000-000000000000}"/>
          </ac:spMkLst>
        </pc:spChg>
      </pc:sldChg>
    </pc:docChg>
  </pc:docChgLst>
  <pc:docChgLst>
    <pc:chgData name="Arman Hamzehlou Kahrizi" userId="767ad6ce-b53d-49a2-bfff-0bc0e1f99c1f" providerId="ADAL" clId="{2BBEAC90-1D66-406A-B00B-F4F503A3500D}"/>
    <pc:docChg chg="addSld delSld modSld">
      <pc:chgData name="Arman Hamzehlou Kahrizi" userId="767ad6ce-b53d-49a2-bfff-0bc0e1f99c1f" providerId="ADAL" clId="{2BBEAC90-1D66-406A-B00B-F4F503A3500D}" dt="2023-01-08T19:21:35.239" v="24" actId="20577"/>
      <pc:docMkLst>
        <pc:docMk/>
      </pc:docMkLst>
      <pc:sldChg chg="modSp mod">
        <pc:chgData name="Arman Hamzehlou Kahrizi" userId="767ad6ce-b53d-49a2-bfff-0bc0e1f99c1f" providerId="ADAL" clId="{2BBEAC90-1D66-406A-B00B-F4F503A3500D}" dt="2023-01-08T19:21:11.221" v="14" actId="20577"/>
        <pc:sldMkLst>
          <pc:docMk/>
          <pc:sldMk cId="3812582265" sldId="268"/>
        </pc:sldMkLst>
        <pc:spChg chg="mod">
          <ac:chgData name="Arman Hamzehlou Kahrizi" userId="767ad6ce-b53d-49a2-bfff-0bc0e1f99c1f" providerId="ADAL" clId="{2BBEAC90-1D66-406A-B00B-F4F503A3500D}" dt="2023-01-08T19:21:11.221" v="14" actId="20577"/>
          <ac:spMkLst>
            <pc:docMk/>
            <pc:sldMk cId="3812582265" sldId="268"/>
            <ac:spMk id="3" creationId="{00000000-0000-0000-0000-000000000000}"/>
          </ac:spMkLst>
        </pc:spChg>
      </pc:sldChg>
      <pc:sldChg chg="del">
        <pc:chgData name="Arman Hamzehlou Kahrizi" userId="767ad6ce-b53d-49a2-bfff-0bc0e1f99c1f" providerId="ADAL" clId="{2BBEAC90-1D66-406A-B00B-F4F503A3500D}" dt="2023-01-08T19:21:05.830" v="0" actId="47"/>
        <pc:sldMkLst>
          <pc:docMk/>
          <pc:sldMk cId="1517489676" sldId="303"/>
        </pc:sldMkLst>
      </pc:sldChg>
      <pc:sldChg chg="modSp add mod">
        <pc:chgData name="Arman Hamzehlou Kahrizi" userId="767ad6ce-b53d-49a2-bfff-0bc0e1f99c1f" providerId="ADAL" clId="{2BBEAC90-1D66-406A-B00B-F4F503A3500D}" dt="2023-01-08T19:21:35.239" v="24" actId="20577"/>
        <pc:sldMkLst>
          <pc:docMk/>
          <pc:sldMk cId="3566063063" sldId="305"/>
        </pc:sldMkLst>
        <pc:spChg chg="mod">
          <ac:chgData name="Arman Hamzehlou Kahrizi" userId="767ad6ce-b53d-49a2-bfff-0bc0e1f99c1f" providerId="ADAL" clId="{2BBEAC90-1D66-406A-B00B-F4F503A3500D}" dt="2023-01-08T19:21:30.050" v="22" actId="20577"/>
          <ac:spMkLst>
            <pc:docMk/>
            <pc:sldMk cId="3566063063" sldId="305"/>
            <ac:spMk id="2" creationId="{00000000-0000-0000-0000-000000000000}"/>
          </ac:spMkLst>
        </pc:spChg>
        <pc:spChg chg="mod">
          <ac:chgData name="Arman Hamzehlou Kahrizi" userId="767ad6ce-b53d-49a2-bfff-0bc0e1f99c1f" providerId="ADAL" clId="{2BBEAC90-1D66-406A-B00B-F4F503A3500D}" dt="2023-01-08T19:21:35.239" v="24" actId="20577"/>
          <ac:spMkLst>
            <pc:docMk/>
            <pc:sldMk cId="3566063063" sldId="305"/>
            <ac:spMk id="3" creationId="{00000000-0000-0000-0000-000000000000}"/>
          </ac:spMkLst>
        </pc:spChg>
      </pc:sldChg>
    </pc:docChg>
  </pc:docChgLst>
  <pc:docChgLst>
    <pc:chgData name="Arman Hamzehlou Kahrizi" userId="767ad6ce-b53d-49a2-bfff-0bc0e1f99c1f" providerId="ADAL" clId="{D536E8CE-61DF-4877-9224-8D5B222221A4}"/>
    <pc:docChg chg="modSld">
      <pc:chgData name="Arman Hamzehlou Kahrizi" userId="767ad6ce-b53d-49a2-bfff-0bc0e1f99c1f" providerId="ADAL" clId="{D536E8CE-61DF-4877-9224-8D5B222221A4}" dt="2023-02-09T02:41:57.162" v="3" actId="20577"/>
      <pc:docMkLst>
        <pc:docMk/>
      </pc:docMkLst>
      <pc:sldChg chg="modSp mod">
        <pc:chgData name="Arman Hamzehlou Kahrizi" userId="767ad6ce-b53d-49a2-bfff-0bc0e1f99c1f" providerId="ADAL" clId="{D536E8CE-61DF-4877-9224-8D5B222221A4}" dt="2023-02-09T02:41:57.162" v="3" actId="20577"/>
        <pc:sldMkLst>
          <pc:docMk/>
          <pc:sldMk cId="2901670055" sldId="302"/>
        </pc:sldMkLst>
        <pc:spChg chg="mod">
          <ac:chgData name="Arman Hamzehlou Kahrizi" userId="767ad6ce-b53d-49a2-bfff-0bc0e1f99c1f" providerId="ADAL" clId="{D536E8CE-61DF-4877-9224-8D5B222221A4}" dt="2023-02-09T02:41:57.162" v="3" actId="20577"/>
          <ac:spMkLst>
            <pc:docMk/>
            <pc:sldMk cId="2901670055" sldId="302"/>
            <ac:spMk id="3" creationId="{00000000-0000-0000-0000-000000000000}"/>
          </ac:spMkLst>
        </pc:spChg>
      </pc:sldChg>
    </pc:docChg>
  </pc:docChgLst>
  <pc:docChgLst>
    <pc:chgData name="Arman Hamzehlou" userId="c491d3b60308a867" providerId="LiveId" clId="{E7ADB0D1-CB26-4D9F-9469-0E185FB0EF78}"/>
    <pc:docChg chg="modSld">
      <pc:chgData name="Arman Hamzehlou" userId="c491d3b60308a867" providerId="LiveId" clId="{E7ADB0D1-CB26-4D9F-9469-0E185FB0EF78}" dt="2022-04-03T23:09:46.262" v="8" actId="5793"/>
      <pc:docMkLst>
        <pc:docMk/>
      </pc:docMkLst>
      <pc:sldChg chg="modSp mod">
        <pc:chgData name="Arman Hamzehlou" userId="c491d3b60308a867" providerId="LiveId" clId="{E7ADB0D1-CB26-4D9F-9469-0E185FB0EF78}" dt="2022-04-03T23:09:46.262" v="8" actId="5793"/>
        <pc:sldMkLst>
          <pc:docMk/>
          <pc:sldMk cId="3812582265" sldId="268"/>
        </pc:sldMkLst>
        <pc:spChg chg="mod">
          <ac:chgData name="Arman Hamzehlou" userId="c491d3b60308a867" providerId="LiveId" clId="{E7ADB0D1-CB26-4D9F-9469-0E185FB0EF78}" dt="2022-04-03T23:09:46.262" v="8" actId="5793"/>
          <ac:spMkLst>
            <pc:docMk/>
            <pc:sldMk cId="3812582265" sldId="26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AAF2A-A432-452E-9DA4-9351FF2DC2D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3644D-A93D-4373-9CFA-1240FDB25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9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6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0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2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9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7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50220-A282-4135-8757-615B77BFED34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22BA3-2182-4095-A3B9-EC51BB02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08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erce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ercel.com/signu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vercel.com/docs/cl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Front-End Programming (CPAN 144)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12</a:t>
            </a:r>
          </a:p>
          <a:p>
            <a:r>
              <a:rPr lang="en-US" dirty="0"/>
              <a:t>Lecturer: Arman Hamzehlou Kahrizi</a:t>
            </a:r>
          </a:p>
          <a:p>
            <a:r>
              <a:rPr lang="en-US" dirty="0"/>
              <a:t>Winter 2023</a:t>
            </a:r>
          </a:p>
        </p:txBody>
      </p:sp>
      <p:pic>
        <p:nvPicPr>
          <p:cNvPr id="5" name="Picture 2" descr="H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15875"/>
            <a:ext cx="909637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670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5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>
            <a:normAutofit/>
          </a:bodyPr>
          <a:lstStyle/>
          <a:p>
            <a:r>
              <a:rPr lang="en-US" b="1" dirty="0"/>
              <a:t>Step 7 - Linking</a:t>
            </a:r>
            <a:endParaRPr lang="en-CA" dirty="0"/>
          </a:p>
        </p:txBody>
      </p:sp>
      <p:sp>
        <p:nvSpPr>
          <p:cNvPr id="67" name="Arc 5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45B90E-763F-1F84-9141-9AC7112F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1102818"/>
            <a:ext cx="8154129" cy="216084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26" y="3998019"/>
            <a:ext cx="4787224" cy="22165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000" dirty="0"/>
              <a:t>Decline by “N” to link to an existing project since you are deploying this project and a new project to your Vercel account.</a:t>
            </a:r>
          </a:p>
          <a:p>
            <a:pPr marL="0" indent="0">
              <a:lnSpc>
                <a:spcPct val="90000"/>
              </a:lnSpc>
              <a:buNone/>
            </a:pPr>
            <a:endParaRPr lang="en-CA" sz="3000" b="1" dirty="0"/>
          </a:p>
          <a:p>
            <a:pPr>
              <a:lnSpc>
                <a:spcPct val="90000"/>
              </a:lnSpc>
            </a:pPr>
            <a:endParaRPr lang="en-CA" sz="3000" dirty="0"/>
          </a:p>
        </p:txBody>
      </p:sp>
    </p:spTree>
    <p:extLst>
      <p:ext uri="{BB962C8B-B14F-4D97-AF65-F5344CB8AC3E}">
        <p14:creationId xmlns:p14="http://schemas.microsoft.com/office/powerpoint/2010/main" val="1464425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>
            <a:normAutofit/>
          </a:bodyPr>
          <a:lstStyle/>
          <a:p>
            <a:r>
              <a:rPr lang="en-US" b="1" dirty="0"/>
              <a:t>Step 8 – Project Name</a:t>
            </a:r>
            <a:endParaRPr lang="en-CA" dirty="0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33006-414F-B959-0C6F-CED625DA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1031469"/>
            <a:ext cx="8154129" cy="230354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26" y="3998019"/>
            <a:ext cx="4787224" cy="2216512"/>
          </a:xfrm>
        </p:spPr>
        <p:txBody>
          <a:bodyPr>
            <a:normAutofit/>
          </a:bodyPr>
          <a:lstStyle/>
          <a:p>
            <a:r>
              <a:rPr lang="en-CA"/>
              <a:t>Choose a project name for the app you are deploying.</a:t>
            </a:r>
          </a:p>
          <a:p>
            <a:pPr marL="0" indent="0">
              <a:buNone/>
            </a:pPr>
            <a:endParaRPr lang="en-CA" b="1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855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>
            <a:normAutofit/>
          </a:bodyPr>
          <a:lstStyle/>
          <a:p>
            <a:r>
              <a:rPr lang="en-US" b="1" dirty="0"/>
              <a:t>Step 9 – Project Directory</a:t>
            </a:r>
            <a:endParaRPr lang="en-CA" dirty="0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DC41C-128A-CAC6-4B65-01297AD5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35" y="990699"/>
            <a:ext cx="8154129" cy="238508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126" y="3998019"/>
            <a:ext cx="4787224" cy="2216512"/>
          </a:xfrm>
        </p:spPr>
        <p:txBody>
          <a:bodyPr>
            <a:normAutofit/>
          </a:bodyPr>
          <a:lstStyle/>
          <a:p>
            <a:r>
              <a:rPr lang="en-CA" dirty="0"/>
              <a:t>Leave the directory of the code to be ./</a:t>
            </a:r>
          </a:p>
          <a:p>
            <a:r>
              <a:rPr lang="en-CA" dirty="0"/>
              <a:t>Simply press enter</a:t>
            </a:r>
          </a:p>
          <a:p>
            <a:pPr marL="0" indent="0">
              <a:buNone/>
            </a:pPr>
            <a:endParaRPr lang="en-CA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8164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85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 b="1"/>
              <a:t>Step 10 – Project Settings</a:t>
            </a:r>
            <a:endParaRPr lang="en-CA" sz="2800"/>
          </a:p>
        </p:txBody>
      </p:sp>
      <p:sp>
        <p:nvSpPr>
          <p:cNvPr id="102" name="Rectangle 8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8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E887C-515E-A901-1721-7EA38A05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070" y="364142"/>
            <a:ext cx="7501899" cy="3867993"/>
          </a:xfrm>
          <a:prstGeom prst="rect">
            <a:avLst/>
          </a:prstGeom>
        </p:spPr>
      </p:pic>
      <p:sp>
        <p:nvSpPr>
          <p:cNvPr id="104" name="Rectangle 91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en-CA" sz="1600" b="1"/>
              <a:t>For now, you do not need to modify any of the commands. Simply decline with typing “N” and pressing enter.</a:t>
            </a:r>
          </a:p>
          <a:p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591012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That’s it!</a:t>
            </a:r>
            <a:endParaRPr lang="en-CA" sz="2800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85E0E-362A-7BEA-E286-0B023DBF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3" y="703806"/>
            <a:ext cx="7777234" cy="3188665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en-CA" sz="1600" b="1" dirty="0"/>
              <a:t>Try opening </a:t>
            </a:r>
            <a:r>
              <a:rPr lang="en-CA" sz="1600" b="1"/>
              <a:t>the Production URL!</a:t>
            </a:r>
            <a:endParaRPr lang="en-CA" sz="1600" b="1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3427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Agenda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CA" sz="2100" b="1"/>
              <a:t>Deploying React app to Vercel</a:t>
            </a:r>
            <a:endParaRPr lang="en-US" sz="2100" b="1"/>
          </a:p>
          <a:p>
            <a:pPr marL="0" indent="0">
              <a:buNone/>
            </a:pPr>
            <a:endParaRPr lang="en-US" sz="2100"/>
          </a:p>
          <a:p>
            <a:pPr lvl="1"/>
            <a:endParaRPr lang="en-US" sz="2100"/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81258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Serving a React app with Vercel</a:t>
            </a:r>
            <a:endParaRPr lang="en-CA" sz="4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Rather than building the app manually before every production deployment and pushing the contents to a static web server, we can leverage modern services such as </a:t>
            </a:r>
            <a:r>
              <a:rPr lang="en-US" sz="2100">
                <a:hlinkClick r:id="rId2"/>
              </a:rPr>
              <a:t>Vercel</a:t>
            </a:r>
            <a:r>
              <a:rPr lang="en-US" sz="2100"/>
              <a:t> to automate this process. </a:t>
            </a:r>
          </a:p>
          <a:p>
            <a:pPr lvl="1"/>
            <a:r>
              <a:rPr lang="en-US" sz="2100"/>
              <a:t>Vercel will detect changes to our code and perform the build step for us automatically as well as host the built app on their server.</a:t>
            </a:r>
            <a:endParaRPr lang="en-CA" sz="2100"/>
          </a:p>
        </p:txBody>
      </p:sp>
    </p:spTree>
    <p:extLst>
      <p:ext uri="{BB962C8B-B14F-4D97-AF65-F5344CB8AC3E}">
        <p14:creationId xmlns:p14="http://schemas.microsoft.com/office/powerpoint/2010/main" val="13751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Steps 1 – Account Registration</a:t>
            </a:r>
            <a:endParaRPr lang="en-CA" sz="40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CA" sz="2100"/>
              <a:t>Sign up for a free account at Vercel:</a:t>
            </a:r>
          </a:p>
          <a:p>
            <a:r>
              <a:rPr lang="en-CA" sz="2100">
                <a:hlinkClick r:id="rId2"/>
              </a:rPr>
              <a:t>https://vercel.com/signup</a:t>
            </a:r>
            <a:endParaRPr lang="en-CA" sz="2100"/>
          </a:p>
        </p:txBody>
      </p:sp>
    </p:spTree>
    <p:extLst>
      <p:ext uri="{BB962C8B-B14F-4D97-AF65-F5344CB8AC3E}">
        <p14:creationId xmlns:p14="http://schemas.microsoft.com/office/powerpoint/2010/main" val="35660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b="1"/>
              <a:t>Step 2 - Setup</a:t>
            </a:r>
            <a:endParaRPr lang="en-CA" sz="47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CA" sz="2100" dirty="0"/>
              <a:t>First step is to install Vercel CLI : </a:t>
            </a:r>
          </a:p>
          <a:p>
            <a:r>
              <a:rPr lang="en-CA" sz="2100" dirty="0"/>
              <a:t>npm </a:t>
            </a:r>
            <a:r>
              <a:rPr lang="en-CA" sz="2100" dirty="0" err="1"/>
              <a:t>i</a:t>
            </a:r>
            <a:r>
              <a:rPr lang="en-CA" sz="2100" dirty="0"/>
              <a:t> -g </a:t>
            </a:r>
            <a:r>
              <a:rPr lang="en-CA" sz="2100" dirty="0" err="1"/>
              <a:t>vercel</a:t>
            </a:r>
            <a:endParaRPr lang="en-CA" sz="2100" dirty="0"/>
          </a:p>
          <a:p>
            <a:r>
              <a:rPr lang="en-CA" sz="2100" dirty="0">
                <a:hlinkClick r:id="rId2"/>
              </a:rPr>
              <a:t>Vercel CLI Overview | CLI Commands | Vercel Docs</a:t>
            </a:r>
            <a:endParaRPr lang="en-CA" sz="2100" dirty="0"/>
          </a:p>
        </p:txBody>
      </p:sp>
    </p:spTree>
    <p:extLst>
      <p:ext uri="{BB962C8B-B14F-4D97-AF65-F5344CB8AC3E}">
        <p14:creationId xmlns:p14="http://schemas.microsoft.com/office/powerpoint/2010/main" val="452589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Step 3 - Deploying</a:t>
            </a:r>
            <a:endParaRPr lang="en-CA" sz="3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CA" sz="1600"/>
              <a:t>Open up a terminal in your react project and type in </a:t>
            </a:r>
            <a:r>
              <a:rPr lang="en-CA" sz="1600" b="1"/>
              <a:t>vercel</a:t>
            </a:r>
            <a:r>
              <a:rPr lang="en-CA" sz="1600"/>
              <a:t> and press enter.</a:t>
            </a:r>
          </a:p>
          <a:p>
            <a:pPr marL="0" indent="0">
              <a:buNone/>
            </a:pPr>
            <a:endParaRPr lang="en-CA" sz="1600" b="1"/>
          </a:p>
          <a:p>
            <a:endParaRPr lang="en-CA" sz="1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D237A5-6BFA-4D18-21AB-07BA5DF6C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1856315"/>
            <a:ext cx="4221014" cy="29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0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Steps 4 - Deploying</a:t>
            </a:r>
            <a:endParaRPr lang="en-CA" sz="3100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CA" sz="1600"/>
              <a:t>Select the appropriate login method, and follow the login process in a web browser. Once successful, you will be greeted with a success message</a:t>
            </a:r>
          </a:p>
          <a:p>
            <a:pPr marL="0" indent="0">
              <a:buNone/>
            </a:pPr>
            <a:endParaRPr lang="en-CA" sz="1600" b="1"/>
          </a:p>
          <a:p>
            <a:endParaRPr lang="en-CA" sz="160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1E1FE-02E7-22A8-58AF-E745B466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2199273"/>
            <a:ext cx="4221014" cy="22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9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US" sz="3100" b="1" dirty="0"/>
              <a:t>Step 5 - Deploying</a:t>
            </a:r>
            <a:endParaRPr lang="en-CA" sz="3100" dirty="0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CA" sz="1600" dirty="0"/>
              <a:t>Confirm with “y” that you are setting up and deploying the project.</a:t>
            </a:r>
          </a:p>
          <a:p>
            <a:pPr marL="0" indent="0">
              <a:buNone/>
            </a:pPr>
            <a:endParaRPr lang="en-CA" sz="1600" b="1" dirty="0"/>
          </a:p>
          <a:p>
            <a:endParaRPr lang="en-CA" sz="1600" dirty="0"/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C1E1FE-02E7-22A8-58AF-E745B466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2199273"/>
            <a:ext cx="4221014" cy="222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3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416" y="4883544"/>
            <a:ext cx="2907065" cy="1556907"/>
          </a:xfrm>
        </p:spPr>
        <p:txBody>
          <a:bodyPr anchor="ctr">
            <a:normAutofit/>
          </a:bodyPr>
          <a:lstStyle/>
          <a:p>
            <a:r>
              <a:rPr lang="en-US" sz="2800" b="1" dirty="0"/>
              <a:t>Step 6 - Scope</a:t>
            </a:r>
            <a:endParaRPr lang="en-CA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8416" y="0"/>
            <a:ext cx="8423809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0E7DB-4A5B-B585-8114-4A81AB7A6C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" r="29067" b="2"/>
          <a:stretch/>
        </p:blipFill>
        <p:spPr>
          <a:xfrm>
            <a:off x="719403" y="364142"/>
            <a:ext cx="7777234" cy="3867993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817950" y="5666847"/>
            <a:ext cx="1463040" cy="342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039" y="4883544"/>
            <a:ext cx="4940186" cy="1556907"/>
          </a:xfrm>
        </p:spPr>
        <p:txBody>
          <a:bodyPr anchor="ctr">
            <a:normAutofit/>
          </a:bodyPr>
          <a:lstStyle/>
          <a:p>
            <a:r>
              <a:rPr lang="en-CA" sz="1600" dirty="0"/>
              <a:t>Confirm with “y” that you are setting up and deploying the project.</a:t>
            </a:r>
          </a:p>
          <a:p>
            <a:r>
              <a:rPr lang="en-CA" sz="1600" dirty="0"/>
              <a:t>By default you will have one scope to deploy to. For now, choose the only available scope.</a:t>
            </a:r>
          </a:p>
          <a:p>
            <a:pPr marL="0" indent="0">
              <a:buNone/>
            </a:pPr>
            <a:endParaRPr lang="en-CA" sz="1600" b="1" dirty="0"/>
          </a:p>
          <a:p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35587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345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Advanced Front-End Programming (CPAN 144)</vt:lpstr>
      <vt:lpstr>Agenda</vt:lpstr>
      <vt:lpstr>Serving a React app with Vercel</vt:lpstr>
      <vt:lpstr>Steps 1 – Account Registration</vt:lpstr>
      <vt:lpstr>Step 2 - Setup</vt:lpstr>
      <vt:lpstr>Step 3 - Deploying</vt:lpstr>
      <vt:lpstr>Steps 4 - Deploying</vt:lpstr>
      <vt:lpstr>Step 5 - Deploying</vt:lpstr>
      <vt:lpstr>Step 6 - Scope</vt:lpstr>
      <vt:lpstr>Step 7 - Linking</vt:lpstr>
      <vt:lpstr>Step 8 – Project Name</vt:lpstr>
      <vt:lpstr>Step 9 – Project Directory</vt:lpstr>
      <vt:lpstr>Step 10 – Project Settings</vt:lpstr>
      <vt:lpstr>That’s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shahdad shari</dc:creator>
  <cp:lastModifiedBy>Arman</cp:lastModifiedBy>
  <cp:revision>134</cp:revision>
  <dcterms:created xsi:type="dcterms:W3CDTF">2017-09-13T15:10:44Z</dcterms:created>
  <dcterms:modified xsi:type="dcterms:W3CDTF">2023-02-10T01:53:47Z</dcterms:modified>
</cp:coreProperties>
</file>