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257357ed3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7257357ed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27257357ed3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257357ed3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7257357ed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27257357ed3_0_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7257357ed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27257357ed3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257357ed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27257357ed3_0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7257357ed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27257357ed3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257357ed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27257357ed3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7257357ed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27257357ed3_0_1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7257357ed3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27257357ed3_0_1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7257357ed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27257357ed3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7257357ed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27257357ed3_0_2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7257357ed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g27257357ed3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7257357ed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g27257357ed3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7257357ed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g27257357ed3_0_2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7257357ed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g27257357ed3_0_2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257357ed3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27257357ed3_0_2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257357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7257357ed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57357e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7257357ed3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257357ed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7257357ed3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257357ed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7257357ed3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257357e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7257357ed3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257357ed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7257357ed3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transform.tools/html-to-jsx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Advanced Front-End Programming (CPAN 144)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Lecturer: Harshdeep Singh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 Summer 2024</a:t>
            </a:r>
            <a:endParaRPr/>
          </a:p>
        </p:txBody>
      </p:sp>
      <p:pic>
        <p:nvPicPr>
          <p:cNvPr descr="Humber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15875"/>
            <a:ext cx="9096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2"/>
          <p:cNvGrpSpPr/>
          <p:nvPr/>
        </p:nvGrpSpPr>
        <p:grpSpPr>
          <a:xfrm>
            <a:off x="1891743" y="0"/>
            <a:ext cx="5360514" cy="5777808"/>
            <a:chOff x="329184" y="1"/>
            <a:chExt cx="524256" cy="5777808"/>
          </a:xfrm>
        </p:grpSpPr>
        <p:cxnSp>
          <p:nvCxnSpPr>
            <p:cNvPr id="197" name="Google Shape;197;p22"/>
            <p:cNvCxnSpPr/>
            <p:nvPr/>
          </p:nvCxnSpPr>
          <p:spPr>
            <a:xfrm rot="10800000">
              <a:off x="329184" y="5777809"/>
              <a:ext cx="523824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8" name="Google Shape;198;p22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22"/>
          <p:cNvSpPr/>
          <p:nvPr/>
        </p:nvSpPr>
        <p:spPr>
          <a:xfrm>
            <a:off x="447348" y="551961"/>
            <a:ext cx="8249304" cy="532513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1143000" y="1231961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Components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3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07" name="Google Shape;207;p2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3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What is a function component?</a:t>
            </a:r>
            <a:endParaRPr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The simplest way to define a component is to write a JavaScript function.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Most common way of implementing a component in react.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Is a plain JavaScript function that returns JSX.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  <p:cxnSp>
        <p:nvCxnSpPr>
          <p:cNvPr id="213" name="Google Shape;213;p23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component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2551950" y="1552513"/>
            <a:ext cx="404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App.js</a:t>
            </a:r>
            <a:endParaRPr/>
          </a:p>
        </p:txBody>
      </p:sp>
      <p:sp>
        <p:nvSpPr>
          <p:cNvPr id="220" name="Google Shape;220;p24"/>
          <p:cNvSpPr txBox="1"/>
          <p:nvPr>
            <p:ph idx="2" type="body"/>
          </p:nvPr>
        </p:nvSpPr>
        <p:spPr>
          <a:xfrm>
            <a:off x="2551900" y="2174875"/>
            <a:ext cx="4040100" cy="3951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App() {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(&lt;h1&gt; … &lt;/h1&gt;)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25"/>
          <p:cNvGrpSpPr/>
          <p:nvPr/>
        </p:nvGrpSpPr>
        <p:grpSpPr>
          <a:xfrm>
            <a:off x="1891743" y="0"/>
            <a:ext cx="5360514" cy="5777808"/>
            <a:chOff x="329184" y="1"/>
            <a:chExt cx="524256" cy="5777808"/>
          </a:xfrm>
        </p:grpSpPr>
        <p:cxnSp>
          <p:nvCxnSpPr>
            <p:cNvPr id="228" name="Google Shape;228;p25"/>
            <p:cNvCxnSpPr/>
            <p:nvPr/>
          </p:nvCxnSpPr>
          <p:spPr>
            <a:xfrm rot="10800000">
              <a:off x="329184" y="5777809"/>
              <a:ext cx="523824" cy="0"/>
            </a:xfrm>
            <a:prstGeom prst="straightConnector1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25"/>
            <p:cNvSpPr/>
            <p:nvPr/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25"/>
          <p:cNvSpPr/>
          <p:nvPr/>
        </p:nvSpPr>
        <p:spPr>
          <a:xfrm>
            <a:off x="447348" y="551961"/>
            <a:ext cx="8249304" cy="532513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 txBox="1"/>
          <p:nvPr>
            <p:ph type="title"/>
          </p:nvPr>
        </p:nvSpPr>
        <p:spPr>
          <a:xfrm>
            <a:off x="1143000" y="1231961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Component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26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39" name="Google Shape;239;p26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26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Creating a Class Component</a:t>
            </a:r>
            <a:endParaRPr/>
          </a:p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Before React 16.8, Class components were the only way to create React component.</a:t>
            </a:r>
            <a:endParaRPr sz="2400"/>
          </a:p>
        </p:txBody>
      </p:sp>
      <p:cxnSp>
        <p:nvCxnSpPr>
          <p:cNvPr id="245" name="Google Shape;245;p26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7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253" name="Google Shape;253;p27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7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7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27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How to create</a:t>
            </a:r>
            <a:r>
              <a:rPr lang="en-US" sz="4200"/>
              <a:t> a Class Component</a:t>
            </a:r>
            <a:endParaRPr/>
          </a:p>
        </p:txBody>
      </p:sp>
      <p:sp>
        <p:nvSpPr>
          <p:cNvPr id="258" name="Google Shape;258;p27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component must include the </a:t>
            </a:r>
            <a:r>
              <a:rPr b="1" lang="en-US" sz="2400">
                <a:solidFill>
                  <a:srgbClr val="00B0F0"/>
                </a:solidFill>
              </a:rPr>
              <a:t>extends </a:t>
            </a:r>
            <a:r>
              <a:rPr b="1" lang="en-US" sz="2400" u="sng">
                <a:solidFill>
                  <a:srgbClr val="00B0F0"/>
                </a:solidFill>
              </a:rPr>
              <a:t>React.Component </a:t>
            </a:r>
            <a:r>
              <a:rPr lang="en-US" sz="2400"/>
              <a:t>statement, this statement creates an inheritance to </a:t>
            </a:r>
            <a:r>
              <a:rPr b="1" lang="en-US" sz="2400">
                <a:solidFill>
                  <a:srgbClr val="00B0F0"/>
                </a:solidFill>
              </a:rPr>
              <a:t>React.Component</a:t>
            </a:r>
            <a:r>
              <a:rPr lang="en-US" sz="2400"/>
              <a:t>, and gives your component access to </a:t>
            </a:r>
            <a:r>
              <a:rPr b="1" lang="en-US" sz="2400">
                <a:solidFill>
                  <a:srgbClr val="00B0F0"/>
                </a:solidFill>
              </a:rPr>
              <a:t>React.Component</a:t>
            </a:r>
            <a:r>
              <a:rPr i="1" lang="en-US" sz="2400"/>
              <a:t>'s</a:t>
            </a:r>
            <a:r>
              <a:rPr lang="en-US" sz="2400"/>
              <a:t> functions.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component also requires a </a:t>
            </a:r>
            <a:r>
              <a:rPr b="1" lang="en-US" sz="2400">
                <a:solidFill>
                  <a:srgbClr val="00B0F0"/>
                </a:solidFill>
              </a:rPr>
              <a:t>render() </a:t>
            </a:r>
            <a:r>
              <a:rPr lang="en-US" sz="2400"/>
              <a:t>method, this method returns HTML.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cxnSp>
        <p:nvCxnSpPr>
          <p:cNvPr id="259" name="Google Shape;259;p27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8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66" name="Google Shape;266;p28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28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Class Component</a:t>
            </a:r>
            <a:endParaRPr/>
          </a:p>
        </p:txBody>
      </p:sp>
      <p:sp>
        <p:nvSpPr>
          <p:cNvPr id="271" name="Google Shape;271;p28"/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Hi, I am a Car!</a:t>
            </a:r>
            <a:r>
              <a:rPr b="0" i="0" lang="en-US" sz="12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28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29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79" name="Google Shape;279;p29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9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Class Component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11747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component must include the extends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React.Component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475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component also requires a render() method, this method returns HTML.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17475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React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20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Component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0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20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Here I am!</a:t>
            </a:r>
            <a:r>
              <a:rPr b="0" i="0" lang="en-US" sz="20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&lt;/h2&gt;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5" name="Google Shape;285;p29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30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293" name="Google Shape;293;p30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30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Class Component</a:t>
            </a:r>
            <a:endParaRPr/>
          </a:p>
        </p:txBody>
      </p:sp>
      <p:sp>
        <p:nvSpPr>
          <p:cNvPr id="298" name="Google Shape;298;p30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Although class components are still supported in React, it is not recommended to create class components in new React code</a:t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cxnSp>
        <p:nvCxnSpPr>
          <p:cNvPr id="299" name="Google Shape;299;p30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 txBox="1"/>
          <p:nvPr>
            <p:ph type="title"/>
          </p:nvPr>
        </p:nvSpPr>
        <p:spPr>
          <a:xfrm>
            <a:off x="1143000" y="1293338"/>
            <a:ext cx="6858000" cy="327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-US" sz="6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 : JavaScript XML</a:t>
            </a:r>
            <a:endParaRPr sz="6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-US" sz="2400"/>
              <a:t>(and why we want to use it)</a:t>
            </a:r>
            <a:endParaRPr sz="2400"/>
          </a:p>
        </p:txBody>
      </p:sp>
      <p:cxnSp>
        <p:nvCxnSpPr>
          <p:cNvPr id="308" name="Google Shape;308;p31"/>
          <p:cNvCxnSpPr/>
          <p:nvPr/>
        </p:nvCxnSpPr>
        <p:spPr>
          <a:xfrm rot="10800000">
            <a:off x="447348" y="6354708"/>
            <a:ext cx="8250174" cy="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97" name="Google Shape;97;p1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Agenda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React Components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Introduction to JSX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React Element</a:t>
            </a:r>
            <a:endParaRPr/>
          </a:p>
          <a:p>
            <a:pPr indent="-95250" lvl="2" marL="11430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15240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152400" lvl="1" marL="7429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  <p:cxnSp>
        <p:nvCxnSpPr>
          <p:cNvPr id="103" name="Google Shape;103;p14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32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315" name="Google Shape;315;p3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32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2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React Elements</a:t>
            </a:r>
            <a:endParaRPr sz="4200"/>
          </a:p>
        </p:txBody>
      </p:sp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Before learning about JSX, it makes sense to learn about the thing it replaced, React Elements</a:t>
            </a:r>
            <a:endParaRPr/>
          </a:p>
        </p:txBody>
      </p:sp>
      <p:cxnSp>
        <p:nvCxnSpPr>
          <p:cNvPr id="321" name="Google Shape;321;p32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p33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328" name="Google Shape;328;p33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1" name="Google Shape;331;p33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React Elements</a:t>
            </a:r>
            <a:endParaRPr sz="4200"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Elements are the smallest building blocks of React apps.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An element describes what you want to see on the screen:</a:t>
            </a:r>
            <a:endParaRPr sz="2100"/>
          </a:p>
        </p:txBody>
      </p:sp>
      <p:cxnSp>
        <p:nvCxnSpPr>
          <p:cNvPr id="334" name="Google Shape;334;p33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5" name="Google Shape;3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5" y="5442950"/>
            <a:ext cx="8112025" cy="3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1" name="Google Shape;341;p34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342" name="Google Shape;342;p34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4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4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React Elements</a:t>
            </a:r>
            <a:endParaRPr sz="4200"/>
          </a:p>
        </p:txBody>
      </p:sp>
      <p:sp>
        <p:nvSpPr>
          <p:cNvPr id="347" name="Google Shape;347;p34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This would create an &lt;h1&gt; tag on the browser screen with the text ‘Hello world’</a:t>
            </a:r>
            <a:endParaRPr sz="2100"/>
          </a:p>
        </p:txBody>
      </p:sp>
      <p:cxnSp>
        <p:nvCxnSpPr>
          <p:cNvPr id="348" name="Google Shape;348;p34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9" name="Google Shape;34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725" y="5442950"/>
            <a:ext cx="8112025" cy="3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35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356" name="Google Shape;356;p35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35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5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React Elements</a:t>
            </a:r>
            <a:endParaRPr sz="4200"/>
          </a:p>
        </p:txBody>
      </p:sp>
      <p:sp>
        <p:nvSpPr>
          <p:cNvPr id="361" name="Google Shape;361;p35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100"/>
              <a:t>This is totally valid React code, and you can still write your code like this, but it has some shortcomings</a:t>
            </a:r>
            <a:endParaRPr sz="2100"/>
          </a:p>
        </p:txBody>
      </p:sp>
      <p:cxnSp>
        <p:nvCxnSpPr>
          <p:cNvPr id="362" name="Google Shape;362;p35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36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369" name="Google Shape;369;p36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36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6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React Elements</a:t>
            </a:r>
            <a:endParaRPr sz="4200"/>
          </a:p>
        </p:txBody>
      </p:sp>
      <p:sp>
        <p:nvSpPr>
          <p:cNvPr id="374" name="Google Shape;374;p36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This code is less readable than writing HTML-like code that we wrote earlier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For simpler elements, this is manageable, but problem arises when we start combining multiple elements</a:t>
            </a:r>
            <a:endParaRPr sz="2100"/>
          </a:p>
        </p:txBody>
      </p:sp>
      <p:cxnSp>
        <p:nvCxnSpPr>
          <p:cNvPr id="375" name="Google Shape;375;p36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37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382" name="Google Shape;382;p37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37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7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/>
          </a:p>
        </p:txBody>
      </p:sp>
      <p:cxnSp>
        <p:nvCxnSpPr>
          <p:cNvPr id="387" name="Google Shape;387;p37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8" name="Google Shape;3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76425"/>
            <a:ext cx="9144001" cy="32089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7"/>
          <p:cNvSpPr txBox="1"/>
          <p:nvPr/>
        </p:nvSpPr>
        <p:spPr>
          <a:xfrm>
            <a:off x="891775" y="2553738"/>
            <a:ext cx="723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createElement code: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8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5" name="Google Shape;395;p38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396" name="Google Shape;396;p38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38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38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/>
          </a:p>
        </p:txBody>
      </p:sp>
      <p:sp>
        <p:nvSpPr>
          <p:cNvPr id="401" name="Google Shape;401;p38"/>
          <p:cNvSpPr txBox="1"/>
          <p:nvPr/>
        </p:nvSpPr>
        <p:spPr>
          <a:xfrm>
            <a:off x="891775" y="2553738"/>
            <a:ext cx="723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600" y="3138725"/>
            <a:ext cx="6991350" cy="37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9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39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409" name="Google Shape;409;p39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39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Introduction to JSX</a:t>
            </a:r>
            <a:endParaRPr sz="4200"/>
          </a:p>
        </p:txBody>
      </p:sp>
      <p:sp>
        <p:nvSpPr>
          <p:cNvPr id="414" name="Google Shape;414;p39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JSX is a syntax extension for JavaScript that lets you write HTML-like markup inside a JavaScript file.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Is used to create react elements</a:t>
            </a:r>
            <a:endParaRPr/>
          </a:p>
        </p:txBody>
      </p:sp>
      <p:cxnSp>
        <p:nvCxnSpPr>
          <p:cNvPr id="415" name="Google Shape;415;p39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p40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422" name="Google Shape;422;p4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40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0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Introduction to JSX – Cont.</a:t>
            </a:r>
            <a:endParaRPr/>
          </a:p>
        </p:txBody>
      </p:sp>
      <p:sp>
        <p:nvSpPr>
          <p:cNvPr id="427" name="Google Shape;427;p40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Although JSX follows markup syntax like HTML, it comes with its own set of rules that are stricter than HTML</a:t>
            </a:r>
            <a:endParaRPr sz="2100"/>
          </a:p>
        </p:txBody>
      </p:sp>
      <p:cxnSp>
        <p:nvCxnSpPr>
          <p:cNvPr id="428" name="Google Shape;428;p40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1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41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435" name="Google Shape;435;p41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p41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1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Rules of</a:t>
            </a:r>
            <a:r>
              <a:rPr lang="en-US" sz="4200"/>
              <a:t> JSX – Return a single root element </a:t>
            </a:r>
            <a:endParaRPr sz="4200"/>
          </a:p>
        </p:txBody>
      </p:sp>
      <p:sp>
        <p:nvSpPr>
          <p:cNvPr id="440" name="Google Shape;440;p41"/>
          <p:cNvSpPr txBox="1"/>
          <p:nvPr>
            <p:ph idx="1" type="body"/>
          </p:nvPr>
        </p:nvSpPr>
        <p:spPr>
          <a:xfrm>
            <a:off x="783775" y="3017524"/>
            <a:ext cx="74559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To return multiple elements from a component, wrap them with a single parent tag.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For example, you can use a &lt;div&gt;: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441" name="Google Shape;4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073" y="4546775"/>
            <a:ext cx="3038399" cy="1996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15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10" name="Google Shape;110;p1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5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Let's create a new React App!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In the upcoming activity, we are going to create a react app and create all required files/components manually: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0" lvl="1" marL="4000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 sz="2100"/>
              <a:t>create-react-app my-app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 sz="2100"/>
              <a:t>cd my-app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-US" sz="2100"/>
              <a:t>npm start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7" name="Google Shape;447;p42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448" name="Google Shape;448;p42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1" name="Google Shape;451;p42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2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Rules of JSX – Return a single root element </a:t>
            </a:r>
            <a:endParaRPr sz="4200"/>
          </a:p>
        </p:txBody>
      </p:sp>
      <p:sp>
        <p:nvSpPr>
          <p:cNvPr id="453" name="Google Shape;453;p42"/>
          <p:cNvSpPr txBox="1"/>
          <p:nvPr>
            <p:ph idx="1" type="body"/>
          </p:nvPr>
        </p:nvSpPr>
        <p:spPr>
          <a:xfrm>
            <a:off x="783775" y="3017524"/>
            <a:ext cx="74559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If you don’t want to add an extra &lt;div&gt; to your markup, you can write &lt;&gt; and &lt;/&gt; instead:</a:t>
            </a:r>
            <a:endParaRPr sz="2100"/>
          </a:p>
        </p:txBody>
      </p:sp>
      <p:pic>
        <p:nvPicPr>
          <p:cNvPr id="454" name="Google Shape;4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725" y="3938400"/>
            <a:ext cx="3448551" cy="27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3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43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461" name="Google Shape;461;p43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4" name="Google Shape;464;p43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3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Rules of JSX – </a:t>
            </a:r>
            <a:r>
              <a:rPr lang="en-US" sz="4200"/>
              <a:t>Close all the tags </a:t>
            </a:r>
            <a:endParaRPr sz="4200"/>
          </a:p>
        </p:txBody>
      </p:sp>
      <p:sp>
        <p:nvSpPr>
          <p:cNvPr id="466" name="Google Shape;466;p43"/>
          <p:cNvSpPr txBox="1"/>
          <p:nvPr>
            <p:ph idx="1" type="body"/>
          </p:nvPr>
        </p:nvSpPr>
        <p:spPr>
          <a:xfrm>
            <a:off x="783775" y="3017526"/>
            <a:ext cx="745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JSX requires tags to be explicitly closed: self-closing tags like &lt;img&gt; must become &lt;img /&gt;, and wrapping tags like &lt;li&gt;oranges must be written as &lt;li&gt;oranges&lt;/li&gt;</a:t>
            </a:r>
            <a:endParaRPr sz="2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p44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473" name="Google Shape;473;p44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44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4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Rules of JSX – </a:t>
            </a:r>
            <a:r>
              <a:rPr lang="en-US" sz="4200"/>
              <a:t>camelCase most of the things!</a:t>
            </a:r>
            <a:endParaRPr sz="4200"/>
          </a:p>
        </p:txBody>
      </p:sp>
      <p:sp>
        <p:nvSpPr>
          <p:cNvPr id="478" name="Google Shape;478;p44"/>
          <p:cNvSpPr txBox="1"/>
          <p:nvPr>
            <p:ph idx="1" type="body"/>
          </p:nvPr>
        </p:nvSpPr>
        <p:spPr>
          <a:xfrm>
            <a:off x="783775" y="3017526"/>
            <a:ext cx="745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Most attributes and properties in HTML that are separated with dashes(eg. stroke-width, background-color) must be converted to camel case syntax in JSX(strokeWidth, backgroundColor etc.)</a:t>
            </a:r>
            <a:endParaRPr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45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485" name="Google Shape;485;p45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45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5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Rules of JSX – camelCase most of the things!</a:t>
            </a:r>
            <a:endParaRPr sz="4200"/>
          </a:p>
        </p:txBody>
      </p:sp>
      <p:sp>
        <p:nvSpPr>
          <p:cNvPr id="490" name="Google Shape;490;p45"/>
          <p:cNvSpPr txBox="1"/>
          <p:nvPr>
            <p:ph idx="1" type="body"/>
          </p:nvPr>
        </p:nvSpPr>
        <p:spPr>
          <a:xfrm>
            <a:off x="783775" y="3017526"/>
            <a:ext cx="745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Also note that in HTML, we define class to a tag like: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But in JavaScript, class is a reserved keyword, to accommodate that we must write JSX classes with the keyword className. So the above example would be written in JSX as:</a:t>
            </a:r>
            <a:endParaRPr sz="2100"/>
          </a:p>
        </p:txBody>
      </p:sp>
      <p:pic>
        <p:nvPicPr>
          <p:cNvPr id="491" name="Google Shape;4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400" y="3671550"/>
            <a:ext cx="5439549" cy="3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2400" y="5670175"/>
            <a:ext cx="5516400" cy="4958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8" name="Google Shape;498;p46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499" name="Google Shape;499;p46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2" name="Google Shape;502;p46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46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Pro-tip: Use a JSX Converter</a:t>
            </a:r>
            <a:endParaRPr sz="4200"/>
          </a:p>
        </p:txBody>
      </p:sp>
      <p:sp>
        <p:nvSpPr>
          <p:cNvPr id="504" name="Google Shape;504;p46"/>
          <p:cNvSpPr txBox="1"/>
          <p:nvPr>
            <p:ph idx="1" type="body"/>
          </p:nvPr>
        </p:nvSpPr>
        <p:spPr>
          <a:xfrm>
            <a:off x="783775" y="3017526"/>
            <a:ext cx="74559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Converting all these attributes in existing markup can be tedious!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It is recommended to use a converter to convert your valid HTML to JSX syntax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u="sng">
                <a:solidFill>
                  <a:schemeClr val="hlink"/>
                </a:solidFill>
                <a:hlinkClick r:id="rId3"/>
              </a:rPr>
              <a:t>https://transform.tools/html-to-jsx</a:t>
            </a:r>
            <a:endParaRPr sz="2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47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Expressions in JSX</a:t>
            </a:r>
            <a:endParaRPr/>
          </a:p>
        </p:txBody>
      </p:sp>
      <p:grpSp>
        <p:nvGrpSpPr>
          <p:cNvPr id="511" name="Google Shape;511;p47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512" name="Google Shape;512;p47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7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47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7"/>
          <p:cNvSpPr txBox="1"/>
          <p:nvPr>
            <p:ph idx="1" type="body"/>
          </p:nvPr>
        </p:nvSpPr>
        <p:spPr>
          <a:xfrm>
            <a:off x="457200" y="2514599"/>
            <a:ext cx="7772400" cy="3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Sometimes you will want to add a little JavaScript logic or reference a dynamic variable inside that markup.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With JSX, you can write expressions inside curly braces { }.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The expression can be a React variable, property, or any other valid JavaScript expression.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None/>
            </a:pPr>
            <a:r>
              <a:rPr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myelement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React is 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-US" sz="1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times better with JSX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8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grpSp>
        <p:nvGrpSpPr>
          <p:cNvPr id="522" name="Google Shape;522;p48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523" name="Google Shape;523;p48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8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48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48"/>
          <p:cNvSpPr txBox="1"/>
          <p:nvPr/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getGreeting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6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en-US" sz="1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i="0" lang="en-US" sz="16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0" i="0" lang="en-US" sz="16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formatName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6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user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1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6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Hello, Stranger.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&lt;/h1&gt;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Submit your class Activities</a:t>
            </a:r>
            <a:endParaRPr/>
          </a:p>
        </p:txBody>
      </p:sp>
      <p:sp>
        <p:nvSpPr>
          <p:cNvPr id="532" name="Google Shape;532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Navigate 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4</a:t>
            </a:r>
            <a:r>
              <a:rPr lang="en-US"/>
              <a:t> and download the instruction for lab 4.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you fulfill all the requirements of the lab, ZIP all your source files and submit them into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Pay attention to the due date defined on the blackboard submission box for this activity.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oogle Shape;122;p16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123" name="Google Shape;123;p16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6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Components</a:t>
            </a:r>
            <a:endParaRPr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React apps are made out of components.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 component is a piece of the UI (user interface) that has its own logic and appearance.</a:t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/>
              <a:t>A component can be as small as a button, or as large as an entire page.</a:t>
            </a:r>
            <a:endParaRPr/>
          </a:p>
        </p:txBody>
      </p:sp>
      <p:cxnSp>
        <p:nvCxnSpPr>
          <p:cNvPr id="129" name="Google Shape;129;p16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136" name="Google Shape;136;p17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7"/>
          <p:cNvSpPr txBox="1"/>
          <p:nvPr>
            <p:ph type="title"/>
          </p:nvPr>
        </p:nvSpPr>
        <p:spPr>
          <a:xfrm>
            <a:off x="782725" y="809899"/>
            <a:ext cx="7457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Components (visualized)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975" y="1651100"/>
            <a:ext cx="4666600" cy="5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8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148" name="Google Shape;148;p18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82725" y="809899"/>
            <a:ext cx="7457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Components (visualized)</a:t>
            </a:r>
            <a:endParaRPr/>
          </a:p>
        </p:txBody>
      </p:sp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75" y="1651100"/>
            <a:ext cx="5932149" cy="52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160" name="Google Shape;160;p19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9"/>
          <p:cNvSpPr txBox="1"/>
          <p:nvPr>
            <p:ph type="title"/>
          </p:nvPr>
        </p:nvSpPr>
        <p:spPr>
          <a:xfrm>
            <a:off x="782725" y="809899"/>
            <a:ext cx="74571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Activity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44046" y="1866597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Let’s try to mimic this layout in React!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20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171" name="Google Shape;171;p20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20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Components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Notice that &lt;App /&gt;, &lt;Header /&gt;, &lt;Navbar /&gt; and &lt;MainContent /&gt; all start with a capital letter. That’s how you know it’s a React component. React component names must always start with a capital letter, while HTML tags must be lowercase.</a:t>
            </a:r>
            <a:endParaRPr/>
          </a:p>
        </p:txBody>
      </p:sp>
      <p:cxnSp>
        <p:nvCxnSpPr>
          <p:cNvPr id="177" name="Google Shape;177;p20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21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184" name="Google Shape;184;p21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1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Importing and Exporting Components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32898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625"/>
              <a:buChar char="•"/>
            </a:pPr>
            <a:r>
              <a:rPr lang="en-US"/>
              <a:t>The magic of components lies in their reusability: you can create components that are composed of other components.</a:t>
            </a:r>
            <a:endParaRPr/>
          </a:p>
          <a:p>
            <a:pPr indent="-315277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But as you nest more and more components, it often makes sense to start splitting them into different files. </a:t>
            </a:r>
            <a:endParaRPr/>
          </a:p>
          <a:p>
            <a:pPr indent="-315277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This lets you keep your files easy to scan and reuse components in more places.</a:t>
            </a:r>
            <a:endParaRPr/>
          </a:p>
        </p:txBody>
      </p:sp>
      <p:cxnSp>
        <p:nvCxnSpPr>
          <p:cNvPr id="190" name="Google Shape;190;p21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