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6" r:id="rId7"/>
    <p:sldId id="269" r:id="rId8"/>
    <p:sldId id="271" r:id="rId9"/>
    <p:sldId id="265" r:id="rId10"/>
    <p:sldId id="267" r:id="rId11"/>
    <p:sldId id="268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392C-DE96-5B4B-950F-128A5A857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744899-1169-B146-924D-3A6B142E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66551-CDC6-FC44-9116-A7B16F0F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76F1C-6FF6-A142-A2B9-29D486E9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36532-FEA6-A44B-919C-0C4AB76F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9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2336C-9009-234E-B08F-5C63AB2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EECDE-3592-CF43-93A6-DC5D1AE5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3A908-547F-1D43-8B9B-953BFFFA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C7606-6D4E-9E47-8A9D-904C235B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CC8A7-5DD2-604E-B5D0-7503AF8B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4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BE78FB-E02E-7D46-8379-28A50195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CC935-801E-1848-AE2B-C7C74F24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DA3D0-31BF-BD43-BB5A-6009EB3A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EAAC8-A060-E543-8D96-FED7E598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1F05-EEBA-E547-9A8A-275035C0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12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3CAA4-EFEF-2843-8CFB-8F3D405A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C5D4-CB76-A340-859C-6BE37364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241C9-7AE4-344F-88BE-5A37752A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1B4E9-5754-0649-BDB4-0FB3A2FA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C1926-7BA8-1B4C-A6C9-E5211BB7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2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51FE1-E025-6149-B21F-46BB9032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23C46-4613-2D41-9681-16203817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43925-7113-5548-A20E-83337E02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2805D-3B16-E342-8F01-FF5792EF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7CE8-EBCB-174D-97B5-A2EA8534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62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00044-7569-0942-A8C7-EC0BD38C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FD1E6-A68E-3344-9FE5-1031D6D1A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41650-05CF-9743-9325-F6BD52318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10045-4990-AC4F-AD7F-C70413F6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D201F-B617-CB4A-86CD-02189D5C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34026-EE8E-F346-A0E4-4D4CB97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1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BBFC2-7218-9C4D-A4CA-610A3470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FB496-3404-254C-BE01-BB4B564C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5E99D-326D-9449-BD87-ABC9DB18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1B5815-F0A6-DC47-8804-40A941633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9B508C-8920-3E4A-96C6-85D078A3F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ACA37-A6B6-024E-BA07-7B1309CE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B89394-005D-6348-AA51-0EEEAD59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C8D459-A245-D84E-A553-9B9A5FD1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13867-07F0-EB40-938D-1B66BC82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9823D5-7BE1-B149-9066-9DA16887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AA244-B8F1-EE44-B836-D1B224C8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6E0DB7-1005-1044-A2E2-8C19085C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55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F5D53-A058-B841-9A22-061D4AD9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0613A-ED64-F347-BDFE-27FC80FF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6CD97-7F46-084A-BBBF-53708F21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84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7619-2A3D-9F45-93F4-5493651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EFB55-CBDB-5B43-8CCC-DF995C5B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AAD03-0020-CE48-B184-2F9165CC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9B8E4-E49D-2E40-8761-E4E9DF9B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700D-6C3D-934B-A6FF-7EDA36DD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F4E30-DDB6-7E46-A8F4-BBD04431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76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93642-39AF-3149-BA02-01B62F80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E142A-9310-A44E-B0B3-332CE350C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DA19A-1A33-174A-905A-E65A29E86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C9898-3810-8B47-A165-1197E929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93FD6-32F7-1A4F-9ACD-DB888BD2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E7D85-CBD3-0846-B2C1-CDF462EB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64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6EC9AB-5A79-D64F-9608-A4173FE7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58086-11B3-104D-B91D-8240120E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0A234-35F1-164B-B29A-3F5878683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D6F5-D721-9847-887E-00D48BA5262F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F70E0-8FC4-5C4F-AA72-27F36C2D3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8B2BE-AF4A-144A-AC62-4DAB089F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1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F2E436-FBC8-A041-BFA9-CEAEA4B2A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822351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Groovy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7DE254-EC9C-7846-B577-20BAE8443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sz="1100">
                <a:solidFill>
                  <a:schemeClr val="bg1"/>
                </a:solidFill>
              </a:rPr>
              <a:t>						</a:t>
            </a:r>
          </a:p>
          <a:p>
            <a:pPr algn="l"/>
            <a:endParaRPr kumimoji="1" lang="en-US" altLang="zh-CN" sz="1100">
              <a:solidFill>
                <a:schemeClr val="bg1"/>
              </a:solidFill>
            </a:endParaRPr>
          </a:p>
          <a:p>
            <a:pPr algn="l"/>
            <a:r>
              <a:rPr kumimoji="1" lang="en-US" altLang="zh-CN" sz="1100">
                <a:solidFill>
                  <a:schemeClr val="bg1"/>
                </a:solidFill>
              </a:rPr>
              <a:t>					               by Qiu Feng</a:t>
            </a:r>
            <a:endParaRPr kumimoji="1" lang="zh-CN" altLang="en-US" sz="11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91BCD-9C6A-6841-82D6-21D4FAA3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743073"/>
            <a:ext cx="4047843" cy="20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5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BD22-D6A7-DD47-AF08-B12D3B41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 目录结构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856C2F-A6CD-0346-AFA9-C3033E37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43818"/>
            <a:ext cx="4533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8C010-4DC3-BA4C-979B-B23BB3F9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 </a:t>
            </a:r>
            <a:r>
              <a:rPr kumimoji="1" lang="en-US" altLang="zh-CN" dirty="0" err="1"/>
              <a:t>build.gradle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7AB9227-9173-1E46-8E17-89336C3C8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901031"/>
            <a:ext cx="7810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2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7D585-AC8E-DA42-8B0B-E63DB41A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3200" dirty="0"/>
              <a:t>Thanks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58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7738C-57FD-D049-B364-54CBFB0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6B744-75F6-6046-B7D7-DD87B359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 Groovy </a:t>
            </a:r>
            <a:r>
              <a:rPr kumimoji="1" lang="zh-CN" altLang="en-US" dirty="0"/>
              <a:t>介绍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2.Groovy</a:t>
            </a:r>
            <a:r>
              <a:rPr kumimoji="1" lang="zh-CN" altLang="en-US" dirty="0"/>
              <a:t> 语法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3.Gradle + IDEA</a:t>
            </a:r>
          </a:p>
        </p:txBody>
      </p:sp>
    </p:spTree>
    <p:extLst>
      <p:ext uri="{BB962C8B-B14F-4D97-AF65-F5344CB8AC3E}">
        <p14:creationId xmlns:p14="http://schemas.microsoft.com/office/powerpoint/2010/main" val="27786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3B44-3818-2849-8A94-9EBBEDB7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5F151-9FBB-7A4A-8B0E-C36564F1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Groovy</a:t>
            </a:r>
            <a:r>
              <a:rPr kumimoji="1" lang="zh-CN" altLang="en-US" dirty="0"/>
              <a:t> 是构建在</a:t>
            </a:r>
            <a:r>
              <a:rPr kumimoji="1" lang="en-US" altLang="zh-CN" dirty="0"/>
              <a:t>JVM</a:t>
            </a:r>
            <a:r>
              <a:rPr kumimoji="1" lang="zh-CN" altLang="en-US" dirty="0"/>
              <a:t> 上的一个轻量级动态语言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Groovy</a:t>
            </a:r>
            <a:r>
              <a:rPr kumimoji="1" lang="zh-CN" altLang="en-US" dirty="0"/>
              <a:t>是用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写的</a:t>
            </a:r>
          </a:p>
        </p:txBody>
      </p:sp>
    </p:spTree>
    <p:extLst>
      <p:ext uri="{BB962C8B-B14F-4D97-AF65-F5344CB8AC3E}">
        <p14:creationId xmlns:p14="http://schemas.microsoft.com/office/powerpoint/2010/main" val="387785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98654-4185-0244-A45C-52445353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100D3E-A42E-3D45-98B0-B901DA5E8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905"/>
            <a:ext cx="4838700" cy="1727200"/>
          </a:xfrm>
        </p:spPr>
      </p:pic>
    </p:spTree>
    <p:extLst>
      <p:ext uri="{BB962C8B-B14F-4D97-AF65-F5344CB8AC3E}">
        <p14:creationId xmlns:p14="http://schemas.microsoft.com/office/powerpoint/2010/main" val="337567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F2534-D838-E64F-A151-4F6325F4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 </a:t>
            </a:r>
            <a:r>
              <a:rPr kumimoji="1" lang="zh-CN" altLang="en-US" dirty="0"/>
              <a:t>语法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C949C6-DAA0-2646-BAD3-B82BBF8D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省略 分号结尾 ，修饰符 ，</a:t>
            </a:r>
            <a:r>
              <a:rPr kumimoji="1" lang="en-US" altLang="zh-CN" dirty="0"/>
              <a:t>return</a:t>
            </a:r>
          </a:p>
          <a:p>
            <a:r>
              <a:rPr kumimoji="1" lang="zh-CN" altLang="en-US" dirty="0"/>
              <a:t>定义变量可以不指定其类型</a:t>
            </a:r>
            <a:endParaRPr kumimoji="1" lang="en-US" altLang="zh-CN" dirty="0"/>
          </a:p>
          <a:p>
            <a:r>
              <a:rPr kumimoji="1" lang="zh-CN" altLang="en-US" dirty="0"/>
              <a:t>定义函数时，参数的类型也可以不指定</a:t>
            </a:r>
            <a:endParaRPr kumimoji="1" lang="en-US" altLang="zh-CN" dirty="0"/>
          </a:p>
          <a:p>
            <a:r>
              <a:rPr kumimoji="1" lang="en-US" altLang="zh-CN" dirty="0"/>
              <a:t>……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2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431F6-ADF5-3240-B748-8042F63E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 </a:t>
            </a:r>
            <a:r>
              <a:rPr kumimoji="1" lang="zh-CN" altLang="en-US" dirty="0"/>
              <a:t>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1CC5C-CD30-874D-912C-C6A48A93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闭包的含义：可以用作函数参数代码块 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例子：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调用：</a:t>
            </a:r>
            <a:r>
              <a:rPr kumimoji="1" lang="en-US" altLang="zh-CN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F6D2C-550F-9C41-9AFA-B7533421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76" y="2854928"/>
            <a:ext cx="6254363" cy="574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395C9E-42F7-A248-BE22-657BBD8B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76" y="4255486"/>
            <a:ext cx="2781037" cy="8757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B31973-11BF-C343-BD21-53F677B1B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78" y="1857145"/>
            <a:ext cx="2881534" cy="4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E3CEC-CEE7-8740-A46E-B2E0C621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2.2 Groovy  vs Java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BC031FF-0E4D-4848-9B40-1357CBF685AC}"/>
              </a:ext>
            </a:extLst>
          </p:cNvPr>
          <p:cNvSpPr txBox="1">
            <a:spLocks/>
          </p:cNvSpPr>
          <p:nvPr/>
        </p:nvSpPr>
        <p:spPr>
          <a:xfrm>
            <a:off x="838200" y="1987510"/>
            <a:ext cx="10515600" cy="406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294B1FB-674B-DE43-ACAF-D77D28AA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IO </a:t>
            </a:r>
            <a:r>
              <a:rPr kumimoji="1" lang="zh-CN" altLang="en-US" dirty="0"/>
              <a:t>读文件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AF446E-55B8-8040-907F-37883F21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30" y="1930286"/>
            <a:ext cx="5781851" cy="42659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92154F-9524-7E4A-B430-3F4CFF44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8" y="3104491"/>
            <a:ext cx="4761977" cy="649017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920EB38-7A65-7049-A05D-0E13537B5DC9}"/>
              </a:ext>
            </a:extLst>
          </p:cNvPr>
          <p:cNvCxnSpPr/>
          <p:nvPr/>
        </p:nvCxnSpPr>
        <p:spPr>
          <a:xfrm>
            <a:off x="5781852" y="1660124"/>
            <a:ext cx="0" cy="455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9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E6FFCC-3790-9C44-96F6-F1ABDCF0B16D}"/>
              </a:ext>
            </a:extLst>
          </p:cNvPr>
          <p:cNvSpPr/>
          <p:nvPr/>
        </p:nvSpPr>
        <p:spPr>
          <a:xfrm>
            <a:off x="663333" y="778925"/>
            <a:ext cx="262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/>
              <a:t>Groovy</a:t>
            </a:r>
            <a:r>
              <a:rPr kumimoji="1" lang="zh-CN" altLang="en-US" sz="2800"/>
              <a:t>写</a:t>
            </a:r>
            <a:r>
              <a:rPr kumimoji="1" lang="en-US" altLang="zh-CN" sz="2800"/>
              <a:t>XML</a:t>
            </a:r>
            <a:endParaRPr kumimoji="1"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DB3682-A8C4-A040-9363-FDB0B8CF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33" y="1404483"/>
            <a:ext cx="6762161" cy="432498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60548B-7190-3542-9F0A-6760CE89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124" y="1926462"/>
            <a:ext cx="2946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1DF26-FCDF-2F4C-9289-34F65605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ECBCD-7857-974E-8D14-8047C99A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一个自动化构建工具</a:t>
            </a:r>
            <a:endParaRPr lang="en-US" altLang="zh-CN" dirty="0"/>
          </a:p>
          <a:p>
            <a:r>
              <a:rPr lang="zh-CN" altLang="en-US" dirty="0"/>
              <a:t>构建脚本使用</a:t>
            </a:r>
            <a:r>
              <a:rPr lang="en" altLang="zh-CN" dirty="0"/>
              <a:t>Groovy</a:t>
            </a:r>
            <a:r>
              <a:rPr lang="zh-CN" altLang="en-US" dirty="0"/>
              <a:t>或</a:t>
            </a:r>
            <a:r>
              <a:rPr lang="en" altLang="zh-CN" dirty="0"/>
              <a:t>Kotlin DSL</a:t>
            </a:r>
            <a:r>
              <a:rPr lang="zh-CN" altLang="en-US" dirty="0"/>
              <a:t>编写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C6D0B3-7861-2E49-9229-EC1CC322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84" y="230188"/>
            <a:ext cx="1389704" cy="1325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B230F4-BCEB-0C4D-9945-B32D237C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1961"/>
            <a:ext cx="8436015" cy="35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9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121</Words>
  <Application>Microsoft Macintosh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Groovy</vt:lpstr>
      <vt:lpstr>Content</vt:lpstr>
      <vt:lpstr>1. 介绍</vt:lpstr>
      <vt:lpstr>Hello World</vt:lpstr>
      <vt:lpstr>2 语法</vt:lpstr>
      <vt:lpstr>2.1 闭包</vt:lpstr>
      <vt:lpstr>2.2 Groovy  vs Java</vt:lpstr>
      <vt:lpstr>PowerPoint 演示文稿</vt:lpstr>
      <vt:lpstr>3. Gradle</vt:lpstr>
      <vt:lpstr>3.1 Gradle 目录结构</vt:lpstr>
      <vt:lpstr>3.2 build.gradle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</dc:title>
  <dc:creator>lhr</dc:creator>
  <cp:lastModifiedBy>lhr</cp:lastModifiedBy>
  <cp:revision>24</cp:revision>
  <dcterms:created xsi:type="dcterms:W3CDTF">2019-12-10T06:20:30Z</dcterms:created>
  <dcterms:modified xsi:type="dcterms:W3CDTF">2019-12-16T14:28:47Z</dcterms:modified>
</cp:coreProperties>
</file>