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69" r:id="rId5"/>
    <p:sldId id="276" r:id="rId6"/>
    <p:sldId id="278" r:id="rId7"/>
    <p:sldId id="277" r:id="rId8"/>
    <p:sldId id="270" r:id="rId9"/>
    <p:sldId id="279" r:id="rId10"/>
    <p:sldId id="280" r:id="rId11"/>
    <p:sldId id="281" r:id="rId12"/>
    <p:sldId id="292" r:id="rId13"/>
    <p:sldId id="282" r:id="rId14"/>
    <p:sldId id="283" r:id="rId15"/>
    <p:sldId id="284" r:id="rId16"/>
    <p:sldId id="285" r:id="rId17"/>
    <p:sldId id="289" r:id="rId18"/>
    <p:sldId id="288" r:id="rId19"/>
    <p:sldId id="286" r:id="rId20"/>
    <p:sldId id="294" r:id="rId21"/>
    <p:sldId id="295" r:id="rId22"/>
    <p:sldId id="298" r:id="rId23"/>
    <p:sldId id="299" r:id="rId24"/>
    <p:sldId id="300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440"/>
    <a:srgbClr val="E7F2F8"/>
    <a:srgbClr val="A9CFE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06140" y="2447925"/>
            <a:ext cx="55340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Gerrit</a:t>
            </a:r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使用帮助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5560" y="3294380"/>
            <a:ext cx="1960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4F4440"/>
                </a:solidFill>
                <a:latin typeface="Calibri" panose="020F0502020204030204" charset="0"/>
                <a:cs typeface="Calibri" panose="020F0502020204030204" charset="0"/>
              </a:rPr>
              <a:t>Gerrit Using Help</a:t>
            </a:r>
            <a:endParaRPr lang="en-US" altLang="zh-CN" sz="2000">
              <a:solidFill>
                <a:srgbClr val="4F444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6185" y="3925570"/>
            <a:ext cx="2352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汇报人：鲍松</a:t>
            </a:r>
            <a:endParaRPr lang="zh-CN" altLang="en-US" sz="2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拉取代码</a:t>
            </a:r>
            <a:r>
              <a:rPr lang="en-US" altLang="zh-CN" sz="4000"/>
              <a:t>-1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411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选中”clone with commit-msg hook”和”ssh”</a:t>
            </a:r>
          </a:p>
          <a:p>
            <a:pPr algn="l"/>
            <a:r>
              <a:t>会得到下面这样一个路径： </a:t>
            </a:r>
          </a:p>
          <a:p>
            <a:pPr algn="l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0" y="1670050"/>
            <a:ext cx="6138545" cy="4693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拉取代码</a:t>
            </a:r>
            <a:r>
              <a:rPr lang="en-US" altLang="zh-CN" sz="4000"/>
              <a:t>-2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3677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git bash</a:t>
            </a:r>
            <a:r>
              <a:rPr lang="zh-CN" altLang="en-US"/>
              <a:t>里面输入上面的链接地址</a:t>
            </a:r>
            <a:endParaRPr lang="zh-CN" altLang="en-US"/>
          </a:p>
          <a:p>
            <a:pPr algn="l"/>
            <a:r>
              <a:rPr lang="zh-CN" altLang="en-US"/>
              <a:t>回车后会弹出密码认证，这时候的</a:t>
            </a:r>
            <a:endParaRPr lang="zh-CN" altLang="en-US"/>
          </a:p>
          <a:p>
            <a:pPr algn="l"/>
            <a:r>
              <a:rPr lang="zh-CN" altLang="en-US"/>
              <a:t>密码要在</a:t>
            </a:r>
            <a:r>
              <a:rPr lang="en-US" altLang="zh-CN"/>
              <a:t>Setting-&gt;HTTP Password</a:t>
            </a:r>
            <a:endParaRPr lang="en-US" altLang="zh-CN"/>
          </a:p>
          <a:p>
            <a:pPr algn="l"/>
            <a:r>
              <a:rPr lang="zh-CN"/>
              <a:t>中重置个密码即可</a:t>
            </a:r>
            <a: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5" y="1501140"/>
            <a:ext cx="7376795" cy="4928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拉取代码</a:t>
            </a:r>
            <a:r>
              <a:rPr lang="en-US" altLang="zh-CN" sz="4000"/>
              <a:t>-3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069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不要输入页面访问密码，会报认证错误</a:t>
            </a:r>
            <a:endParaRPr lang="zh-CN"/>
          </a:p>
          <a:p>
            <a:pPr algn="l"/>
            <a:r>
              <a:rPr lang="zh-CN"/>
              <a:t>这个密码是</a:t>
            </a:r>
            <a:r>
              <a:rPr lang="en-US" altLang="zh-CN"/>
              <a:t>Gerrit</a:t>
            </a:r>
            <a:r>
              <a:rPr lang="zh-CN" altLang="en-US"/>
              <a:t>设置页面内的密码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正确后即可拉取代码到本地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750695"/>
            <a:ext cx="5448300" cy="4038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提交代码</a:t>
            </a:r>
            <a:r>
              <a:rPr lang="en-US" altLang="zh-CN" sz="4000"/>
              <a:t>-1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3992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直接编辑新文件并提交</a:t>
            </a:r>
            <a:endParaRPr lang="zh-CN" altLang="en-US"/>
          </a:p>
          <a:p>
            <a:pPr algn="l"/>
            <a:r>
              <a:rPr lang="en-US" altLang="zh-CN"/>
              <a:t>touch file</a:t>
            </a:r>
            <a:endParaRPr lang="en-US" altLang="zh-CN"/>
          </a:p>
          <a:p>
            <a:pPr algn="l"/>
            <a:r>
              <a:rPr lang="en-US" altLang="zh-CN"/>
              <a:t>git add file</a:t>
            </a:r>
            <a:endParaRPr lang="en-US" altLang="zh-CN"/>
          </a:p>
          <a:p>
            <a:pPr algn="l"/>
            <a:r>
              <a:rPr lang="en-US" altLang="zh-CN"/>
              <a:t>git commit -m “add file”</a:t>
            </a:r>
            <a:endParaRPr lang="en-US" altLang="zh-CN"/>
          </a:p>
          <a:p>
            <a:pPr algn="l"/>
            <a:r>
              <a:rPr lang="en-US" altLang="zh-CN"/>
              <a:t>git review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如果有分支情况下，可执行下列语句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(git push origin HEAD:refs/for/master)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156335"/>
            <a:ext cx="7112635" cy="5532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审核代码</a:t>
            </a:r>
            <a:r>
              <a:rPr lang="en-US" altLang="zh-CN" sz="4000"/>
              <a:t>-1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提交成功后，会有提示信息</a:t>
            </a:r>
            <a:endParaRPr lang="zh-CN"/>
          </a:p>
          <a:p>
            <a:pPr algn="l"/>
            <a:r>
              <a:rPr lang="zh-CN"/>
              <a:t>可对比前后变更信息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1183005"/>
            <a:ext cx="8873490" cy="4352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35" y="2299335"/>
            <a:ext cx="8873490" cy="4351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评分代码</a:t>
            </a:r>
            <a:r>
              <a:rPr lang="en-US" altLang="zh-CN" sz="4000"/>
              <a:t>-1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按标准审核代码并评分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1509395"/>
            <a:ext cx="8872855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同步代码</a:t>
            </a:r>
            <a:r>
              <a:rPr lang="en-US" altLang="zh-CN" sz="4000"/>
              <a:t>-1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302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Submit</a:t>
            </a:r>
            <a:r>
              <a:rPr lang="zh-CN" altLang="en-US"/>
              <a:t>代码后</a:t>
            </a:r>
            <a:endParaRPr lang="zh-CN" altLang="en-US"/>
          </a:p>
          <a:p>
            <a:pPr algn="l"/>
            <a:r>
              <a:rPr lang="en-US" altLang="zh-CN"/>
              <a:t>Gerrit</a:t>
            </a:r>
            <a:r>
              <a:rPr lang="zh-CN" altLang="en-US"/>
              <a:t>会将代码同步到</a:t>
            </a:r>
            <a:r>
              <a:rPr lang="en-US" altLang="zh-CN"/>
              <a:t>GitLab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1645920"/>
            <a:ext cx="8873490" cy="4352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提交代码</a:t>
            </a:r>
            <a:r>
              <a:rPr lang="en-US" altLang="zh-CN" sz="4000"/>
              <a:t>-2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5262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非第一次提交代码，如果</a:t>
            </a:r>
            <a:r>
              <a:rPr lang="en-US" altLang="zh-CN"/>
              <a:t>git commit</a:t>
            </a:r>
            <a:r>
              <a:rPr lang="zh-CN" altLang="en-US"/>
              <a:t>的时候</a:t>
            </a:r>
            <a:endParaRPr lang="zh-CN" altLang="en-US"/>
          </a:p>
          <a:p>
            <a:pPr algn="l"/>
            <a:r>
              <a:rPr lang="zh-CN" altLang="en-US"/>
              <a:t>会报错误，告诉当前分支有数次提交，需要</a:t>
            </a:r>
            <a:endParaRPr lang="zh-CN" altLang="en-US"/>
          </a:p>
          <a:p>
            <a:pPr algn="l"/>
            <a:r>
              <a:rPr lang="en-US" altLang="zh-CN"/>
              <a:t>git push</a:t>
            </a:r>
            <a:r>
              <a:rPr lang="zh-CN" altLang="en-US"/>
              <a:t>后再操作</a:t>
            </a:r>
            <a:r>
              <a:rPr lang="en-US" altLang="zh-CN"/>
              <a:t>git commit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/>
              <a:t>giit push</a:t>
            </a:r>
            <a:endParaRPr lang="en-US" altLang="zh-CN"/>
          </a:p>
          <a:p>
            <a:pPr algn="l"/>
            <a:r>
              <a:rPr lang="en-US" altLang="zh-CN"/>
              <a:t>git add file</a:t>
            </a:r>
            <a:endParaRPr lang="en-US" altLang="zh-CN"/>
          </a:p>
          <a:p>
            <a:pPr algn="l"/>
            <a:r>
              <a:rPr lang="en-US" altLang="zh-CN"/>
              <a:t>git commit -m “add file”</a:t>
            </a:r>
            <a:endParaRPr lang="en-US" altLang="zh-CN"/>
          </a:p>
          <a:p>
            <a:pPr algn="l"/>
            <a:r>
              <a:rPr lang="en-US" altLang="zh-CN"/>
              <a:t>git review</a:t>
            </a:r>
            <a:endParaRPr lang="en-US" altLang="zh-CN"/>
          </a:p>
          <a:p>
            <a:pPr algn="l"/>
            <a:r>
              <a:rPr lang="zh-CN" altLang="en-US"/>
              <a:t>如果有分支情况下，可执行下列语句</a:t>
            </a:r>
            <a:endParaRPr lang="en-US" altLang="zh-CN"/>
          </a:p>
          <a:p>
            <a:pPr algn="l"/>
            <a:r>
              <a:rPr lang="en-US" altLang="zh-CN"/>
              <a:t>(git push origin HEAD:refs/for/master)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1631950"/>
            <a:ext cx="7315200" cy="4448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审核代码不通过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229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Gerrit</a:t>
            </a:r>
            <a:r>
              <a:rPr lang="zh-CN" altLang="en-US"/>
              <a:t>页面点击</a:t>
            </a:r>
            <a:r>
              <a:rPr lang="en-US" altLang="zh-CN"/>
              <a:t>Reply...</a:t>
            </a:r>
            <a:r>
              <a:rPr lang="zh-CN" altLang="en-US"/>
              <a:t>操作</a:t>
            </a:r>
            <a:r>
              <a:rPr lang="en-US" altLang="zh-CN"/>
              <a:t>-1</a:t>
            </a:r>
            <a:r>
              <a:rPr lang="zh-CN" altLang="en-US"/>
              <a:t>后并备注后</a:t>
            </a:r>
            <a:endParaRPr lang="zh-CN" altLang="en-US"/>
          </a:p>
          <a:p>
            <a:pPr algn="l"/>
            <a:r>
              <a:rPr lang="zh-CN" altLang="en-US"/>
              <a:t>代表代码审核不通过，这时提交者需要</a:t>
            </a:r>
            <a:endParaRPr lang="zh-CN" altLang="en-US"/>
          </a:p>
          <a:p>
            <a:pPr algn="l"/>
            <a:r>
              <a:rPr lang="zh-CN" altLang="en-US"/>
              <a:t>修改代码再次提交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2132330"/>
            <a:ext cx="5048250" cy="333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提交代码</a:t>
            </a:r>
            <a:r>
              <a:rPr lang="en-US" altLang="zh-CN" sz="4000"/>
              <a:t>-3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4405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git push</a:t>
            </a:r>
            <a:r>
              <a:rPr lang="zh-CN" altLang="en-US"/>
              <a:t>更新代码后</a:t>
            </a:r>
            <a:endParaRPr lang="zh-CN" altLang="en-US"/>
          </a:p>
          <a:p>
            <a:pPr algn="l"/>
            <a:r>
              <a:rPr lang="zh-CN" altLang="en-US"/>
              <a:t>修改被拒绝的代码再次提交</a:t>
            </a:r>
            <a:endParaRPr lang="zh-CN" altLang="en-US"/>
          </a:p>
          <a:p>
            <a:pPr algn="l"/>
            <a:r>
              <a:rPr lang="zh-CN" altLang="en-US"/>
              <a:t>会弹出报错</a:t>
            </a:r>
            <a:endParaRPr lang="zh-CN" altLang="en-US"/>
          </a:p>
          <a:p>
            <a:pPr algn="l"/>
            <a:r>
              <a:rPr lang="zh-CN" altLang="en-US"/>
              <a:t>此时需要</a:t>
            </a:r>
            <a:endParaRPr lang="zh-CN" altLang="en-US"/>
          </a:p>
          <a:p>
            <a:pPr algn="l"/>
            <a:r>
              <a:rPr lang="zh-CN" altLang="en-US"/>
              <a:t>git commit --amend --no-edit</a:t>
            </a:r>
            <a:endParaRPr lang="zh-CN" altLang="en-US"/>
          </a:p>
          <a:p>
            <a:pPr algn="l"/>
            <a:r>
              <a:rPr lang="zh-CN" altLang="en-US"/>
              <a:t>git review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（如果不使用git commit --amend</a:t>
            </a:r>
            <a:endParaRPr lang="zh-CN" altLang="en-US"/>
          </a:p>
          <a:p>
            <a:pPr algn="l"/>
            <a:r>
              <a:rPr lang="zh-CN" altLang="en-US"/>
              <a:t>的话也可以使用git reset命令回退</a:t>
            </a:r>
            <a:endParaRPr lang="zh-CN" altLang="en-US"/>
          </a:p>
          <a:p>
            <a:pPr algn="l"/>
            <a:r>
              <a:rPr lang="zh-CN" altLang="en-US"/>
              <a:t>然后再次commit</a:t>
            </a:r>
            <a:endParaRPr lang="zh-CN" altLang="en-US"/>
          </a:p>
          <a:p>
            <a:pPr algn="l"/>
            <a:r>
              <a:rPr lang="zh-CN" altLang="en-US"/>
              <a:t>其目的就是得到新的commitId）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5" y="1061085"/>
            <a:ext cx="7315200" cy="443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45" y="3371850"/>
            <a:ext cx="7315200" cy="3343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pic>
        <p:nvPicPr>
          <p:cNvPr id="12291" name="图片 1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131763"/>
            <a:ext cx="11911012" cy="65738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5835" y="373380"/>
            <a:ext cx="5180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IEDA Alibaba</a:t>
            </a:r>
            <a:r>
              <a:rPr lang="zh-CN" altLang="en-US" sz="4000"/>
              <a:t>代码检查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02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IEDA</a:t>
            </a:r>
            <a:r>
              <a:rPr lang="zh-CN" altLang="en-US"/>
              <a:t>安装</a:t>
            </a:r>
            <a:r>
              <a:rPr lang="en-US" altLang="zh-CN"/>
              <a:t>Ailibaba Java Coding Guidelines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1244600"/>
            <a:ext cx="7573645" cy="532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5835" y="373380"/>
            <a:ext cx="5180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IEDA Alibaba</a:t>
            </a:r>
            <a:r>
              <a:rPr lang="zh-CN" altLang="en-US" sz="4000"/>
              <a:t>代码检查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02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右键即可使用</a:t>
            </a:r>
            <a:r>
              <a:rPr lang="en-US" altLang="zh-CN"/>
              <a:t>“</a:t>
            </a:r>
            <a:r>
              <a:rPr lang="zh-CN" altLang="en-US"/>
              <a:t>编码规约扫描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5" y="1443990"/>
            <a:ext cx="8845550" cy="4793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5835" y="373380"/>
            <a:ext cx="5180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IEDA Alibaba</a:t>
            </a:r>
            <a:r>
              <a:rPr lang="zh-CN" altLang="en-US" sz="4000"/>
              <a:t>代码检查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402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代码扫描结果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5" y="1471295"/>
            <a:ext cx="9417685" cy="5100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2505" y="3466465"/>
            <a:ext cx="2586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4F4440"/>
                </a:solidFill>
                <a:latin typeface="Calibri" panose="020F0502020204030204" charset="0"/>
                <a:cs typeface="Calibri" panose="020F0502020204030204" charset="0"/>
              </a:rPr>
              <a:t>Thank you for watching</a:t>
            </a:r>
            <a:endParaRPr lang="en-US" altLang="zh-CN" sz="2000">
              <a:solidFill>
                <a:srgbClr val="4F444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9070" y="2698750"/>
            <a:ext cx="35483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https://git-scm.com/downloads</a:t>
            </a:r>
            <a:endParaRPr lang="zh-CN" altLang="en-US"/>
          </a:p>
          <a:p>
            <a:pPr algn="l"/>
            <a:r>
              <a:rPr lang="zh-CN" altLang="en-US"/>
              <a:t>访问官网下载系统所对应的版本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https://blog.csdn.net/qq_32786873/article/details/80570783</a:t>
            </a:r>
            <a:endParaRPr lang="zh-CN" altLang="en-US"/>
          </a:p>
          <a:p>
            <a:pPr algn="l"/>
            <a:r>
              <a:rPr lang="zh-CN" altLang="en-US"/>
              <a:t>可参照上面教程安装，切记一切默认安装部署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95" y="1073150"/>
            <a:ext cx="7800975" cy="52812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76190" y="170180"/>
            <a:ext cx="203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Git</a:t>
            </a:r>
            <a:r>
              <a:rPr lang="zh-CN" altLang="en-US" sz="4000"/>
              <a:t>安装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9070" y="2698750"/>
            <a:ext cx="39274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https://www.python.org/downloads/</a:t>
            </a:r>
            <a:endParaRPr lang="zh-CN" altLang="en-US"/>
          </a:p>
          <a:p>
            <a:pPr algn="l"/>
            <a:r>
              <a:rPr lang="zh-CN" altLang="en-US"/>
              <a:t>访问官网下载系统所对应的版本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下载最新版本</a:t>
            </a:r>
            <a:r>
              <a:rPr lang="en-US" altLang="zh-CN"/>
              <a:t>3.7.3</a:t>
            </a:r>
            <a:r>
              <a:rPr lang="zh-CN" altLang="en-US"/>
              <a:t>并一路默认下一步安装，不要更改安装目录，切记将</a:t>
            </a:r>
            <a:r>
              <a:rPr lang="en-US" altLang="zh-CN"/>
              <a:t>“Add Python 3.7 to PATH”</a:t>
            </a:r>
            <a:r>
              <a:rPr lang="zh-CN" altLang="en-US"/>
              <a:t>选择上这样省略了后面手动添加环境变量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安装完成后进入</a:t>
            </a:r>
            <a:r>
              <a:rPr lang="en-US" altLang="zh-CN"/>
              <a:t>“</a:t>
            </a:r>
            <a:r>
              <a:rPr lang="zh-CN" altLang="en-US"/>
              <a:t>命令符</a:t>
            </a:r>
            <a:r>
              <a:rPr lang="en-US" altLang="zh-CN"/>
              <a:t>”</a:t>
            </a:r>
            <a:r>
              <a:rPr lang="zh-CN" altLang="en-US"/>
              <a:t>，执行</a:t>
            </a:r>
            <a:endParaRPr lang="zh-CN" altLang="en-US"/>
          </a:p>
          <a:p>
            <a:pPr algn="l"/>
            <a:r>
              <a:rPr lang="en-US" altLang="zh-CN"/>
              <a:t>python -V</a:t>
            </a:r>
            <a:endParaRPr lang="en-US" altLang="zh-CN"/>
          </a:p>
          <a:p>
            <a:pPr algn="l"/>
            <a:r>
              <a:rPr lang="en-US" altLang="zh-CN"/>
              <a:t>pip -V</a:t>
            </a:r>
            <a:endParaRPr lang="en-US" altLang="zh-CN"/>
          </a:p>
          <a:p>
            <a:pPr algn="l"/>
            <a:r>
              <a:rPr lang="zh-CN" altLang="en-US"/>
              <a:t>返回正确版本号即可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8995" y="207645"/>
            <a:ext cx="2874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Python</a:t>
            </a:r>
            <a:r>
              <a:rPr lang="zh-CN" altLang="en-US" sz="4000"/>
              <a:t>安装</a:t>
            </a:r>
            <a:endParaRPr lang="zh-CN" altLang="en-US" sz="4000"/>
          </a:p>
        </p:txBody>
      </p:sp>
      <p:pic>
        <p:nvPicPr>
          <p:cNvPr id="3277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45" y="2698750"/>
            <a:ext cx="6381750" cy="392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80" y="1409065"/>
            <a:ext cx="5415915" cy="2827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9070" y="2698750"/>
            <a:ext cx="297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git-review</a:t>
            </a:r>
            <a:r>
              <a:rPr lang="zh-CN" altLang="en-US"/>
              <a:t>安装相对简单</a:t>
            </a:r>
            <a:endParaRPr lang="zh-CN" altLang="en-US"/>
          </a:p>
          <a:p>
            <a:pPr algn="l"/>
            <a:r>
              <a:rPr lang="zh-CN" altLang="en-US"/>
              <a:t>命令符下继续执行命令</a:t>
            </a:r>
            <a:endParaRPr lang="zh-CN" altLang="en-US"/>
          </a:p>
          <a:p>
            <a:pPr algn="l"/>
            <a:r>
              <a:rPr lang="en-US" altLang="zh-CN"/>
              <a:t>pip install git-review</a:t>
            </a:r>
            <a:endParaRPr lang="en-US" altLang="zh-CN"/>
          </a:p>
          <a:p>
            <a:pPr algn="l"/>
            <a:r>
              <a:rPr lang="en-US" altLang="zh-CN"/>
              <a:t>git review --version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352290" y="473710"/>
            <a:ext cx="3488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Git review</a:t>
            </a:r>
            <a:r>
              <a:rPr lang="zh-CN" altLang="en-US" sz="4000"/>
              <a:t>安装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1443355"/>
            <a:ext cx="8368030" cy="4368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348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Gerrit</a:t>
            </a:r>
            <a:r>
              <a:rPr lang="zh-CN" altLang="zh-CN" sz="4000"/>
              <a:t>激活账号</a:t>
            </a:r>
            <a:endParaRPr lang="zh-CN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2926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访问</a:t>
            </a:r>
            <a:r>
              <a:rPr lang="en-US" altLang="zh-CN"/>
              <a:t>Gerrit</a:t>
            </a:r>
            <a:r>
              <a:rPr lang="zh-CN" altLang="en-US"/>
              <a:t>服务地址</a:t>
            </a:r>
            <a:endParaRPr lang="zh-CN" altLang="en-US"/>
          </a:p>
          <a:p>
            <a:r>
              <a:rPr lang="en-US" altLang="zh-CN"/>
              <a:t>http://192.168.21.143/</a:t>
            </a:r>
            <a:endParaRPr lang="en-US" altLang="zh-CN"/>
          </a:p>
          <a:p>
            <a:r>
              <a:rPr lang="zh-CN" altLang="en-US"/>
              <a:t>输入页面认证密码</a:t>
            </a:r>
            <a:endParaRPr lang="zh-CN" altLang="en-US"/>
          </a:p>
          <a:p>
            <a:r>
              <a:rPr lang="zh-CN" altLang="en-US"/>
              <a:t>（创建后私发账户和密码）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按照顺序将</a:t>
            </a:r>
            <a:endParaRPr lang="zh-CN" altLang="en-US"/>
          </a:p>
          <a:p>
            <a:r>
              <a:rPr lang="en-US" altLang="zh-CN"/>
              <a:t>Full Name</a:t>
            </a:r>
            <a:endParaRPr lang="en-US" altLang="zh-CN"/>
          </a:p>
          <a:p>
            <a:r>
              <a:rPr lang="en-US" altLang="zh-CN"/>
              <a:t>Preferred Email</a:t>
            </a:r>
            <a:r>
              <a:rPr lang="zh-CN" altLang="en-US"/>
              <a:t>填写完毕后</a:t>
            </a:r>
            <a:endParaRPr lang="zh-CN" altLang="en-US"/>
          </a:p>
          <a:p>
            <a:r>
              <a:rPr lang="zh-CN" altLang="en-US"/>
              <a:t>点击</a:t>
            </a:r>
            <a:r>
              <a:rPr lang="en-US" altLang="zh-CN"/>
              <a:t>Register</a:t>
            </a:r>
            <a:endParaRPr lang="en-US" altLang="zh-CN"/>
          </a:p>
          <a:p>
            <a:r>
              <a:rPr lang="zh-CN" altLang="en-US"/>
              <a:t>访问邮件激活</a:t>
            </a:r>
            <a:r>
              <a:rPr lang="en-US" altLang="zh-CN"/>
              <a:t>Gerrit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0" y="1679575"/>
            <a:ext cx="8395970" cy="4451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348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Gerrit</a:t>
            </a:r>
            <a:r>
              <a:rPr lang="zh-CN" altLang="zh-CN" sz="4000"/>
              <a:t>本地部署</a:t>
            </a:r>
            <a:endParaRPr lang="zh-CN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3116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将管理员发送公钥里面信息</a:t>
            </a:r>
            <a:endParaRPr lang="zh-CN" altLang="en-US"/>
          </a:p>
          <a:p>
            <a:r>
              <a:rPr lang="zh-CN" altLang="en-US"/>
              <a:t>添加到</a:t>
            </a:r>
            <a:r>
              <a:rPr lang="en-US" altLang="zh-CN"/>
              <a:t>“1”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</a:t>
            </a:r>
            <a:r>
              <a:rPr lang="en-US" altLang="zh-CN"/>
              <a:t>“2”</a:t>
            </a:r>
            <a:r>
              <a:rPr lang="zh-CN" altLang="en-US"/>
              <a:t>的信息并创建相应</a:t>
            </a:r>
            <a:endParaRPr lang="zh-CN" altLang="en-US"/>
          </a:p>
          <a:p>
            <a:r>
              <a:rPr lang="zh-CN" altLang="en-US"/>
              <a:t>文件</a:t>
            </a:r>
            <a:r>
              <a:rPr lang="en-US" altLang="zh-CN"/>
              <a:t>known_hosts</a:t>
            </a:r>
            <a:r>
              <a:rPr lang="zh-CN" altLang="en-US"/>
              <a:t>，具体如图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679575"/>
            <a:ext cx="8401050" cy="4451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30" y="2656205"/>
            <a:ext cx="5500370" cy="2796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3992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与</a:t>
            </a:r>
            <a:r>
              <a:rPr lang="en-US" altLang="zh-CN" sz="4000"/>
              <a:t>Gerrit</a:t>
            </a:r>
            <a:r>
              <a:rPr lang="zh-CN" altLang="en-US" sz="4000"/>
              <a:t>互联测试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98755" y="2468880"/>
            <a:ext cx="54851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运行</a:t>
            </a:r>
            <a:r>
              <a:rPr lang="en-US" altLang="zh-CN"/>
              <a:t>git bash</a:t>
            </a:r>
            <a:endParaRPr lang="en-US" altLang="zh-CN"/>
          </a:p>
          <a:p>
            <a:pPr algn="l"/>
            <a:r>
              <a:rPr lang="zh-CN" altLang="en-US"/>
              <a:t>检查当前目录</a:t>
            </a:r>
            <a:endParaRPr lang="zh-CN" altLang="en-US"/>
          </a:p>
          <a:p>
            <a:pPr algn="l"/>
            <a:r>
              <a:rPr lang="en-US" altLang="zh-CN"/>
              <a:t>pwd</a:t>
            </a:r>
            <a:endParaRPr lang="en-US" altLang="zh-CN"/>
          </a:p>
          <a:p>
            <a:pPr algn="l"/>
            <a:r>
              <a:rPr lang="zh-CN" altLang="en-US"/>
              <a:t>检查当前目录文件</a:t>
            </a:r>
            <a:endParaRPr lang="zh-CN" altLang="en-US"/>
          </a:p>
          <a:p>
            <a:pPr algn="l"/>
            <a:r>
              <a:rPr lang="en-US" altLang="zh-CN"/>
              <a:t>ls -al</a:t>
            </a:r>
            <a:endParaRPr lang="en-US" altLang="zh-CN"/>
          </a:p>
          <a:p>
            <a:pPr algn="l"/>
            <a:r>
              <a:rPr lang="zh-CN" altLang="en-US"/>
              <a:t>测试与</a:t>
            </a:r>
            <a:r>
              <a:rPr lang="en-US" altLang="zh-CN"/>
              <a:t>gerrit</a:t>
            </a:r>
            <a:r>
              <a:rPr lang="zh-CN" altLang="en-US"/>
              <a:t>服务器的</a:t>
            </a:r>
            <a:r>
              <a:rPr lang="en-US" altLang="zh-CN"/>
              <a:t>ssh</a:t>
            </a:r>
            <a:r>
              <a:rPr lang="zh-CN" altLang="en-US"/>
              <a:t>连通性</a:t>
            </a:r>
            <a:endParaRPr lang="zh-CN" altLang="en-US"/>
          </a:p>
          <a:p>
            <a:pPr algn="l"/>
            <a:r>
              <a:rPr lang="en-US" altLang="zh-CN"/>
              <a:t>ssh -p 29418 -i ~/.ssh/id_rsa 192.168.21.143 -l gerrit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5" y="1694180"/>
            <a:ext cx="5448300" cy="4038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265" y="35433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/>
              <a:t>功能解析</a:t>
            </a:r>
            <a:endParaRPr lang="zh-CN" sz="4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5" y="1208405"/>
            <a:ext cx="4181475" cy="2257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35" y="3465830"/>
            <a:ext cx="5133975" cy="2228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70" y="5694680"/>
            <a:ext cx="8324850" cy="10191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163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dell</cp:lastModifiedBy>
  <cp:revision>89</cp:revision>
  <dcterms:created xsi:type="dcterms:W3CDTF">2019-03-31T03:10:00Z</dcterms:created>
  <dcterms:modified xsi:type="dcterms:W3CDTF">2019-06-21T01:55:53Z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