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 id="2147483703" r:id="rId2"/>
  </p:sldMasterIdLst>
  <p:notesMasterIdLst>
    <p:notesMasterId r:id="rId31"/>
  </p:notesMasterIdLst>
  <p:handoutMasterIdLst>
    <p:handoutMasterId r:id="rId32"/>
  </p:handoutMasterIdLst>
  <p:sldIdLst>
    <p:sldId id="382" r:id="rId3"/>
    <p:sldId id="383" r:id="rId4"/>
    <p:sldId id="385" r:id="rId5"/>
    <p:sldId id="386" r:id="rId6"/>
    <p:sldId id="403" r:id="rId7"/>
    <p:sldId id="402" r:id="rId8"/>
    <p:sldId id="387" r:id="rId9"/>
    <p:sldId id="408" r:id="rId10"/>
    <p:sldId id="388" r:id="rId11"/>
    <p:sldId id="391" r:id="rId12"/>
    <p:sldId id="389" r:id="rId13"/>
    <p:sldId id="390" r:id="rId14"/>
    <p:sldId id="409" r:id="rId15"/>
    <p:sldId id="410" r:id="rId16"/>
    <p:sldId id="411" r:id="rId17"/>
    <p:sldId id="412" r:id="rId18"/>
    <p:sldId id="413" r:id="rId19"/>
    <p:sldId id="414" r:id="rId20"/>
    <p:sldId id="415" r:id="rId21"/>
    <p:sldId id="416" r:id="rId22"/>
    <p:sldId id="417" r:id="rId23"/>
    <p:sldId id="418" r:id="rId24"/>
    <p:sldId id="419" r:id="rId25"/>
    <p:sldId id="420" r:id="rId26"/>
    <p:sldId id="421" r:id="rId27"/>
    <p:sldId id="422" r:id="rId28"/>
    <p:sldId id="423" r:id="rId29"/>
    <p:sldId id="316" r:id="rId30"/>
  </p:sldIdLst>
  <p:sldSz cx="9144000" cy="5143500" type="screen16x9"/>
  <p:notesSz cx="6858000" cy="9144000"/>
  <p:defaultTex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620">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6912"/>
    <a:srgbClr val="9B4C00"/>
    <a:srgbClr val="736602"/>
    <a:srgbClr val="BAA603"/>
    <a:srgbClr val="69090D"/>
    <a:srgbClr val="750B0F"/>
    <a:srgbClr val="830E12"/>
    <a:srgbClr val="627414"/>
    <a:srgbClr val="6A7C16"/>
    <a:srgbClr val="7284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77"/>
    <p:restoredTop sz="93597" autoAdjust="0"/>
  </p:normalViewPr>
  <p:slideViewPr>
    <p:cSldViewPr snapToGrid="0" snapToObjects="1" showGuides="1">
      <p:cViewPr varScale="1">
        <p:scale>
          <a:sx n="92" d="100"/>
          <a:sy n="92" d="100"/>
        </p:scale>
        <p:origin x="594" y="78"/>
      </p:cViewPr>
      <p:guideLst>
        <p:guide orient="horz" pos="1620"/>
        <p:guide pos="2880"/>
      </p:guideLst>
    </p:cSldViewPr>
  </p:slideViewPr>
  <p:outlineViewPr>
    <p:cViewPr>
      <p:scale>
        <a:sx n="33" d="100"/>
        <a:sy n="33" d="100"/>
      </p:scale>
      <p:origin x="0" y="-1138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showGuides="1">
      <p:cViewPr varScale="1">
        <p:scale>
          <a:sx n="97" d="100"/>
          <a:sy n="97" d="100"/>
        </p:scale>
        <p:origin x="314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1FDAA2-155F-4D4D-80FA-13EF88C96703}" type="datetimeFigureOut">
              <a:rPr lang="es-ES_tradnl" smtClean="0"/>
              <a:t>28/08/2018</a:t>
            </a:fld>
            <a:endParaRPr lang="es-ES_tradnl"/>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7FB22-0228-B54E-9266-921B6601F8FC}" type="slidenum">
              <a:rPr lang="es-ES_tradnl" smtClean="0"/>
              <a:t>‹#›</a:t>
            </a:fld>
            <a:endParaRPr lang="es-ES_tradnl"/>
          </a:p>
        </p:txBody>
      </p:sp>
    </p:spTree>
    <p:extLst>
      <p:ext uri="{BB962C8B-B14F-4D97-AF65-F5344CB8AC3E}">
        <p14:creationId xmlns:p14="http://schemas.microsoft.com/office/powerpoint/2010/main" val="4342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BBC1D-01E7-2A4B-B48C-2CB88C1DD72F}" type="datetimeFigureOut">
              <a:rPr lang="es-ES_tradnl" smtClean="0"/>
              <a:t>28/08/2018</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432D9-C447-114D-8AE4-4B69B11377B0}" type="slidenum">
              <a:rPr lang="es-ES_tradnl" smtClean="0"/>
              <a:t>‹#›</a:t>
            </a:fld>
            <a:endParaRPr lang="es-ES_tradnl"/>
          </a:p>
        </p:txBody>
      </p:sp>
    </p:spTree>
    <p:extLst>
      <p:ext uri="{BB962C8B-B14F-4D97-AF65-F5344CB8AC3E}">
        <p14:creationId xmlns:p14="http://schemas.microsoft.com/office/powerpoint/2010/main" val="118663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RELAWAY</a:t>
            </a:r>
            <a:endParaRPr lang="en-US" dirty="0"/>
          </a:p>
        </p:txBody>
      </p:sp>
      <p:sp>
        <p:nvSpPr>
          <p:cNvPr id="4" name="Slide Number Placeholder 3"/>
          <p:cNvSpPr>
            <a:spLocks noGrp="1"/>
          </p:cNvSpPr>
          <p:nvPr>
            <p:ph type="sldNum" sz="quarter" idx="10"/>
          </p:nvPr>
        </p:nvSpPr>
        <p:spPr/>
        <p:txBody>
          <a:bodyPr/>
          <a:lstStyle/>
          <a:p>
            <a:fld id="{522FD80E-074D-44A6-AA92-140DB2A5F615}" type="slidenum">
              <a:rPr lang="en-US" smtClean="0"/>
              <a:t>1</a:t>
            </a:fld>
            <a:endParaRPr lang="en-US"/>
          </a:p>
        </p:txBody>
      </p:sp>
    </p:spTree>
    <p:extLst>
      <p:ext uri="{BB962C8B-B14F-4D97-AF65-F5344CB8AC3E}">
        <p14:creationId xmlns:p14="http://schemas.microsoft.com/office/powerpoint/2010/main" val="3270488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17</a:t>
            </a:fld>
            <a:endParaRPr lang="es-ES_tradnl"/>
          </a:p>
        </p:txBody>
      </p:sp>
    </p:spTree>
    <p:extLst>
      <p:ext uri="{BB962C8B-B14F-4D97-AF65-F5344CB8AC3E}">
        <p14:creationId xmlns:p14="http://schemas.microsoft.com/office/powerpoint/2010/main" val="425298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18</a:t>
            </a:fld>
            <a:endParaRPr lang="es-ES_tradnl"/>
          </a:p>
        </p:txBody>
      </p:sp>
    </p:spTree>
    <p:extLst>
      <p:ext uri="{BB962C8B-B14F-4D97-AF65-F5344CB8AC3E}">
        <p14:creationId xmlns:p14="http://schemas.microsoft.com/office/powerpoint/2010/main" val="295732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19</a:t>
            </a:fld>
            <a:endParaRPr lang="es-ES_tradnl"/>
          </a:p>
        </p:txBody>
      </p:sp>
    </p:spTree>
    <p:extLst>
      <p:ext uri="{BB962C8B-B14F-4D97-AF65-F5344CB8AC3E}">
        <p14:creationId xmlns:p14="http://schemas.microsoft.com/office/powerpoint/2010/main" val="3456472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20</a:t>
            </a:fld>
            <a:endParaRPr lang="es-ES_tradnl"/>
          </a:p>
        </p:txBody>
      </p:sp>
    </p:spTree>
    <p:extLst>
      <p:ext uri="{BB962C8B-B14F-4D97-AF65-F5344CB8AC3E}">
        <p14:creationId xmlns:p14="http://schemas.microsoft.com/office/powerpoint/2010/main" val="559943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21</a:t>
            </a:fld>
            <a:endParaRPr lang="es-ES_tradnl"/>
          </a:p>
        </p:txBody>
      </p:sp>
    </p:spTree>
    <p:extLst>
      <p:ext uri="{BB962C8B-B14F-4D97-AF65-F5344CB8AC3E}">
        <p14:creationId xmlns:p14="http://schemas.microsoft.com/office/powerpoint/2010/main" val="150727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22</a:t>
            </a:fld>
            <a:endParaRPr lang="es-ES_tradnl"/>
          </a:p>
        </p:txBody>
      </p:sp>
    </p:spTree>
    <p:extLst>
      <p:ext uri="{BB962C8B-B14F-4D97-AF65-F5344CB8AC3E}">
        <p14:creationId xmlns:p14="http://schemas.microsoft.com/office/powerpoint/2010/main" val="2566189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23</a:t>
            </a:fld>
            <a:endParaRPr lang="es-ES_tradnl"/>
          </a:p>
        </p:txBody>
      </p:sp>
    </p:spTree>
    <p:extLst>
      <p:ext uri="{BB962C8B-B14F-4D97-AF65-F5344CB8AC3E}">
        <p14:creationId xmlns:p14="http://schemas.microsoft.com/office/powerpoint/2010/main" val="1657439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24</a:t>
            </a:fld>
            <a:endParaRPr lang="es-ES_tradnl"/>
          </a:p>
        </p:txBody>
      </p:sp>
    </p:spTree>
    <p:extLst>
      <p:ext uri="{BB962C8B-B14F-4D97-AF65-F5344CB8AC3E}">
        <p14:creationId xmlns:p14="http://schemas.microsoft.com/office/powerpoint/2010/main" val="2131732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25</a:t>
            </a:fld>
            <a:endParaRPr lang="es-ES_tradnl"/>
          </a:p>
        </p:txBody>
      </p:sp>
    </p:spTree>
    <p:extLst>
      <p:ext uri="{BB962C8B-B14F-4D97-AF65-F5344CB8AC3E}">
        <p14:creationId xmlns:p14="http://schemas.microsoft.com/office/powerpoint/2010/main" val="2728420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26</a:t>
            </a:fld>
            <a:endParaRPr lang="es-ES_tradnl"/>
          </a:p>
        </p:txBody>
      </p:sp>
    </p:spTree>
    <p:extLst>
      <p:ext uri="{BB962C8B-B14F-4D97-AF65-F5344CB8AC3E}">
        <p14:creationId xmlns:p14="http://schemas.microsoft.com/office/powerpoint/2010/main" val="1345543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7432D9-C447-114D-8AE4-4B69B11377B0}" type="slidenum">
              <a:rPr lang="es-ES_tradnl" smtClean="0"/>
              <a:t>9</a:t>
            </a:fld>
            <a:endParaRPr lang="es-ES_tradnl"/>
          </a:p>
        </p:txBody>
      </p:sp>
    </p:spTree>
    <p:extLst>
      <p:ext uri="{BB962C8B-B14F-4D97-AF65-F5344CB8AC3E}">
        <p14:creationId xmlns:p14="http://schemas.microsoft.com/office/powerpoint/2010/main" val="2577922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27</a:t>
            </a:fld>
            <a:endParaRPr lang="es-ES_tradnl"/>
          </a:p>
        </p:txBody>
      </p:sp>
    </p:spTree>
    <p:extLst>
      <p:ext uri="{BB962C8B-B14F-4D97-AF65-F5344CB8AC3E}">
        <p14:creationId xmlns:p14="http://schemas.microsoft.com/office/powerpoint/2010/main" val="3401457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7432D9-C447-114D-8AE4-4B69B11377B0}" type="slidenum">
              <a:rPr lang="es-ES_tradnl" smtClean="0"/>
              <a:t>10</a:t>
            </a:fld>
            <a:endParaRPr lang="es-ES_tradnl"/>
          </a:p>
        </p:txBody>
      </p:sp>
    </p:spTree>
    <p:extLst>
      <p:ext uri="{BB962C8B-B14F-4D97-AF65-F5344CB8AC3E}">
        <p14:creationId xmlns:p14="http://schemas.microsoft.com/office/powerpoint/2010/main" val="338937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11</a:t>
            </a:fld>
            <a:endParaRPr lang="es-ES_tradnl"/>
          </a:p>
        </p:txBody>
      </p:sp>
    </p:spTree>
    <p:extLst>
      <p:ext uri="{BB962C8B-B14F-4D97-AF65-F5344CB8AC3E}">
        <p14:creationId xmlns:p14="http://schemas.microsoft.com/office/powerpoint/2010/main" val="3541139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12</a:t>
            </a:fld>
            <a:endParaRPr lang="es-ES_tradnl"/>
          </a:p>
        </p:txBody>
      </p:sp>
    </p:spTree>
    <p:extLst>
      <p:ext uri="{BB962C8B-B14F-4D97-AF65-F5344CB8AC3E}">
        <p14:creationId xmlns:p14="http://schemas.microsoft.com/office/powerpoint/2010/main" val="145565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13</a:t>
            </a:fld>
            <a:endParaRPr lang="es-ES_tradnl"/>
          </a:p>
        </p:txBody>
      </p:sp>
    </p:spTree>
    <p:extLst>
      <p:ext uri="{BB962C8B-B14F-4D97-AF65-F5344CB8AC3E}">
        <p14:creationId xmlns:p14="http://schemas.microsoft.com/office/powerpoint/2010/main" val="849749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14</a:t>
            </a:fld>
            <a:endParaRPr lang="es-ES_tradnl"/>
          </a:p>
        </p:txBody>
      </p:sp>
    </p:spTree>
    <p:extLst>
      <p:ext uri="{BB962C8B-B14F-4D97-AF65-F5344CB8AC3E}">
        <p14:creationId xmlns:p14="http://schemas.microsoft.com/office/powerpoint/2010/main" val="3900874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15</a:t>
            </a:fld>
            <a:endParaRPr lang="es-ES_tradnl"/>
          </a:p>
        </p:txBody>
      </p:sp>
    </p:spTree>
    <p:extLst>
      <p:ext uri="{BB962C8B-B14F-4D97-AF65-F5344CB8AC3E}">
        <p14:creationId xmlns:p14="http://schemas.microsoft.com/office/powerpoint/2010/main" val="2731396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BE7432D9-C447-114D-8AE4-4B69B11377B0}" type="slidenum">
              <a:rPr lang="es-ES_tradnl" smtClean="0"/>
              <a:t>16</a:t>
            </a:fld>
            <a:endParaRPr lang="es-ES_tradnl"/>
          </a:p>
        </p:txBody>
      </p:sp>
    </p:spTree>
    <p:extLst>
      <p:ext uri="{BB962C8B-B14F-4D97-AF65-F5344CB8AC3E}">
        <p14:creationId xmlns:p14="http://schemas.microsoft.com/office/powerpoint/2010/main" val="2461903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133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a:p>
        </p:txBody>
      </p:sp>
    </p:spTree>
    <p:extLst>
      <p:ext uri="{BB962C8B-B14F-4D97-AF65-F5344CB8AC3E}">
        <p14:creationId xmlns:p14="http://schemas.microsoft.com/office/powerpoint/2010/main" val="367533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67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1919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743807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793524"/>
            <a:ext cx="4470474" cy="2617674"/>
          </a:xfrm>
          <a:prstGeom prst="rect">
            <a:avLst/>
          </a:prstGeom>
        </p:spPr>
      </p:pic>
      <p:sp>
        <p:nvSpPr>
          <p:cNvPr id="6" name="Marcador de imagen 14"/>
          <p:cNvSpPr>
            <a:spLocks noGrp="1"/>
          </p:cNvSpPr>
          <p:nvPr>
            <p:ph type="pic" sz="quarter" idx="13"/>
          </p:nvPr>
        </p:nvSpPr>
        <p:spPr>
          <a:xfrm>
            <a:off x="982249" y="1984258"/>
            <a:ext cx="3411415" cy="2154115"/>
          </a:xfrm>
          <a:prstGeom prst="rect">
            <a:avLst/>
          </a:prstGeom>
        </p:spPr>
        <p:txBody>
          <a:bodyPr wrap="square" anchor="ctr">
            <a:noAutofit/>
          </a:bodyPr>
          <a:lstStyle>
            <a:lvl1pPr marL="0" indent="0" algn="ctr">
              <a:buNone/>
              <a:defRPr sz="1200"/>
            </a:lvl1pPr>
          </a:lstStyle>
          <a:p>
            <a:endParaRPr lang="es-ES_tradnl"/>
          </a:p>
        </p:txBody>
      </p:sp>
    </p:spTree>
    <p:extLst>
      <p:ext uri="{BB962C8B-B14F-4D97-AF65-F5344CB8AC3E}">
        <p14:creationId xmlns:p14="http://schemas.microsoft.com/office/powerpoint/2010/main" val="133080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a:p>
        </p:txBody>
      </p:sp>
    </p:spTree>
    <p:extLst>
      <p:ext uri="{BB962C8B-B14F-4D97-AF65-F5344CB8AC3E}">
        <p14:creationId xmlns:p14="http://schemas.microsoft.com/office/powerpoint/2010/main" val="112694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a:p>
        </p:txBody>
      </p:sp>
    </p:spTree>
    <p:extLst>
      <p:ext uri="{BB962C8B-B14F-4D97-AF65-F5344CB8AC3E}">
        <p14:creationId xmlns:p14="http://schemas.microsoft.com/office/powerpoint/2010/main" val="454839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a:p>
        </p:txBody>
      </p:sp>
    </p:spTree>
    <p:extLst>
      <p:ext uri="{BB962C8B-B14F-4D97-AF65-F5344CB8AC3E}">
        <p14:creationId xmlns:p14="http://schemas.microsoft.com/office/powerpoint/2010/main" val="1790379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a:p>
        </p:txBody>
      </p:sp>
    </p:spTree>
    <p:extLst>
      <p:ext uri="{BB962C8B-B14F-4D97-AF65-F5344CB8AC3E}">
        <p14:creationId xmlns:p14="http://schemas.microsoft.com/office/powerpoint/2010/main" val="1924015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a:p>
        </p:txBody>
      </p:sp>
    </p:spTree>
    <p:extLst>
      <p:ext uri="{BB962C8B-B14F-4D97-AF65-F5344CB8AC3E}">
        <p14:creationId xmlns:p14="http://schemas.microsoft.com/office/powerpoint/2010/main" val="70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19400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Tree>
    <p:extLst>
      <p:ext uri="{BB962C8B-B14F-4D97-AF65-F5344CB8AC3E}">
        <p14:creationId xmlns:p14="http://schemas.microsoft.com/office/powerpoint/2010/main" val="476439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a:p>
        </p:txBody>
      </p:sp>
    </p:spTree>
    <p:extLst>
      <p:ext uri="{BB962C8B-B14F-4D97-AF65-F5344CB8AC3E}">
        <p14:creationId xmlns:p14="http://schemas.microsoft.com/office/powerpoint/2010/main" val="470006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Tree>
    <p:extLst>
      <p:ext uri="{BB962C8B-B14F-4D97-AF65-F5344CB8AC3E}">
        <p14:creationId xmlns:p14="http://schemas.microsoft.com/office/powerpoint/2010/main" val="625338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Tree>
    <p:extLst>
      <p:ext uri="{BB962C8B-B14F-4D97-AF65-F5344CB8AC3E}">
        <p14:creationId xmlns:p14="http://schemas.microsoft.com/office/powerpoint/2010/main" val="11150285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Tree>
    <p:extLst>
      <p:ext uri="{BB962C8B-B14F-4D97-AF65-F5344CB8AC3E}">
        <p14:creationId xmlns:p14="http://schemas.microsoft.com/office/powerpoint/2010/main" val="1809759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a:p>
        </p:txBody>
      </p:sp>
    </p:spTree>
    <p:extLst>
      <p:ext uri="{BB962C8B-B14F-4D97-AF65-F5344CB8AC3E}">
        <p14:creationId xmlns:p14="http://schemas.microsoft.com/office/powerpoint/2010/main" val="11898404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16257370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8992213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19432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8969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503033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27559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66416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12201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1693163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9854261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Clear whitout slide number">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7846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Clear whitout slide number">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1451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Color Background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5763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Color Background 2">
    <p:bg>
      <p:bgPr>
        <a:solidFill>
          <a:schemeClr val="accent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3107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Color Background 3">
    <p:bg>
      <p:bgPr>
        <a:solidFill>
          <a:schemeClr val="accent3">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90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0207678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Color Background 4">
    <p:bg>
      <p:bgPr>
        <a:solidFill>
          <a:srgbClr val="BAA60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2120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Color Background 5">
    <p:bg>
      <p:bgPr>
        <a:solidFill>
          <a:schemeClr val="accent5">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1508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Color Background 6">
    <p:bg>
      <p:bgPr>
        <a:solidFill>
          <a:srgbClr val="69090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715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8077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a:p>
        </p:txBody>
      </p:sp>
    </p:spTree>
    <p:extLst>
      <p:ext uri="{BB962C8B-B14F-4D97-AF65-F5344CB8AC3E}">
        <p14:creationId xmlns:p14="http://schemas.microsoft.com/office/powerpoint/2010/main" val="1428894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a:p>
        </p:txBody>
      </p:sp>
    </p:spTree>
    <p:extLst>
      <p:ext uri="{BB962C8B-B14F-4D97-AF65-F5344CB8AC3E}">
        <p14:creationId xmlns:p14="http://schemas.microsoft.com/office/powerpoint/2010/main" val="142097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a:p>
        </p:txBody>
      </p:sp>
    </p:spTree>
    <p:extLst>
      <p:ext uri="{BB962C8B-B14F-4D97-AF65-F5344CB8AC3E}">
        <p14:creationId xmlns:p14="http://schemas.microsoft.com/office/powerpoint/2010/main" val="178498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a:p>
        </p:txBody>
      </p:sp>
    </p:spTree>
    <p:extLst>
      <p:ext uri="{BB962C8B-B14F-4D97-AF65-F5344CB8AC3E}">
        <p14:creationId xmlns:p14="http://schemas.microsoft.com/office/powerpoint/2010/main" val="49494649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ángulo redondeado 5"/>
          <p:cNvSpPr/>
          <p:nvPr userDrawn="1"/>
        </p:nvSpPr>
        <p:spPr>
          <a:xfrm rot="5400000">
            <a:off x="8673921" y="124852"/>
            <a:ext cx="258053" cy="2556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Marcador de número de diapositiva 2"/>
          <p:cNvSpPr txBox="1">
            <a:spLocks/>
          </p:cNvSpPr>
          <p:nvPr userDrawn="1"/>
        </p:nvSpPr>
        <p:spPr>
          <a:xfrm>
            <a:off x="8531443" y="97609"/>
            <a:ext cx="552080" cy="274637"/>
          </a:xfrm>
          <a:prstGeom prst="rect">
            <a:avLst/>
          </a:prstGeom>
        </p:spPr>
        <p:txBody>
          <a:bodyPr vert="horz" lIns="91440" tIns="45720" rIns="91440" bIns="45720" rtlCol="0" anchor="ctr"/>
          <a:lstStyle>
            <a:defPPr>
              <a:defRPr lang="es-ES_tradnl"/>
            </a:defPPr>
            <a:lvl1pPr marL="0" algn="r" defTabSz="685800" rtl="0" eaLnBrk="1" latinLnBrk="0" hangingPunct="1">
              <a:defRPr sz="12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F07BE554-3CE7-8242-A245-007F6C5FBC95}" type="slidenum">
              <a:rPr lang="es-ES_tradnl" sz="1100" smtClean="0">
                <a:solidFill>
                  <a:schemeClr val="bg1"/>
                </a:solidFill>
              </a:rPr>
              <a:pPr algn="ctr"/>
              <a:t>‹#›</a:t>
            </a:fld>
            <a:endParaRPr lang="es-ES_tradnl" sz="1100" dirty="0">
              <a:solidFill>
                <a:schemeClr val="bg1"/>
              </a:solidFill>
            </a:endParaRPr>
          </a:p>
        </p:txBody>
      </p:sp>
    </p:spTree>
    <p:extLst>
      <p:ext uri="{BB962C8B-B14F-4D97-AF65-F5344CB8AC3E}">
        <p14:creationId xmlns:p14="http://schemas.microsoft.com/office/powerpoint/2010/main" val="1845885983"/>
      </p:ext>
    </p:extLst>
  </p:cSld>
  <p:clrMap bg1="lt1" tx1="dk1" bg2="lt2" tx2="dk2" accent1="accent1" accent2="accent2" accent3="accent3" accent4="accent4" accent5="accent5" accent6="accent6" hlink="hlink" folHlink="folHlink"/>
  <p:sldLayoutIdLst>
    <p:sldLayoutId id="2147483702" r:id="rId1"/>
    <p:sldLayoutId id="2147483721" r:id="rId2"/>
    <p:sldLayoutId id="2147483720" r:id="rId3"/>
    <p:sldLayoutId id="2147483719" r:id="rId4"/>
    <p:sldLayoutId id="2147483713" r:id="rId5"/>
    <p:sldLayoutId id="2147483718" r:id="rId6"/>
    <p:sldLayoutId id="2147483717" r:id="rId7"/>
    <p:sldLayoutId id="2147483716" r:id="rId8"/>
    <p:sldLayoutId id="2147483715" r:id="rId9"/>
    <p:sldLayoutId id="2147483714" r:id="rId10"/>
    <p:sldLayoutId id="2147483711" r:id="rId11"/>
    <p:sldLayoutId id="2147483712" r:id="rId12"/>
    <p:sldLayoutId id="2147483727" r:id="rId13"/>
    <p:sldLayoutId id="2147483748" r:id="rId14"/>
    <p:sldLayoutId id="2147483750" r:id="rId15"/>
    <p:sldLayoutId id="2147483747" r:id="rId16"/>
    <p:sldLayoutId id="2147483749" r:id="rId17"/>
    <p:sldLayoutId id="2147483740" r:id="rId18"/>
    <p:sldLayoutId id="2147483741" r:id="rId19"/>
    <p:sldLayoutId id="2147483739" r:id="rId20"/>
    <p:sldLayoutId id="2147483746" r:id="rId21"/>
    <p:sldLayoutId id="2147483745" r:id="rId22"/>
    <p:sldLayoutId id="2147483742" r:id="rId23"/>
    <p:sldLayoutId id="2147483743" r:id="rId24"/>
    <p:sldLayoutId id="2147483744" r:id="rId25"/>
    <p:sldLayoutId id="2147483738" r:id="rId26"/>
    <p:sldLayoutId id="2147483737" r:id="rId27"/>
    <p:sldLayoutId id="2147483726" r:id="rId28"/>
    <p:sldLayoutId id="2147483722" r:id="rId29"/>
    <p:sldLayoutId id="2147483723" r:id="rId30"/>
    <p:sldLayoutId id="2147483725" r:id="rId31"/>
    <p:sldLayoutId id="2147483724" r:id="rId32"/>
    <p:sldLayoutId id="2147483735" r:id="rId33"/>
    <p:sldLayoutId id="2147483734" r:id="rId34"/>
    <p:sldLayoutId id="2147483751"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5465" userDrawn="1">
          <p15:clr>
            <a:srgbClr val="F26B43"/>
          </p15:clr>
        </p15:guide>
        <p15:guide id="4" pos="29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404530"/>
      </p:ext>
    </p:extLst>
  </p:cSld>
  <p:clrMap bg1="lt1" tx1="dk1" bg2="lt2" tx2="dk2" accent1="accent1" accent2="accent2" accent3="accent3" accent4="accent4" accent5="accent5" accent6="accent6" hlink="hlink" folHlink="folHlink"/>
  <p:sldLayoutIdLst>
    <p:sldLayoutId id="2147483710" r:id="rId1"/>
    <p:sldLayoutId id="2147483728" r:id="rId2"/>
    <p:sldLayoutId id="2147483733" r:id="rId3"/>
    <p:sldLayoutId id="2147483729" r:id="rId4"/>
    <p:sldLayoutId id="2147483730" r:id="rId5"/>
    <p:sldLayoutId id="2147483731" r:id="rId6"/>
    <p:sldLayoutId id="214748373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3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jpeg"/><Relationship Id="rId10" Type="http://schemas.openxmlformats.org/officeDocument/2006/relationships/image" Target="../media/image22.png"/><Relationship Id="rId4" Type="http://schemas.openxmlformats.org/officeDocument/2006/relationships/image" Target="../media/image16.jpeg"/><Relationship Id="rId9"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3.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91064" y="189651"/>
            <a:ext cx="4163457" cy="576956"/>
          </a:xfrm>
          <a:prstGeom prst="rect">
            <a:avLst/>
          </a:prstGeom>
        </p:spPr>
        <p:txBody>
          <a:bodyPr/>
          <a:lstStyle/>
          <a:p>
            <a:pPr marL="0" indent="0" algn="ctr">
              <a:buNone/>
            </a:pPr>
            <a:r>
              <a:rPr lang="es-ES" sz="2000" b="1" smtClean="0">
                <a:latin typeface="Times New Roman" panose="02020603050405020304" pitchFamily="18" charset="0"/>
                <a:cs typeface="Times New Roman" panose="02020603050405020304" pitchFamily="18" charset="0"/>
              </a:rPr>
              <a:t>TRƯỜNG ĐẠI HỌC DUY TÂN</a:t>
            </a:r>
          </a:p>
          <a:p>
            <a:pPr marL="0" indent="0" algn="ctr">
              <a:buNone/>
            </a:pPr>
            <a:r>
              <a:rPr lang="es-ES" sz="2000" b="1" smtClean="0">
                <a:latin typeface="Times New Roman" panose="02020603050405020304" pitchFamily="18" charset="0"/>
                <a:cs typeface="Times New Roman" panose="02020603050405020304" pitchFamily="18" charset="0"/>
              </a:rPr>
              <a:t>KHOA CÔNG NGHỆ THÔNG TIN</a:t>
            </a:r>
            <a:endParaRPr lang="en-US" sz="20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11"/>
          </p:nvPr>
        </p:nvSpPr>
        <p:spPr>
          <a:xfrm>
            <a:off x="1749951" y="1823856"/>
            <a:ext cx="5899800" cy="221850"/>
          </a:xfrm>
        </p:spPr>
        <p:txBody>
          <a:bodyPr/>
          <a:lstStyle/>
          <a:p>
            <a:pPr algn="ctr"/>
            <a:r>
              <a:rPr lang="en-US" sz="1700" smtClean="0">
                <a:solidFill>
                  <a:schemeClr val="bg1">
                    <a:lumMod val="50000"/>
                  </a:schemeClr>
                </a:solidFill>
                <a:latin typeface="Times New Roman" panose="02020603050405020304" pitchFamily="18" charset="0"/>
                <a:cs typeface="Times New Roman" panose="02020603050405020304" pitchFamily="18" charset="0"/>
              </a:rPr>
              <a:t>KHÓA LUẬN CỬ NHÂN CÔNG NGHỆ THÔNG TIN</a:t>
            </a:r>
          </a:p>
          <a:p>
            <a:pPr algn="ctr"/>
            <a:r>
              <a:rPr lang="en-US" sz="1700" smtClean="0">
                <a:solidFill>
                  <a:schemeClr val="bg1">
                    <a:lumMod val="50000"/>
                  </a:schemeClr>
                </a:solidFill>
                <a:latin typeface="Times New Roman" panose="02020603050405020304" pitchFamily="18" charset="0"/>
                <a:cs typeface="Times New Roman" panose="02020603050405020304" pitchFamily="18" charset="0"/>
              </a:rPr>
              <a:t>XÂY DỰNG WEBSITE THUÊ XE TRỰC TUYẾN - iCars</a:t>
            </a:r>
          </a:p>
          <a:p>
            <a:pPr algn="ctr"/>
            <a:endParaRPr lang="en-US" sz="1700">
              <a:solidFill>
                <a:schemeClr val="bg1">
                  <a:lumMod val="50000"/>
                </a:schemeClr>
              </a:solidFill>
              <a:latin typeface="Times New Roman" panose="02020603050405020304" pitchFamily="18" charset="0"/>
              <a:cs typeface="Times New Roman" panose="02020603050405020304" pitchFamily="18" charset="0"/>
            </a:endParaRPr>
          </a:p>
        </p:txBody>
      </p:sp>
      <p:pic>
        <p:nvPicPr>
          <p:cNvPr id="1026" name="Picture 2" descr="Káº¿t quáº£ hÃ¬nh áº£nh cho logo duy tÃ¢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838" y="1017272"/>
            <a:ext cx="1657905" cy="4359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4149" y="2213264"/>
            <a:ext cx="497484" cy="248852"/>
          </a:xfrm>
          <a:prstGeom prst="rect">
            <a:avLst/>
          </a:prstGeom>
        </p:spPr>
      </p:pic>
      <p:sp>
        <p:nvSpPr>
          <p:cNvPr id="18" name="Text Placeholder 3"/>
          <p:cNvSpPr txBox="1">
            <a:spLocks/>
          </p:cNvSpPr>
          <p:nvPr/>
        </p:nvSpPr>
        <p:spPr>
          <a:xfrm>
            <a:off x="1622891" y="2552075"/>
            <a:ext cx="5899800" cy="221850"/>
          </a:xfrm>
          <a:prstGeom prst="rect">
            <a:avLst/>
          </a:prstGeom>
        </p:spPr>
        <p:txBody>
          <a:bodyPr lIns="0"/>
          <a:lstStyle>
            <a:lvl1pPr marL="0" indent="0" algn="l" defTabSz="914400" rtl="0" eaLnBrk="1" latinLnBrk="0" hangingPunct="1">
              <a:lnSpc>
                <a:spcPct val="90000"/>
              </a:lnSpc>
              <a:spcBef>
                <a:spcPts val="1000"/>
              </a:spcBef>
              <a:buFont typeface="Arial"/>
              <a:buNone/>
              <a:defRPr sz="1000" b="1" i="0" kern="1200" baseline="0">
                <a:solidFill>
                  <a:schemeClr val="accent2"/>
                </a:solidFill>
                <a:latin typeface="Raleway Black" charset="0"/>
                <a:ea typeface="Raleway Black" charset="0"/>
                <a:cs typeface="Raleway Black"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r>
              <a:rPr lang="en-US" sz="1700" smtClean="0">
                <a:solidFill>
                  <a:schemeClr val="bg1">
                    <a:lumMod val="50000"/>
                  </a:schemeClr>
                </a:solidFill>
                <a:latin typeface="Times New Roman" panose="02020603050405020304" pitchFamily="18" charset="0"/>
                <a:cs typeface="Times New Roman" panose="02020603050405020304" pitchFamily="18" charset="0"/>
              </a:rPr>
              <a:t>Thành viên nhóm:        Nguyễn Hải Hà</a:t>
            </a:r>
          </a:p>
          <a:p>
            <a:pPr algn="ctr"/>
            <a:r>
              <a:rPr lang="en-US" sz="1700" smtClean="0">
                <a:solidFill>
                  <a:schemeClr val="bg1">
                    <a:lumMod val="50000"/>
                  </a:schemeClr>
                </a:solidFill>
                <a:latin typeface="Times New Roman" panose="02020603050405020304" pitchFamily="18" charset="0"/>
                <a:cs typeface="Times New Roman" panose="02020603050405020304" pitchFamily="18" charset="0"/>
              </a:rPr>
              <a:t>			Nguyễn Mạnh Cường</a:t>
            </a:r>
          </a:p>
          <a:p>
            <a:pPr algn="ctr"/>
            <a:r>
              <a:rPr lang="en-US" sz="1700" smtClean="0">
                <a:solidFill>
                  <a:schemeClr val="bg1">
                    <a:lumMod val="50000"/>
                  </a:schemeClr>
                </a:solidFill>
                <a:latin typeface="Times New Roman" panose="02020603050405020304" pitchFamily="18" charset="0"/>
                <a:cs typeface="Times New Roman" panose="02020603050405020304" pitchFamily="18" charset="0"/>
              </a:rPr>
              <a:t>			         Nguyễn Phan Xuân Thành</a:t>
            </a:r>
          </a:p>
          <a:p>
            <a:pPr algn="ctr"/>
            <a:r>
              <a:rPr lang="en-US" sz="1700" smtClean="0">
                <a:solidFill>
                  <a:schemeClr val="bg1">
                    <a:lumMod val="50000"/>
                  </a:schemeClr>
                </a:solidFill>
                <a:latin typeface="Times New Roman" panose="02020603050405020304" pitchFamily="18" charset="0"/>
                <a:cs typeface="Times New Roman" panose="02020603050405020304" pitchFamily="18" charset="0"/>
              </a:rPr>
              <a:t> Giảng viên hướng dẫn:       Th.S Võ Văn Lường</a:t>
            </a:r>
          </a:p>
          <a:p>
            <a:pPr algn="ctr"/>
            <a:endParaRPr lang="en-US" sz="1700">
              <a:solidFill>
                <a:schemeClr val="bg1">
                  <a:lumMod val="50000"/>
                </a:schemeClr>
              </a:solidFill>
              <a:latin typeface="Times New Roman" panose="02020603050405020304" pitchFamily="18" charset="0"/>
              <a:cs typeface="Times New Roman" panose="02020603050405020304" pitchFamily="18" charset="0"/>
            </a:endParaRPr>
          </a:p>
        </p:txBody>
      </p:sp>
      <p:pic>
        <p:nvPicPr>
          <p:cNvPr id="19" name="Picture 18" descr="Business-Man-icon.png"/>
          <p:cNvPicPr>
            <a:picLocks noChangeAspect="1"/>
          </p:cNvPicPr>
          <p:nvPr/>
        </p:nvPicPr>
        <p:blipFill>
          <a:blip r:embed="rId5"/>
          <a:stretch>
            <a:fillRect/>
          </a:stretch>
        </p:blipFill>
        <p:spPr>
          <a:xfrm>
            <a:off x="4572791" y="2552075"/>
            <a:ext cx="254120" cy="254120"/>
          </a:xfrm>
          <a:prstGeom prst="rect">
            <a:avLst/>
          </a:prstGeom>
        </p:spPr>
      </p:pic>
      <p:pic>
        <p:nvPicPr>
          <p:cNvPr id="20" name="Picture 19" descr="Business-Man-icon.png"/>
          <p:cNvPicPr>
            <a:picLocks noChangeAspect="1"/>
          </p:cNvPicPr>
          <p:nvPr/>
        </p:nvPicPr>
        <p:blipFill>
          <a:blip r:embed="rId5"/>
          <a:stretch>
            <a:fillRect/>
          </a:stretch>
        </p:blipFill>
        <p:spPr>
          <a:xfrm>
            <a:off x="4572791" y="2891903"/>
            <a:ext cx="254120" cy="254120"/>
          </a:xfrm>
          <a:prstGeom prst="rect">
            <a:avLst/>
          </a:prstGeom>
        </p:spPr>
      </p:pic>
      <p:pic>
        <p:nvPicPr>
          <p:cNvPr id="21" name="Picture 20" descr="Business-Man-icon.png"/>
          <p:cNvPicPr>
            <a:picLocks noChangeAspect="1"/>
          </p:cNvPicPr>
          <p:nvPr/>
        </p:nvPicPr>
        <p:blipFill>
          <a:blip r:embed="rId5"/>
          <a:stretch>
            <a:fillRect/>
          </a:stretch>
        </p:blipFill>
        <p:spPr>
          <a:xfrm>
            <a:off x="4572791" y="3269093"/>
            <a:ext cx="254120" cy="254120"/>
          </a:xfrm>
          <a:prstGeom prst="rect">
            <a:avLst/>
          </a:prstGeom>
        </p:spPr>
      </p:pic>
    </p:spTree>
    <p:extLst>
      <p:ext uri="{BB962C8B-B14F-4D97-AF65-F5344CB8AC3E}">
        <p14:creationId xmlns:p14="http://schemas.microsoft.com/office/powerpoint/2010/main" val="2878991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sz="quarter" idx="11"/>
          </p:nvPr>
        </p:nvSpPr>
        <p:spPr>
          <a:xfrm>
            <a:off x="1579418" y="1038579"/>
            <a:ext cx="3667992" cy="727876"/>
          </a:xfrm>
        </p:spPr>
        <p:txBody>
          <a:bodyPr/>
          <a:lstStyle/>
          <a:p>
            <a:pPr algn="just"/>
            <a:r>
              <a:rPr lang="en-US" sz="1500" smtClean="0">
                <a:solidFill>
                  <a:schemeClr val="bg1">
                    <a:lumMod val="50000"/>
                  </a:schemeClr>
                </a:solidFill>
                <a:latin typeface="Times New Roman" panose="02020603050405020304" pitchFamily="18" charset="0"/>
                <a:cs typeface="Times New Roman" panose="02020603050405020304" pitchFamily="18" charset="0"/>
              </a:rPr>
              <a:t>CHỨC NĂNG CỦA SẢN PHẨM: </a:t>
            </a:r>
          </a:p>
          <a:p>
            <a:pPr marL="285750" indent="-285750" algn="just">
              <a:buFont typeface="Arial" panose="020B0604020202020204" pitchFamily="34" charset="0"/>
              <a:buChar char="•"/>
            </a:pPr>
            <a:r>
              <a:rPr lang="en-US" sz="1500" smtClean="0">
                <a:solidFill>
                  <a:schemeClr val="bg1">
                    <a:lumMod val="50000"/>
                  </a:schemeClr>
                </a:solidFill>
                <a:latin typeface="Times New Roman" panose="02020603050405020304" pitchFamily="18" charset="0"/>
                <a:cs typeface="Times New Roman" panose="02020603050405020304" pitchFamily="18" charset="0"/>
              </a:rPr>
              <a:t>Đăng nhập</a:t>
            </a:r>
          </a:p>
          <a:p>
            <a:pPr marL="285750" indent="-285750" algn="just">
              <a:buFont typeface="Arial" panose="020B0604020202020204" pitchFamily="34" charset="0"/>
              <a:buChar char="•"/>
            </a:pPr>
            <a:r>
              <a:rPr lang="en-US" sz="1500" smtClean="0">
                <a:solidFill>
                  <a:schemeClr val="bg1">
                    <a:lumMod val="50000"/>
                  </a:schemeClr>
                </a:solidFill>
                <a:latin typeface="Times New Roman" panose="02020603050405020304" pitchFamily="18" charset="0"/>
                <a:cs typeface="Times New Roman" panose="02020603050405020304" pitchFamily="18" charset="0"/>
              </a:rPr>
              <a:t>Đăng ký</a:t>
            </a:r>
          </a:p>
          <a:p>
            <a:pPr marL="285750" indent="-285750" algn="just">
              <a:buFont typeface="Arial" panose="020B0604020202020204" pitchFamily="34" charset="0"/>
              <a:buChar char="•"/>
            </a:pPr>
            <a:r>
              <a:rPr lang="en-US" sz="1500" smtClean="0">
                <a:solidFill>
                  <a:schemeClr val="bg1">
                    <a:lumMod val="50000"/>
                  </a:schemeClr>
                </a:solidFill>
                <a:latin typeface="Times New Roman" panose="02020603050405020304" pitchFamily="18" charset="0"/>
                <a:cs typeface="Times New Roman" panose="02020603050405020304" pitchFamily="18" charset="0"/>
              </a:rPr>
              <a:t>Đăng tin</a:t>
            </a:r>
          </a:p>
          <a:p>
            <a:pPr marL="285750" indent="-285750" algn="just">
              <a:buFont typeface="Arial" panose="020B0604020202020204" pitchFamily="34" charset="0"/>
              <a:buChar char="•"/>
            </a:pPr>
            <a:r>
              <a:rPr lang="en-US" sz="1500" smtClean="0">
                <a:solidFill>
                  <a:schemeClr val="bg1">
                    <a:lumMod val="50000"/>
                  </a:schemeClr>
                </a:solidFill>
                <a:latin typeface="Times New Roman" panose="02020603050405020304" pitchFamily="18" charset="0"/>
                <a:cs typeface="Times New Roman" panose="02020603050405020304" pitchFamily="18" charset="0"/>
              </a:rPr>
              <a:t>Tìm kiếm</a:t>
            </a:r>
          </a:p>
          <a:p>
            <a:pPr marL="285750" indent="-285750" algn="just">
              <a:buFont typeface="Arial" panose="020B0604020202020204" pitchFamily="34" charset="0"/>
              <a:buChar char="•"/>
            </a:pPr>
            <a:r>
              <a:rPr lang="en-US" sz="1500" smtClean="0">
                <a:solidFill>
                  <a:schemeClr val="bg1">
                    <a:lumMod val="50000"/>
                  </a:schemeClr>
                </a:solidFill>
                <a:latin typeface="Times New Roman" panose="02020603050405020304" pitchFamily="18" charset="0"/>
                <a:cs typeface="Times New Roman" panose="02020603050405020304" pitchFamily="18" charset="0"/>
              </a:rPr>
              <a:t>Quản lý Users</a:t>
            </a:r>
          </a:p>
          <a:p>
            <a:pPr marL="285750" indent="-285750" algn="just">
              <a:buFont typeface="Arial" panose="020B0604020202020204" pitchFamily="34" charset="0"/>
              <a:buChar char="•"/>
            </a:pPr>
            <a:r>
              <a:rPr lang="en-US" sz="1500" smtClean="0">
                <a:solidFill>
                  <a:schemeClr val="bg1">
                    <a:lumMod val="50000"/>
                  </a:schemeClr>
                </a:solidFill>
                <a:latin typeface="Times New Roman" panose="02020603050405020304" pitchFamily="18" charset="0"/>
                <a:cs typeface="Times New Roman" panose="02020603050405020304" pitchFamily="18" charset="0"/>
              </a:rPr>
              <a:t>Phân quyền</a:t>
            </a:r>
          </a:p>
          <a:p>
            <a:pPr marL="285750" indent="-285750" algn="just">
              <a:buFont typeface="Arial" panose="020B0604020202020204" pitchFamily="34" charset="0"/>
              <a:buChar char="•"/>
            </a:pPr>
            <a:r>
              <a:rPr lang="en-US" sz="1500" smtClean="0">
                <a:solidFill>
                  <a:schemeClr val="bg1">
                    <a:lumMod val="50000"/>
                  </a:schemeClr>
                </a:solidFill>
                <a:latin typeface="Times New Roman" panose="02020603050405020304" pitchFamily="18" charset="0"/>
                <a:cs typeface="Times New Roman" panose="02020603050405020304" pitchFamily="18" charset="0"/>
              </a:rPr>
              <a:t>Quản lý danh mục</a:t>
            </a:r>
          </a:p>
          <a:p>
            <a:pPr marL="285750" indent="-285750" algn="just">
              <a:buFont typeface="Arial" panose="020B0604020202020204" pitchFamily="34" charset="0"/>
              <a:buChar char="•"/>
            </a:pPr>
            <a:r>
              <a:rPr lang="en-US" sz="1500" smtClean="0">
                <a:solidFill>
                  <a:schemeClr val="bg1">
                    <a:lumMod val="50000"/>
                  </a:schemeClr>
                </a:solidFill>
                <a:latin typeface="Times New Roman" panose="02020603050405020304" pitchFamily="18" charset="0"/>
                <a:cs typeface="Times New Roman" panose="02020603050405020304" pitchFamily="18" charset="0"/>
              </a:rPr>
              <a:t>Quản lý thông tin cá nhân</a:t>
            </a:r>
          </a:p>
          <a:p>
            <a:pPr marL="285750" indent="-285750" algn="just">
              <a:buFont typeface="Arial" panose="020B0604020202020204" pitchFamily="34" charset="0"/>
              <a:buChar char="•"/>
            </a:pPr>
            <a:r>
              <a:rPr lang="en-US" sz="1500" smtClean="0">
                <a:solidFill>
                  <a:schemeClr val="bg1">
                    <a:lumMod val="50000"/>
                  </a:schemeClr>
                </a:solidFill>
                <a:latin typeface="Times New Roman" panose="02020603050405020304" pitchFamily="18" charset="0"/>
                <a:cs typeface="Times New Roman" panose="02020603050405020304" pitchFamily="18" charset="0"/>
              </a:rPr>
              <a:t>Duyệt yêu cầu thuê</a:t>
            </a:r>
          </a:p>
          <a:p>
            <a:pPr marL="285750" indent="-285750" algn="just">
              <a:buFont typeface="Arial" panose="020B0604020202020204" pitchFamily="34" charset="0"/>
              <a:buChar char="•"/>
            </a:pPr>
            <a:r>
              <a:rPr lang="en-US" sz="1500" smtClean="0">
                <a:solidFill>
                  <a:schemeClr val="bg1">
                    <a:lumMod val="50000"/>
                  </a:schemeClr>
                </a:solidFill>
                <a:latin typeface="Times New Roman" panose="02020603050405020304" pitchFamily="18" charset="0"/>
                <a:cs typeface="Times New Roman" panose="02020603050405020304" pitchFamily="18" charset="0"/>
              </a:rPr>
              <a:t>Quản lý hóa đơn mua tin</a:t>
            </a:r>
          </a:p>
          <a:p>
            <a:pPr algn="just"/>
            <a:endParaRPr lang="en-US" sz="1500" smtClean="0">
              <a:solidFill>
                <a:schemeClr val="bg1">
                  <a:lumMod val="50000"/>
                </a:schemeClr>
              </a:solidFill>
              <a:latin typeface="Times New Roman" panose="02020603050405020304" pitchFamily="18" charset="0"/>
              <a:cs typeface="Times New Roman" panose="02020603050405020304" pitchFamily="18" charset="0"/>
            </a:endParaRPr>
          </a:p>
          <a:p>
            <a:pPr algn="just"/>
            <a:endParaRPr lang="en-US" sz="1500" smtClean="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Marcador de texto 3"/>
          <p:cNvSpPr>
            <a:spLocks noGrp="1"/>
          </p:cNvSpPr>
          <p:nvPr>
            <p:ph type="body" sz="quarter" idx="10"/>
          </p:nvPr>
        </p:nvSpPr>
        <p:spPr>
          <a:xfrm>
            <a:off x="906245" y="597641"/>
            <a:ext cx="3733296" cy="576956"/>
          </a:xfrm>
        </p:spPr>
        <p:txBody>
          <a:bodyPr/>
          <a:lstStyle/>
          <a:p>
            <a:r>
              <a:rPr lang="es-ES_tradnl" sz="2000" b="1">
                <a:latin typeface="Times New Roman" panose="02020603050405020304" pitchFamily="18" charset="0"/>
                <a:cs typeface="Times New Roman" panose="02020603050405020304" pitchFamily="18" charset="0"/>
              </a:rPr>
              <a:t>3</a:t>
            </a:r>
            <a:r>
              <a:rPr lang="es-ES_tradnl" sz="2000" b="1" smtClean="0">
                <a:latin typeface="Times New Roman" panose="02020603050405020304" pitchFamily="18" charset="0"/>
                <a:cs typeface="Times New Roman" panose="02020603050405020304" pitchFamily="18" charset="0"/>
              </a:rPr>
              <a:t>. PHÁT TRIỂN HỆ THỐNG</a:t>
            </a:r>
            <a:endParaRPr lang="es-ES_tradnl"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2514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Marcador de texto 13"/>
          <p:cNvSpPr txBox="1">
            <a:spLocks/>
          </p:cNvSpPr>
          <p:nvPr/>
        </p:nvSpPr>
        <p:spPr>
          <a:xfrm>
            <a:off x="1459922" y="664695"/>
            <a:ext cx="6244937" cy="424955"/>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2000" smtClean="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rPr>
              <a:t>Biểu đồ ca sử dụng của hệ thống iCars</a:t>
            </a:r>
            <a:endParaRPr lang="es-ES_tradnl" sz="2000" dirty="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endParaRPr>
          </a:p>
        </p:txBody>
      </p:sp>
      <p:pic>
        <p:nvPicPr>
          <p:cNvPr id="6" name="Picture 5" descr="C:\Users\Admin\Desktop\usetongquat.png"/>
          <p:cNvPicPr/>
          <p:nvPr/>
        </p:nvPicPr>
        <p:blipFill>
          <a:blip r:embed="rId3">
            <a:extLst>
              <a:ext uri="{28A0092B-C50C-407E-A947-70E740481C1C}">
                <a14:useLocalDpi xmlns:a14="http://schemas.microsoft.com/office/drawing/2010/main" val="0"/>
              </a:ext>
            </a:extLst>
          </a:blip>
          <a:srcRect/>
          <a:stretch>
            <a:fillRect/>
          </a:stretch>
        </p:blipFill>
        <p:spPr bwMode="auto">
          <a:xfrm>
            <a:off x="904009" y="1089651"/>
            <a:ext cx="7356764" cy="3617432"/>
          </a:xfrm>
          <a:prstGeom prst="rect">
            <a:avLst/>
          </a:prstGeom>
          <a:noFill/>
          <a:ln>
            <a:noFill/>
          </a:ln>
        </p:spPr>
      </p:pic>
      <p:sp>
        <p:nvSpPr>
          <p:cNvPr id="7" name="Marcador de texto 3"/>
          <p:cNvSpPr txBox="1">
            <a:spLocks/>
          </p:cNvSpPr>
          <p:nvPr/>
        </p:nvSpPr>
        <p:spPr>
          <a:xfrm>
            <a:off x="849095" y="300217"/>
            <a:ext cx="3733296" cy="57695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s-ES_tradnl" sz="2000" b="1">
                <a:solidFill>
                  <a:schemeClr val="bg1">
                    <a:lumMod val="50000"/>
                  </a:schemeClr>
                </a:solidFill>
                <a:latin typeface="Times New Roman" panose="02020603050405020304" pitchFamily="18" charset="0"/>
                <a:cs typeface="Times New Roman" panose="02020603050405020304" pitchFamily="18" charset="0"/>
              </a:rPr>
              <a:t>4</a:t>
            </a:r>
            <a:r>
              <a:rPr lang="es-ES_tradnl" sz="2000" b="1" smtClean="0">
                <a:solidFill>
                  <a:schemeClr val="bg1">
                    <a:lumMod val="50000"/>
                  </a:schemeClr>
                </a:solidFill>
                <a:latin typeface="Times New Roman" panose="02020603050405020304" pitchFamily="18" charset="0"/>
                <a:cs typeface="Times New Roman" panose="02020603050405020304" pitchFamily="18" charset="0"/>
              </a:rPr>
              <a:t>. PHÂN TÍCH VÀ THIẾT KẾ</a:t>
            </a:r>
            <a:endParaRPr lang="es-ES_tradnl" sz="2000" b="1"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8251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Marcador de texto 13"/>
          <p:cNvSpPr txBox="1">
            <a:spLocks/>
          </p:cNvSpPr>
          <p:nvPr/>
        </p:nvSpPr>
        <p:spPr>
          <a:xfrm>
            <a:off x="1387185" y="271236"/>
            <a:ext cx="6244937" cy="424955"/>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2000" smtClean="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rPr>
              <a:t>Cơ sở dữ liệu của hệ thống iCars</a:t>
            </a:r>
            <a:endParaRPr lang="es-ES_tradnl" sz="2000" dirty="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836" y="696191"/>
            <a:ext cx="7554189" cy="4236656"/>
          </a:xfrm>
          <a:prstGeom prst="rect">
            <a:avLst/>
          </a:prstGeom>
        </p:spPr>
      </p:pic>
    </p:spTree>
    <p:extLst>
      <p:ext uri="{BB962C8B-B14F-4D97-AF65-F5344CB8AC3E}">
        <p14:creationId xmlns:p14="http://schemas.microsoft.com/office/powerpoint/2010/main" val="36266558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573" y="1132054"/>
            <a:ext cx="7429500" cy="3149001"/>
          </a:xfrm>
          <a:prstGeom prst="rect">
            <a:avLst/>
          </a:prstGeom>
        </p:spPr>
      </p:pic>
      <p:sp>
        <p:nvSpPr>
          <p:cNvPr id="5" name="Marcador de texto 13"/>
          <p:cNvSpPr txBox="1">
            <a:spLocks/>
          </p:cNvSpPr>
          <p:nvPr/>
        </p:nvSpPr>
        <p:spPr>
          <a:xfrm>
            <a:off x="684212" y="374073"/>
            <a:ext cx="3586451" cy="539036"/>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2000" b="1">
                <a:solidFill>
                  <a:schemeClr val="tx1">
                    <a:lumMod val="50000"/>
                    <a:lumOff val="50000"/>
                  </a:schemeClr>
                </a:solidFill>
                <a:latin typeface="Times New Roman" panose="02020603050405020304" pitchFamily="18" charset="0"/>
                <a:ea typeface="Tahoma" panose="020B0604030504040204" pitchFamily="34" charset="0"/>
                <a:cs typeface="Times New Roman" panose="02020603050405020304" pitchFamily="18" charset="0"/>
              </a:rPr>
              <a:t>5</a:t>
            </a:r>
            <a:r>
              <a:rPr lang="es-ES_tradnl" sz="2000" b="1" smtClean="0">
                <a:solidFill>
                  <a:schemeClr val="tx1">
                    <a:lumMod val="50000"/>
                    <a:lumOff val="50000"/>
                  </a:schemeClr>
                </a:solidFill>
                <a:latin typeface="Times New Roman" panose="02020603050405020304" pitchFamily="18" charset="0"/>
                <a:ea typeface="Tahoma" panose="020B0604030504040204" pitchFamily="34" charset="0"/>
                <a:cs typeface="Times New Roman" panose="02020603050405020304" pitchFamily="18" charset="0"/>
              </a:rPr>
              <a:t>. QUY TRÌNH PHÁT TRIỂN</a:t>
            </a:r>
            <a:endParaRPr lang="es-ES_tradnl" sz="2000" b="1" dirty="0">
              <a:solidFill>
                <a:schemeClr val="tx1">
                  <a:lumMod val="50000"/>
                  <a:lumOff val="5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858655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0"/>
          <p:cNvSpPr txBox="1">
            <a:spLocks/>
          </p:cNvSpPr>
          <p:nvPr/>
        </p:nvSpPr>
        <p:spPr>
          <a:xfrm>
            <a:off x="3204839" y="368492"/>
            <a:ext cx="2734322"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2000" smtClean="0">
                <a:solidFill>
                  <a:schemeClr val="accent2"/>
                </a:solidFill>
                <a:latin typeface="Times New Roman" panose="02020603050405020304" pitchFamily="18" charset="0"/>
                <a:cs typeface="Times New Roman" panose="02020603050405020304" pitchFamily="18" charset="0"/>
              </a:rPr>
              <a:t>SCRUM PROCESS</a:t>
            </a:r>
            <a:endParaRPr lang="en-US" sz="2000" dirty="0">
              <a:solidFill>
                <a:schemeClr val="accent2"/>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049034509"/>
              </p:ext>
            </p:extLst>
          </p:nvPr>
        </p:nvGraphicFramePr>
        <p:xfrm>
          <a:off x="747961" y="985551"/>
          <a:ext cx="7648077" cy="3259470"/>
        </p:xfrm>
        <a:graphic>
          <a:graphicData uri="http://schemas.openxmlformats.org/drawingml/2006/table">
            <a:tbl>
              <a:tblPr firstRow="1" bandRow="1">
                <a:tableStyleId>{10A1B5D5-9B99-4C35-A422-299274C87663}</a:tableStyleId>
              </a:tblPr>
              <a:tblGrid>
                <a:gridCol w="860716"/>
                <a:gridCol w="2526905"/>
                <a:gridCol w="1312711"/>
                <a:gridCol w="1539511"/>
                <a:gridCol w="1408234"/>
              </a:tblGrid>
              <a:tr h="333390">
                <a:tc>
                  <a:txBody>
                    <a:bodyPr/>
                    <a:lstStyle/>
                    <a:p>
                      <a:pPr algn="ctr"/>
                      <a:r>
                        <a:rPr lang="en-US" sz="1500" dirty="0" smtClean="0">
                          <a:latin typeface="Times New Roman" panose="02020603050405020304" pitchFamily="18" charset="0"/>
                          <a:cs typeface="Times New Roman" panose="02020603050405020304" pitchFamily="18" charset="0"/>
                        </a:rPr>
                        <a:t>Sprint</a:t>
                      </a:r>
                      <a:r>
                        <a:rPr lang="en-US" sz="1500" baseline="0" dirty="0" smtClean="0">
                          <a:latin typeface="Times New Roman" panose="02020603050405020304" pitchFamily="18" charset="0"/>
                          <a:cs typeface="Times New Roman" panose="02020603050405020304" pitchFamily="18" charset="0"/>
                        </a:rPr>
                        <a:t> </a:t>
                      </a:r>
                      <a:endParaRPr lang="en-US" sz="1500" b="1" dirty="0">
                        <a:latin typeface="Times New Roman" panose="02020603050405020304" pitchFamily="18" charset="0"/>
                        <a:cs typeface="Times New Roman" panose="02020603050405020304" pitchFamily="18" charset="0"/>
                      </a:endParaRPr>
                    </a:p>
                  </a:txBody>
                  <a:tcPr/>
                </a:tc>
                <a:tc>
                  <a:txBody>
                    <a:bodyPr/>
                    <a:lstStyle/>
                    <a:p>
                      <a:pPr algn="ctr"/>
                      <a:r>
                        <a:rPr lang="en-US" sz="1500" smtClean="0">
                          <a:latin typeface="Times New Roman" panose="02020603050405020304" pitchFamily="18" charset="0"/>
                          <a:cs typeface="Times New Roman" panose="02020603050405020304" pitchFamily="18" charset="0"/>
                        </a:rPr>
                        <a:t>Chức</a:t>
                      </a:r>
                      <a:r>
                        <a:rPr lang="en-US" sz="1500" baseline="0" smtClean="0">
                          <a:latin typeface="Times New Roman" panose="02020603050405020304" pitchFamily="18" charset="0"/>
                          <a:cs typeface="Times New Roman" panose="02020603050405020304" pitchFamily="18" charset="0"/>
                        </a:rPr>
                        <a:t> năng</a:t>
                      </a:r>
                      <a:endParaRPr lang="en-US" sz="1500" b="1" dirty="0">
                        <a:latin typeface="Times New Roman" panose="02020603050405020304" pitchFamily="18" charset="0"/>
                        <a:cs typeface="Times New Roman" panose="02020603050405020304" pitchFamily="18" charset="0"/>
                      </a:endParaRPr>
                    </a:p>
                  </a:txBody>
                  <a:tcPr/>
                </a:tc>
                <a:tc>
                  <a:txBody>
                    <a:bodyPr/>
                    <a:lstStyle/>
                    <a:p>
                      <a:pPr algn="ctr"/>
                      <a:r>
                        <a:rPr lang="en-US" sz="1500" smtClean="0">
                          <a:latin typeface="Times New Roman" panose="02020603050405020304" pitchFamily="18" charset="0"/>
                          <a:cs typeface="Times New Roman" panose="02020603050405020304" pitchFamily="18" charset="0"/>
                        </a:rPr>
                        <a:t>Ngày</a:t>
                      </a:r>
                      <a:r>
                        <a:rPr lang="en-US" sz="1500" baseline="0" smtClean="0">
                          <a:latin typeface="Times New Roman" panose="02020603050405020304" pitchFamily="18" charset="0"/>
                          <a:cs typeface="Times New Roman" panose="02020603050405020304" pitchFamily="18" charset="0"/>
                        </a:rPr>
                        <a:t> bắt đầu</a:t>
                      </a:r>
                      <a:endParaRPr lang="en-US" sz="1500" b="1" dirty="0">
                        <a:latin typeface="Times New Roman" panose="02020603050405020304" pitchFamily="18" charset="0"/>
                        <a:cs typeface="Times New Roman" panose="02020603050405020304" pitchFamily="18" charset="0"/>
                      </a:endParaRPr>
                    </a:p>
                  </a:txBody>
                  <a:tcPr/>
                </a:tc>
                <a:tc>
                  <a:txBody>
                    <a:bodyPr/>
                    <a:lstStyle/>
                    <a:p>
                      <a:pPr algn="ctr"/>
                      <a:r>
                        <a:rPr lang="en-US" sz="1500" smtClean="0">
                          <a:latin typeface="Times New Roman" panose="02020603050405020304" pitchFamily="18" charset="0"/>
                          <a:cs typeface="Times New Roman" panose="02020603050405020304" pitchFamily="18" charset="0"/>
                        </a:rPr>
                        <a:t>Ngày</a:t>
                      </a:r>
                      <a:r>
                        <a:rPr lang="en-US" sz="1500" baseline="0" smtClean="0">
                          <a:latin typeface="Times New Roman" panose="02020603050405020304" pitchFamily="18" charset="0"/>
                          <a:cs typeface="Times New Roman" panose="02020603050405020304" pitchFamily="18" charset="0"/>
                        </a:rPr>
                        <a:t> kết thúc</a:t>
                      </a:r>
                      <a:endParaRPr lang="en-US" sz="1500" b="1" dirty="0">
                        <a:latin typeface="Times New Roman" panose="02020603050405020304" pitchFamily="18" charset="0"/>
                        <a:cs typeface="Times New Roman" panose="02020603050405020304" pitchFamily="18" charset="0"/>
                      </a:endParaRPr>
                    </a:p>
                  </a:txBody>
                  <a:tcPr/>
                </a:tc>
                <a:tc>
                  <a:txBody>
                    <a:bodyPr/>
                    <a:lstStyle/>
                    <a:p>
                      <a:pPr algn="ctr"/>
                      <a:r>
                        <a:rPr lang="en-US" sz="1500" smtClean="0">
                          <a:latin typeface="Times New Roman" panose="02020603050405020304" pitchFamily="18" charset="0"/>
                          <a:cs typeface="Times New Roman" panose="02020603050405020304" pitchFamily="18" charset="0"/>
                        </a:rPr>
                        <a:t>Tổng</a:t>
                      </a:r>
                      <a:r>
                        <a:rPr lang="en-US" sz="1500" baseline="0" smtClean="0">
                          <a:latin typeface="Times New Roman" panose="02020603050405020304" pitchFamily="18" charset="0"/>
                          <a:cs typeface="Times New Roman" panose="02020603050405020304" pitchFamily="18" charset="0"/>
                        </a:rPr>
                        <a:t> thời gian</a:t>
                      </a:r>
                      <a:endParaRPr lang="en-US" sz="1500" b="1" dirty="0">
                        <a:latin typeface="Times New Roman" panose="02020603050405020304" pitchFamily="18" charset="0"/>
                        <a:cs typeface="Times New Roman" panose="02020603050405020304" pitchFamily="18" charset="0"/>
                      </a:endParaRPr>
                    </a:p>
                  </a:txBody>
                  <a:tcPr/>
                </a:tc>
              </a:tr>
              <a:tr h="1300219">
                <a:tc>
                  <a:txBody>
                    <a:bodyPr/>
                    <a:lstStyle/>
                    <a:p>
                      <a:pPr algn="ctr"/>
                      <a:r>
                        <a:rPr lang="en-US" sz="1500" dirty="0" smtClean="0">
                          <a:latin typeface="Times New Roman" panose="02020603050405020304" pitchFamily="18" charset="0"/>
                          <a:cs typeface="Times New Roman" panose="02020603050405020304" pitchFamily="18" charset="0"/>
                        </a:rPr>
                        <a:t>1</a:t>
                      </a:r>
                      <a:endParaRPr lang="en-US" sz="1500" b="1" dirty="0">
                        <a:latin typeface="Times New Roman" panose="02020603050405020304" pitchFamily="18" charset="0"/>
                        <a:cs typeface="Times New Roman" panose="02020603050405020304" pitchFamily="18" charset="0"/>
                      </a:endParaRPr>
                    </a:p>
                  </a:txBody>
                  <a:tcPr/>
                </a:tc>
                <a:tc>
                  <a:txBody>
                    <a:bodyPr/>
                    <a:lstStyle/>
                    <a:p>
                      <a:pPr marL="171450" indent="-171450" algn="l">
                        <a:buFontTx/>
                        <a:buChar char="-"/>
                      </a:pPr>
                      <a:r>
                        <a:rPr lang="en-US" sz="1500" b="0" smtClean="0">
                          <a:latin typeface="Times New Roman" panose="02020603050405020304" pitchFamily="18" charset="0"/>
                          <a:cs typeface="Times New Roman" panose="02020603050405020304" pitchFamily="18" charset="0"/>
                        </a:rPr>
                        <a:t>Đăng</a:t>
                      </a:r>
                      <a:r>
                        <a:rPr lang="en-US" sz="1500" b="0" baseline="0" smtClean="0">
                          <a:latin typeface="Times New Roman" panose="02020603050405020304" pitchFamily="18" charset="0"/>
                          <a:cs typeface="Times New Roman" panose="02020603050405020304" pitchFamily="18" charset="0"/>
                        </a:rPr>
                        <a:t> nhập</a:t>
                      </a:r>
                    </a:p>
                    <a:p>
                      <a:pPr marL="171450" indent="-171450" algn="l">
                        <a:buFontTx/>
                        <a:buChar char="-"/>
                      </a:pPr>
                      <a:r>
                        <a:rPr lang="en-US" sz="1500" b="0" baseline="0" smtClean="0">
                          <a:latin typeface="Times New Roman" panose="02020603050405020304" pitchFamily="18" charset="0"/>
                          <a:cs typeface="Times New Roman" panose="02020603050405020304" pitchFamily="18" charset="0"/>
                        </a:rPr>
                        <a:t>Đăng kí</a:t>
                      </a:r>
                    </a:p>
                    <a:p>
                      <a:pPr marL="171450" indent="-171450" algn="l">
                        <a:buFontTx/>
                        <a:buChar char="-"/>
                      </a:pPr>
                      <a:r>
                        <a:rPr lang="en-US" sz="1500" b="0" baseline="0" smtClean="0">
                          <a:latin typeface="Times New Roman" panose="02020603050405020304" pitchFamily="18" charset="0"/>
                          <a:cs typeface="Times New Roman" panose="02020603050405020304" pitchFamily="18" charset="0"/>
                        </a:rPr>
                        <a:t>Quản lý Users</a:t>
                      </a:r>
                    </a:p>
                    <a:p>
                      <a:pPr marL="171450" indent="-171450" algn="l">
                        <a:buFontTx/>
                        <a:buChar char="-"/>
                      </a:pPr>
                      <a:r>
                        <a:rPr lang="en-US" sz="1500" b="0" baseline="0" smtClean="0">
                          <a:latin typeface="Times New Roman" panose="02020603050405020304" pitchFamily="18" charset="0"/>
                          <a:cs typeface="Times New Roman" panose="02020603050405020304" pitchFamily="18" charset="0"/>
                        </a:rPr>
                        <a:t>Phân quyền</a:t>
                      </a:r>
                    </a:p>
                    <a:p>
                      <a:pPr marL="171450" indent="-171450" algn="l">
                        <a:buFontTx/>
                        <a:buChar char="-"/>
                      </a:pPr>
                      <a:r>
                        <a:rPr lang="en-US" sz="1500" b="0" baseline="0" smtClean="0">
                          <a:latin typeface="Times New Roman" panose="02020603050405020304" pitchFamily="18" charset="0"/>
                          <a:cs typeface="Times New Roman" panose="02020603050405020304" pitchFamily="18" charset="0"/>
                        </a:rPr>
                        <a:t>Quản lý danh mục</a:t>
                      </a:r>
                    </a:p>
                    <a:p>
                      <a:pPr marL="171450" indent="-171450" algn="l">
                        <a:buFontTx/>
                        <a:buChar char="-"/>
                      </a:pPr>
                      <a:r>
                        <a:rPr lang="en-US" sz="1500" b="0" baseline="0" smtClean="0">
                          <a:latin typeface="Times New Roman" panose="02020603050405020304" pitchFamily="18" charset="0"/>
                          <a:cs typeface="Times New Roman" panose="02020603050405020304" pitchFamily="18" charset="0"/>
                        </a:rPr>
                        <a:t>Quản lý thông tin cá nhân</a:t>
                      </a:r>
                      <a:endParaRPr lang="en-US" sz="1500" b="0" dirty="0">
                        <a:latin typeface="Times New Roman" panose="02020603050405020304" pitchFamily="18" charset="0"/>
                        <a:cs typeface="Times New Roman" panose="02020603050405020304" pitchFamily="18" charset="0"/>
                      </a:endParaRPr>
                    </a:p>
                  </a:txBody>
                  <a:tcPr/>
                </a:tc>
                <a:tc>
                  <a:txBody>
                    <a:bodyPr/>
                    <a:lstStyle/>
                    <a:p>
                      <a:pPr algn="ctr"/>
                      <a:r>
                        <a:rPr lang="en-US" sz="15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20/06/2018</a:t>
                      </a:r>
                      <a:endParaRPr lang="en-US" sz="1500" b="0" dirty="0">
                        <a:latin typeface="Times New Roman" panose="02020603050405020304" pitchFamily="18" charset="0"/>
                        <a:cs typeface="Times New Roman" panose="02020603050405020304" pitchFamily="18" charset="0"/>
                      </a:endParaRPr>
                    </a:p>
                  </a:txBody>
                  <a:tcPr/>
                </a:tc>
                <a:tc>
                  <a:txBody>
                    <a:bodyPr/>
                    <a:lstStyle/>
                    <a:p>
                      <a:pPr algn="ctr"/>
                      <a:r>
                        <a:rPr lang="en-US" sz="15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03/07/2018</a:t>
                      </a:r>
                      <a:endParaRPr lang="en-US" sz="1500" b="0" dirty="0">
                        <a:latin typeface="Times New Roman" panose="02020603050405020304" pitchFamily="18" charset="0"/>
                        <a:cs typeface="Times New Roman" panose="02020603050405020304" pitchFamily="18" charset="0"/>
                      </a:endParaRPr>
                    </a:p>
                  </a:txBody>
                  <a:tcPr/>
                </a:tc>
                <a:tc>
                  <a:txBody>
                    <a:bodyPr/>
                    <a:lstStyle/>
                    <a:p>
                      <a:pPr algn="ctr"/>
                      <a:r>
                        <a:rPr lang="en-US" sz="1500" smtClean="0">
                          <a:latin typeface="Times New Roman" panose="02020603050405020304" pitchFamily="18" charset="0"/>
                          <a:cs typeface="Times New Roman" panose="02020603050405020304" pitchFamily="18" charset="0"/>
                        </a:rPr>
                        <a:t>14 ngày</a:t>
                      </a:r>
                      <a:endParaRPr lang="en-US" sz="1500" b="1" dirty="0">
                        <a:latin typeface="Times New Roman" panose="02020603050405020304" pitchFamily="18" charset="0"/>
                        <a:cs typeface="Times New Roman" panose="02020603050405020304" pitchFamily="18" charset="0"/>
                      </a:endParaRPr>
                    </a:p>
                  </a:txBody>
                  <a:tcPr/>
                </a:tc>
              </a:tr>
              <a:tr h="700118">
                <a:tc>
                  <a:txBody>
                    <a:bodyPr/>
                    <a:lstStyle/>
                    <a:p>
                      <a:pPr algn="ctr"/>
                      <a:r>
                        <a:rPr lang="en-US" sz="1500" dirty="0" smtClean="0">
                          <a:latin typeface="Times New Roman" panose="02020603050405020304" pitchFamily="18" charset="0"/>
                          <a:cs typeface="Times New Roman" panose="02020603050405020304" pitchFamily="18" charset="0"/>
                        </a:rPr>
                        <a:t>2</a:t>
                      </a:r>
                    </a:p>
                    <a:p>
                      <a:pPr algn="ctr"/>
                      <a:endParaRPr lang="en-US" sz="1500" b="1" dirty="0">
                        <a:latin typeface="Times New Roman" panose="02020603050405020304" pitchFamily="18" charset="0"/>
                        <a:cs typeface="Times New Roman" panose="02020603050405020304" pitchFamily="18" charset="0"/>
                      </a:endParaRPr>
                    </a:p>
                  </a:txBody>
                  <a:tcPr/>
                </a:tc>
                <a:tc>
                  <a:txBody>
                    <a:bodyPr/>
                    <a:lstStyle/>
                    <a:p>
                      <a:pPr marL="171450" indent="-171450" algn="l">
                        <a:buFontTx/>
                        <a:buChar char="-"/>
                      </a:pPr>
                      <a:r>
                        <a:rPr lang="en-US" sz="1500" b="0" smtClean="0">
                          <a:latin typeface="Times New Roman" panose="02020603050405020304" pitchFamily="18" charset="0"/>
                          <a:cs typeface="Times New Roman" panose="02020603050405020304" pitchFamily="18" charset="0"/>
                        </a:rPr>
                        <a:t>Đăng</a:t>
                      </a:r>
                      <a:r>
                        <a:rPr lang="en-US" sz="1500" b="0" baseline="0" smtClean="0">
                          <a:latin typeface="Times New Roman" panose="02020603050405020304" pitchFamily="18" charset="0"/>
                          <a:cs typeface="Times New Roman" panose="02020603050405020304" pitchFamily="18" charset="0"/>
                        </a:rPr>
                        <a:t> tin</a:t>
                      </a:r>
                    </a:p>
                    <a:p>
                      <a:pPr marL="171450" indent="-171450" algn="l">
                        <a:buFontTx/>
                        <a:buChar char="-"/>
                      </a:pPr>
                      <a:r>
                        <a:rPr lang="en-US" sz="1500" b="0" baseline="0" smtClean="0">
                          <a:latin typeface="Times New Roman" panose="02020603050405020304" pitchFamily="18" charset="0"/>
                          <a:cs typeface="Times New Roman" panose="02020603050405020304" pitchFamily="18" charset="0"/>
                        </a:rPr>
                        <a:t>Tìm kiếm</a:t>
                      </a:r>
                    </a:p>
                    <a:p>
                      <a:pPr marL="171450" indent="-171450" algn="l">
                        <a:buFontTx/>
                        <a:buChar char="-"/>
                      </a:pPr>
                      <a:r>
                        <a:rPr lang="en-US" sz="1500" b="0" baseline="0" smtClean="0">
                          <a:latin typeface="Times New Roman" panose="02020603050405020304" pitchFamily="18" charset="0"/>
                          <a:cs typeface="Times New Roman" panose="02020603050405020304" pitchFamily="18" charset="0"/>
                        </a:rPr>
                        <a:t>Duyệt yêu cầu thuê</a:t>
                      </a:r>
                    </a:p>
                    <a:p>
                      <a:pPr marL="171450" indent="-171450" algn="l">
                        <a:buFontTx/>
                        <a:buChar char="-"/>
                      </a:pPr>
                      <a:r>
                        <a:rPr lang="en-US" sz="1500" b="0" baseline="0" smtClean="0">
                          <a:latin typeface="Times New Roman" panose="02020603050405020304" pitchFamily="18" charset="0"/>
                          <a:cs typeface="Times New Roman" panose="02020603050405020304" pitchFamily="18" charset="0"/>
                        </a:rPr>
                        <a:t>Liên hệ</a:t>
                      </a:r>
                    </a:p>
                    <a:p>
                      <a:pPr marL="171450" indent="-171450" algn="l">
                        <a:buFontTx/>
                        <a:buChar char="-"/>
                      </a:pPr>
                      <a:r>
                        <a:rPr lang="en-US" sz="1500" b="0" baseline="0" smtClean="0">
                          <a:latin typeface="Times New Roman" panose="02020603050405020304" pitchFamily="18" charset="0"/>
                          <a:cs typeface="Times New Roman" panose="02020603050405020304" pitchFamily="18" charset="0"/>
                        </a:rPr>
                        <a:t>Lưu tin</a:t>
                      </a:r>
                    </a:p>
                    <a:p>
                      <a:pPr marL="171450" indent="-171450" algn="l">
                        <a:buFontTx/>
                        <a:buChar char="-"/>
                      </a:pPr>
                      <a:r>
                        <a:rPr lang="en-US" sz="1500" b="0" baseline="0" smtClean="0">
                          <a:latin typeface="Times New Roman" panose="02020603050405020304" pitchFamily="18" charset="0"/>
                          <a:cs typeface="Times New Roman" panose="02020603050405020304" pitchFamily="18" charset="0"/>
                        </a:rPr>
                        <a:t>Quản lý hóa đơn mua tin</a:t>
                      </a:r>
                      <a:endParaRPr lang="en-US" sz="1500" b="0" smtClean="0">
                        <a:latin typeface="Times New Roman" panose="02020603050405020304" pitchFamily="18" charset="0"/>
                        <a:cs typeface="Times New Roman" panose="02020603050405020304" pitchFamily="18" charset="0"/>
                      </a:endParaRPr>
                    </a:p>
                  </a:txBody>
                  <a:tcPr/>
                </a:tc>
                <a:tc>
                  <a:txBody>
                    <a:bodyPr/>
                    <a:lstStyle/>
                    <a:p>
                      <a:pPr algn="ctr"/>
                      <a:r>
                        <a:rPr lang="en-US" sz="15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06/07/2018</a:t>
                      </a:r>
                      <a:endParaRPr lang="en-US" sz="1500" b="0" dirty="0">
                        <a:latin typeface="Times New Roman" panose="02020603050405020304" pitchFamily="18" charset="0"/>
                        <a:cs typeface="Times New Roman" panose="02020603050405020304" pitchFamily="18" charset="0"/>
                      </a:endParaRPr>
                    </a:p>
                  </a:txBody>
                  <a:tcPr/>
                </a:tc>
                <a:tc>
                  <a:txBody>
                    <a:bodyPr/>
                    <a:lstStyle/>
                    <a:p>
                      <a:pPr algn="ctr"/>
                      <a:r>
                        <a:rPr lang="en-US" sz="1500" b="0" i="0" u="none" strike="noStrike" cap="none" smtClean="0">
                          <a:solidFill>
                            <a:schemeClr val="dk1"/>
                          </a:solidFill>
                          <a:effectLst/>
                          <a:latin typeface="Times New Roman" panose="02020603050405020304" pitchFamily="18" charset="0"/>
                          <a:ea typeface="+mn-ea"/>
                          <a:cs typeface="Times New Roman" panose="02020603050405020304" pitchFamily="18" charset="0"/>
                          <a:sym typeface="Arial"/>
                        </a:rPr>
                        <a:t>19/07/2018</a:t>
                      </a:r>
                      <a:endParaRPr lang="en-US" sz="1500" b="0" dirty="0">
                        <a:latin typeface="Times New Roman" panose="02020603050405020304" pitchFamily="18" charset="0"/>
                        <a:cs typeface="Times New Roman" panose="02020603050405020304" pitchFamily="18" charset="0"/>
                      </a:endParaRPr>
                    </a:p>
                  </a:txBody>
                  <a:tcPr/>
                </a:tc>
                <a:tc>
                  <a:txBody>
                    <a:bodyPr/>
                    <a:lstStyle/>
                    <a:p>
                      <a:pPr algn="ctr"/>
                      <a:r>
                        <a:rPr lang="en-US" sz="1500" smtClean="0">
                          <a:latin typeface="Times New Roman" panose="02020603050405020304" pitchFamily="18" charset="0"/>
                          <a:cs typeface="Times New Roman" panose="02020603050405020304" pitchFamily="18" charset="0"/>
                        </a:rPr>
                        <a:t>14 ngày</a:t>
                      </a:r>
                      <a:endParaRPr lang="en-US" sz="1500" dirty="0" smtClean="0">
                        <a:latin typeface="Times New Roman" panose="02020603050405020304" pitchFamily="18" charset="0"/>
                        <a:cs typeface="Times New Roman" panose="02020603050405020304" pitchFamily="18" charset="0"/>
                      </a:endParaRPr>
                    </a:p>
                    <a:p>
                      <a:pPr algn="ctr"/>
                      <a:r>
                        <a:rPr lang="en-US" sz="1500" baseline="0" dirty="0">
                          <a:latin typeface="Times New Roman" panose="02020603050405020304" pitchFamily="18" charset="0"/>
                          <a:cs typeface="Times New Roman" panose="02020603050405020304" pitchFamily="18" charset="0"/>
                        </a:rPr>
                        <a:t> </a:t>
                      </a:r>
                      <a:endParaRPr lang="en-US" sz="1500" baseline="0" dirty="0" smtClean="0">
                        <a:latin typeface="Times New Roman" panose="02020603050405020304" pitchFamily="18" charset="0"/>
                        <a:cs typeface="Times New Roman" panose="02020603050405020304" pitchFamily="18" charset="0"/>
                      </a:endParaRPr>
                    </a:p>
                    <a:p>
                      <a:pPr algn="ctr"/>
                      <a:endParaRPr lang="en-US" sz="1500" b="1" dirty="0" smtClean="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407053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áº¿t quáº£ hÃ¬nh áº£nh cho ht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6" y="1053954"/>
            <a:ext cx="1033127" cy="7748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Káº¿t quáº£ hÃ¬nh áº£nh cho c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2876" y="2296391"/>
            <a:ext cx="1028303" cy="6495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Káº¿t quáº£ hÃ¬nh áº£nh cho javascri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2876" y="3413559"/>
            <a:ext cx="1028303" cy="10675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Káº¿t quáº£ hÃ¬nh áº£nh cho ph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593" y="1053954"/>
            <a:ext cx="1652443" cy="7748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Káº¿t quáº£ hÃ¬nh áº£nh cho yii2 framewor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9626" y="1053954"/>
            <a:ext cx="1091045" cy="77484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Káº¿t quáº£ hÃ¬nh áº£nh cho bootstra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163" y="2182200"/>
            <a:ext cx="1257301" cy="7637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Káº¿t quáº£ hÃ¬nh áº£nh cho ajax jquer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9625" y="2191521"/>
            <a:ext cx="1091045" cy="75444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Káº¿t quáº£ hÃ¬nh áº£nh cho php admi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35719" y="3511056"/>
            <a:ext cx="1774265" cy="93148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8" descr="Káº¿t quáº£ hÃ¬nh áº£nh cho mysq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69625" y="3511055"/>
            <a:ext cx="1194954" cy="931489"/>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20"/>
          <p:cNvSpPr txBox="1">
            <a:spLocks/>
          </p:cNvSpPr>
          <p:nvPr/>
        </p:nvSpPr>
        <p:spPr>
          <a:xfrm>
            <a:off x="2919846" y="401221"/>
            <a:ext cx="3206352"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2000" smtClean="0">
                <a:solidFill>
                  <a:schemeClr val="accent2"/>
                </a:solidFill>
                <a:latin typeface="Times New Roman" panose="02020603050405020304" pitchFamily="18" charset="0"/>
                <a:cs typeface="Times New Roman" panose="02020603050405020304" pitchFamily="18" charset="0"/>
              </a:rPr>
              <a:t>CÔNG NGHỆ SỬ DỤNG</a:t>
            </a:r>
            <a:endParaRPr lang="en-US" sz="20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0820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0"/>
          <p:cNvSpPr txBox="1">
            <a:spLocks/>
          </p:cNvSpPr>
          <p:nvPr/>
        </p:nvSpPr>
        <p:spPr>
          <a:xfrm>
            <a:off x="2919846" y="401221"/>
            <a:ext cx="3206352"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2000" smtClean="0">
                <a:solidFill>
                  <a:schemeClr val="accent2"/>
                </a:solidFill>
                <a:latin typeface="Times New Roman" panose="02020603050405020304" pitchFamily="18" charset="0"/>
                <a:cs typeface="Times New Roman" panose="02020603050405020304" pitchFamily="18" charset="0"/>
              </a:rPr>
              <a:t>THIẾT KẾ GIAO DIỆN</a:t>
            </a:r>
            <a:endParaRPr lang="en-US" sz="2000" dirty="0">
              <a:solidFill>
                <a:schemeClr val="accent2"/>
              </a:solidFill>
              <a:latin typeface="Times New Roman" panose="02020603050405020304" pitchFamily="18" charset="0"/>
              <a:cs typeface="Times New Roman" panose="02020603050405020304" pitchFamily="18" charset="0"/>
            </a:endParaRPr>
          </a:p>
        </p:txBody>
      </p:sp>
      <p:sp>
        <p:nvSpPr>
          <p:cNvPr id="17" name="Marcador de texto 13"/>
          <p:cNvSpPr txBox="1">
            <a:spLocks/>
          </p:cNvSpPr>
          <p:nvPr/>
        </p:nvSpPr>
        <p:spPr>
          <a:xfrm>
            <a:off x="3268320" y="799030"/>
            <a:ext cx="2509404" cy="424955"/>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2000" smtClean="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rPr>
              <a:t>Giao diện trang chủ</a:t>
            </a:r>
            <a:endParaRPr lang="es-ES_tradnl" sz="2000" dirty="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954" y="1304524"/>
            <a:ext cx="6702136" cy="3589593"/>
          </a:xfrm>
          <a:prstGeom prst="rect">
            <a:avLst/>
          </a:prstGeom>
        </p:spPr>
      </p:pic>
    </p:spTree>
    <p:extLst>
      <p:ext uri="{BB962C8B-B14F-4D97-AF65-F5344CB8AC3E}">
        <p14:creationId xmlns:p14="http://schemas.microsoft.com/office/powerpoint/2010/main" val="20110783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0"/>
          <p:cNvSpPr txBox="1">
            <a:spLocks/>
          </p:cNvSpPr>
          <p:nvPr/>
        </p:nvSpPr>
        <p:spPr>
          <a:xfrm>
            <a:off x="2919846" y="401221"/>
            <a:ext cx="3206352"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2000" smtClean="0">
                <a:solidFill>
                  <a:schemeClr val="accent2"/>
                </a:solidFill>
                <a:latin typeface="Times New Roman" panose="02020603050405020304" pitchFamily="18" charset="0"/>
                <a:cs typeface="Times New Roman" panose="02020603050405020304" pitchFamily="18" charset="0"/>
              </a:rPr>
              <a:t>THIẾT KẾ GIAO DIỆN</a:t>
            </a:r>
            <a:endParaRPr lang="en-US" sz="2000" dirty="0">
              <a:solidFill>
                <a:schemeClr val="accent2"/>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64" y="1223984"/>
            <a:ext cx="7606145" cy="3535052"/>
          </a:xfrm>
          <a:prstGeom prst="rect">
            <a:avLst/>
          </a:prstGeom>
        </p:spPr>
      </p:pic>
      <p:sp>
        <p:nvSpPr>
          <p:cNvPr id="6" name="Marcador de texto 13"/>
          <p:cNvSpPr txBox="1">
            <a:spLocks/>
          </p:cNvSpPr>
          <p:nvPr/>
        </p:nvSpPr>
        <p:spPr>
          <a:xfrm>
            <a:off x="2569342" y="752027"/>
            <a:ext cx="3907360" cy="424955"/>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2000" smtClean="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rPr>
              <a:t>Giao diện quản lý thông tin cá nhân</a:t>
            </a:r>
            <a:endParaRPr lang="es-ES_tradnl" sz="2000" dirty="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endParaRPr>
          </a:p>
        </p:txBody>
      </p:sp>
    </p:spTree>
    <p:extLst>
      <p:ext uri="{BB962C8B-B14F-4D97-AF65-F5344CB8AC3E}">
        <p14:creationId xmlns:p14="http://schemas.microsoft.com/office/powerpoint/2010/main" val="26727846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0"/>
          <p:cNvSpPr txBox="1">
            <a:spLocks/>
          </p:cNvSpPr>
          <p:nvPr/>
        </p:nvSpPr>
        <p:spPr>
          <a:xfrm>
            <a:off x="2919846" y="401221"/>
            <a:ext cx="3206352"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2000" smtClean="0">
                <a:solidFill>
                  <a:schemeClr val="accent2"/>
                </a:solidFill>
                <a:latin typeface="Times New Roman" panose="02020603050405020304" pitchFamily="18" charset="0"/>
                <a:cs typeface="Times New Roman" panose="02020603050405020304" pitchFamily="18" charset="0"/>
              </a:rPr>
              <a:t>THIẾT KẾ GIAO DIỆN</a:t>
            </a:r>
            <a:endParaRPr lang="en-US" sz="2000" dirty="0">
              <a:solidFill>
                <a:schemeClr val="accent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457" y="1223985"/>
            <a:ext cx="6511086" cy="3483098"/>
          </a:xfrm>
          <a:prstGeom prst="rect">
            <a:avLst/>
          </a:prstGeom>
        </p:spPr>
      </p:pic>
      <p:sp>
        <p:nvSpPr>
          <p:cNvPr id="8" name="Marcador de texto 13"/>
          <p:cNvSpPr txBox="1">
            <a:spLocks/>
          </p:cNvSpPr>
          <p:nvPr/>
        </p:nvSpPr>
        <p:spPr>
          <a:xfrm>
            <a:off x="3268320" y="752027"/>
            <a:ext cx="2509404" cy="424955"/>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2000" smtClean="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rPr>
              <a:t>Giao diện đăng ký</a:t>
            </a:r>
            <a:endParaRPr lang="es-ES_tradnl" sz="2000" dirty="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endParaRPr>
          </a:p>
        </p:txBody>
      </p:sp>
    </p:spTree>
    <p:extLst>
      <p:ext uri="{BB962C8B-B14F-4D97-AF65-F5344CB8AC3E}">
        <p14:creationId xmlns:p14="http://schemas.microsoft.com/office/powerpoint/2010/main" val="287653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0"/>
          <p:cNvSpPr txBox="1">
            <a:spLocks/>
          </p:cNvSpPr>
          <p:nvPr/>
        </p:nvSpPr>
        <p:spPr>
          <a:xfrm>
            <a:off x="2919846" y="401221"/>
            <a:ext cx="3206352"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2000" smtClean="0">
                <a:solidFill>
                  <a:schemeClr val="accent2"/>
                </a:solidFill>
                <a:latin typeface="Times New Roman" panose="02020603050405020304" pitchFamily="18" charset="0"/>
                <a:cs typeface="Times New Roman" panose="02020603050405020304" pitchFamily="18" charset="0"/>
              </a:rPr>
              <a:t>THIẾT KẾ GIAO DIỆN</a:t>
            </a:r>
            <a:endParaRPr lang="en-US" sz="2000" dirty="0">
              <a:solidFill>
                <a:schemeClr val="accent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457" y="1223985"/>
            <a:ext cx="6511086" cy="3483098"/>
          </a:xfrm>
          <a:prstGeom prst="rect">
            <a:avLst/>
          </a:prstGeom>
        </p:spPr>
      </p:pic>
      <p:sp>
        <p:nvSpPr>
          <p:cNvPr id="8" name="Marcador de texto 13"/>
          <p:cNvSpPr txBox="1">
            <a:spLocks/>
          </p:cNvSpPr>
          <p:nvPr/>
        </p:nvSpPr>
        <p:spPr>
          <a:xfrm>
            <a:off x="3268320" y="752027"/>
            <a:ext cx="2509404" cy="424955"/>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2000" smtClean="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rPr>
              <a:t>Giao diện đăng ký</a:t>
            </a:r>
            <a:endParaRPr lang="es-ES_tradnl" sz="2000" dirty="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endParaRPr>
          </a:p>
        </p:txBody>
      </p:sp>
    </p:spTree>
    <p:extLst>
      <p:ext uri="{BB962C8B-B14F-4D97-AF65-F5344CB8AC3E}">
        <p14:creationId xmlns:p14="http://schemas.microsoft.com/office/powerpoint/2010/main" val="34479002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p:cNvSpPr>
            <a:spLocks noGrp="1"/>
          </p:cNvSpPr>
          <p:nvPr>
            <p:ph type="body" sz="quarter" idx="11"/>
          </p:nvPr>
        </p:nvSpPr>
        <p:spPr>
          <a:xfrm>
            <a:off x="468312" y="361378"/>
            <a:ext cx="4103688" cy="576956"/>
          </a:xfrm>
        </p:spPr>
        <p:txBody>
          <a:bodyPr/>
          <a:lstStyle/>
          <a:p>
            <a:r>
              <a:rPr lang="es-ES_tradnl" smtClean="0">
                <a:latin typeface="Times New Roman" panose="02020603050405020304" pitchFamily="18" charset="0"/>
                <a:cs typeface="Times New Roman" panose="02020603050405020304" pitchFamily="18" charset="0"/>
              </a:rPr>
              <a:t>Nội dung</a:t>
            </a:r>
            <a:endParaRPr lang="es-ES_tradnl" dirty="0">
              <a:latin typeface="Times New Roman" panose="02020603050405020304" pitchFamily="18" charset="0"/>
              <a:cs typeface="Times New Roman" panose="02020603050405020304" pitchFamily="18" charset="0"/>
            </a:endParaRPr>
          </a:p>
        </p:txBody>
      </p:sp>
      <p:sp>
        <p:nvSpPr>
          <p:cNvPr id="19" name="Text Placeholder 20"/>
          <p:cNvSpPr txBox="1">
            <a:spLocks/>
          </p:cNvSpPr>
          <p:nvPr/>
        </p:nvSpPr>
        <p:spPr>
          <a:xfrm>
            <a:off x="2109404" y="1134478"/>
            <a:ext cx="2956196"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sz="1500" smtClean="0">
                <a:solidFill>
                  <a:schemeClr val="tx1">
                    <a:lumMod val="50000"/>
                    <a:lumOff val="50000"/>
                  </a:schemeClr>
                </a:solidFill>
                <a:latin typeface="Times New Roman" panose="02020603050405020304" pitchFamily="18" charset="0"/>
                <a:cs typeface="Times New Roman" panose="02020603050405020304" pitchFamily="18" charset="0"/>
              </a:rPr>
              <a:t>GIỚI THIỆU VỀ NHÓM</a:t>
            </a:r>
            <a:endParaRPr lang="en-US"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21" name="Rectángulo redondeado 20"/>
          <p:cNvSpPr/>
          <p:nvPr/>
        </p:nvSpPr>
        <p:spPr>
          <a:xfrm>
            <a:off x="1829522" y="1062987"/>
            <a:ext cx="100208" cy="334068"/>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Text Placeholder 20"/>
          <p:cNvSpPr txBox="1">
            <a:spLocks/>
          </p:cNvSpPr>
          <p:nvPr/>
        </p:nvSpPr>
        <p:spPr>
          <a:xfrm>
            <a:off x="2109404" y="1667899"/>
            <a:ext cx="2956196"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sz="1500" smtClean="0">
                <a:solidFill>
                  <a:schemeClr val="tx1">
                    <a:lumMod val="50000"/>
                    <a:lumOff val="50000"/>
                  </a:schemeClr>
                </a:solidFill>
                <a:latin typeface="Times New Roman" panose="02020603050405020304" pitchFamily="18" charset="0"/>
                <a:cs typeface="Times New Roman" panose="02020603050405020304" pitchFamily="18" charset="0"/>
              </a:rPr>
              <a:t>GIỚI THIỆU VỀ SẢN PHẨM</a:t>
            </a:r>
            <a:endParaRPr lang="en-US"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28" name="Text Placeholder 20"/>
          <p:cNvSpPr txBox="1">
            <a:spLocks/>
          </p:cNvSpPr>
          <p:nvPr/>
        </p:nvSpPr>
        <p:spPr>
          <a:xfrm>
            <a:off x="2109404" y="2201321"/>
            <a:ext cx="2956196"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sz="1500" smtClean="0">
                <a:solidFill>
                  <a:schemeClr val="tx1">
                    <a:lumMod val="50000"/>
                    <a:lumOff val="50000"/>
                  </a:schemeClr>
                </a:solidFill>
                <a:latin typeface="Times New Roman" panose="02020603050405020304" pitchFamily="18" charset="0"/>
                <a:cs typeface="Times New Roman" panose="02020603050405020304" pitchFamily="18" charset="0"/>
              </a:rPr>
              <a:t>PHÁT TRIỂN HỆ THỐNG</a:t>
            </a:r>
            <a:endParaRPr lang="en-US"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5" name="Rectángulo redondeado 20"/>
          <p:cNvSpPr/>
          <p:nvPr/>
        </p:nvSpPr>
        <p:spPr>
          <a:xfrm>
            <a:off x="1829522" y="1616768"/>
            <a:ext cx="100208" cy="334068"/>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redondeado 20"/>
          <p:cNvSpPr/>
          <p:nvPr/>
        </p:nvSpPr>
        <p:spPr>
          <a:xfrm>
            <a:off x="1829522" y="2171057"/>
            <a:ext cx="100208" cy="334068"/>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Rectángulo redondeado 20"/>
          <p:cNvSpPr/>
          <p:nvPr/>
        </p:nvSpPr>
        <p:spPr>
          <a:xfrm>
            <a:off x="1827265" y="2725092"/>
            <a:ext cx="100208" cy="334068"/>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Text Placeholder 20"/>
          <p:cNvSpPr txBox="1">
            <a:spLocks/>
          </p:cNvSpPr>
          <p:nvPr/>
        </p:nvSpPr>
        <p:spPr>
          <a:xfrm>
            <a:off x="2109404" y="2755356"/>
            <a:ext cx="2956196"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sz="1500" smtClean="0">
                <a:solidFill>
                  <a:schemeClr val="tx1">
                    <a:lumMod val="50000"/>
                    <a:lumOff val="50000"/>
                  </a:schemeClr>
                </a:solidFill>
                <a:latin typeface="Times New Roman" panose="02020603050405020304" pitchFamily="18" charset="0"/>
                <a:cs typeface="Times New Roman" panose="02020603050405020304" pitchFamily="18" charset="0"/>
              </a:rPr>
              <a:t>PHÂN TÍCH VÀ THIẾT KẾ</a:t>
            </a:r>
            <a:endParaRPr lang="en-US"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22" name="Rectángulo redondeado 20"/>
          <p:cNvSpPr/>
          <p:nvPr/>
        </p:nvSpPr>
        <p:spPr>
          <a:xfrm>
            <a:off x="1827265" y="3278873"/>
            <a:ext cx="100208" cy="334068"/>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Text Placeholder 20"/>
          <p:cNvSpPr txBox="1">
            <a:spLocks/>
          </p:cNvSpPr>
          <p:nvPr/>
        </p:nvSpPr>
        <p:spPr>
          <a:xfrm>
            <a:off x="2109404" y="3309391"/>
            <a:ext cx="2956196"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sz="1500" smtClean="0">
                <a:solidFill>
                  <a:schemeClr val="tx1">
                    <a:lumMod val="50000"/>
                    <a:lumOff val="50000"/>
                  </a:schemeClr>
                </a:solidFill>
                <a:latin typeface="Times New Roman" panose="02020603050405020304" pitchFamily="18" charset="0"/>
                <a:cs typeface="Times New Roman" panose="02020603050405020304" pitchFamily="18" charset="0"/>
              </a:rPr>
              <a:t>QUY TRÌNH PHÁT TRIỂN</a:t>
            </a:r>
            <a:endParaRPr lang="en-US"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24" name="Rectángulo redondeado 20"/>
          <p:cNvSpPr/>
          <p:nvPr/>
        </p:nvSpPr>
        <p:spPr>
          <a:xfrm>
            <a:off x="1829522" y="3832654"/>
            <a:ext cx="100208" cy="334068"/>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Text Placeholder 20"/>
          <p:cNvSpPr txBox="1">
            <a:spLocks/>
          </p:cNvSpPr>
          <p:nvPr/>
        </p:nvSpPr>
        <p:spPr>
          <a:xfrm>
            <a:off x="2109404" y="3863426"/>
            <a:ext cx="2956196"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sz="1500" smtClean="0">
                <a:solidFill>
                  <a:schemeClr val="tx1">
                    <a:lumMod val="50000"/>
                    <a:lumOff val="50000"/>
                  </a:schemeClr>
                </a:solidFill>
                <a:latin typeface="Times New Roman" panose="02020603050405020304" pitchFamily="18" charset="0"/>
                <a:cs typeface="Times New Roman" panose="02020603050405020304" pitchFamily="18" charset="0"/>
              </a:rPr>
              <a:t>KẾT QUẢ ĐẠT ĐƯỢC</a:t>
            </a:r>
            <a:endParaRPr lang="en-US"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4554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0"/>
          <p:cNvSpPr txBox="1">
            <a:spLocks/>
          </p:cNvSpPr>
          <p:nvPr/>
        </p:nvSpPr>
        <p:spPr>
          <a:xfrm>
            <a:off x="2919846" y="401221"/>
            <a:ext cx="3206352"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2000" smtClean="0">
                <a:solidFill>
                  <a:schemeClr val="accent2"/>
                </a:solidFill>
                <a:latin typeface="Times New Roman" panose="02020603050405020304" pitchFamily="18" charset="0"/>
                <a:cs typeface="Times New Roman" panose="02020603050405020304" pitchFamily="18" charset="0"/>
              </a:rPr>
              <a:t>THIẾT KẾ GIAO DIỆN</a:t>
            </a:r>
            <a:endParaRPr lang="en-US" sz="2000" dirty="0">
              <a:solidFill>
                <a:schemeClr val="accent2"/>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457" y="1223984"/>
            <a:ext cx="6511086" cy="3462316"/>
          </a:xfrm>
          <a:prstGeom prst="rect">
            <a:avLst/>
          </a:prstGeom>
        </p:spPr>
      </p:pic>
      <p:sp>
        <p:nvSpPr>
          <p:cNvPr id="6" name="Marcador de texto 13"/>
          <p:cNvSpPr txBox="1">
            <a:spLocks/>
          </p:cNvSpPr>
          <p:nvPr/>
        </p:nvSpPr>
        <p:spPr>
          <a:xfrm>
            <a:off x="3268320" y="752027"/>
            <a:ext cx="2509404" cy="424955"/>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2000" smtClean="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rPr>
              <a:t>Giao diện đăng nhập</a:t>
            </a:r>
            <a:endParaRPr lang="es-ES_tradnl" sz="2000" dirty="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endParaRPr>
          </a:p>
        </p:txBody>
      </p:sp>
    </p:spTree>
    <p:extLst>
      <p:ext uri="{BB962C8B-B14F-4D97-AF65-F5344CB8AC3E}">
        <p14:creationId xmlns:p14="http://schemas.microsoft.com/office/powerpoint/2010/main" val="2786951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0"/>
          <p:cNvSpPr txBox="1">
            <a:spLocks/>
          </p:cNvSpPr>
          <p:nvPr/>
        </p:nvSpPr>
        <p:spPr>
          <a:xfrm>
            <a:off x="2919846" y="401221"/>
            <a:ext cx="3206352"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2000" smtClean="0">
                <a:solidFill>
                  <a:schemeClr val="accent2"/>
                </a:solidFill>
                <a:latin typeface="Times New Roman" panose="02020603050405020304" pitchFamily="18" charset="0"/>
                <a:cs typeface="Times New Roman" panose="02020603050405020304" pitchFamily="18" charset="0"/>
              </a:rPr>
              <a:t>THIẾT KẾ GIAO DIỆN</a:t>
            </a:r>
            <a:endParaRPr lang="en-US" sz="2000" dirty="0">
              <a:solidFill>
                <a:schemeClr val="accent2"/>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457" y="1176982"/>
            <a:ext cx="6511086" cy="3561273"/>
          </a:xfrm>
          <a:prstGeom prst="rect">
            <a:avLst/>
          </a:prstGeom>
        </p:spPr>
      </p:pic>
      <p:sp>
        <p:nvSpPr>
          <p:cNvPr id="8" name="Marcador de texto 13"/>
          <p:cNvSpPr txBox="1">
            <a:spLocks/>
          </p:cNvSpPr>
          <p:nvPr/>
        </p:nvSpPr>
        <p:spPr>
          <a:xfrm>
            <a:off x="3268320" y="752027"/>
            <a:ext cx="2509404" cy="424955"/>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2000" smtClean="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rPr>
              <a:t>Giao diện đăng tin</a:t>
            </a:r>
            <a:endParaRPr lang="es-ES_tradnl" sz="2000" dirty="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endParaRPr>
          </a:p>
        </p:txBody>
      </p:sp>
    </p:spTree>
    <p:extLst>
      <p:ext uri="{BB962C8B-B14F-4D97-AF65-F5344CB8AC3E}">
        <p14:creationId xmlns:p14="http://schemas.microsoft.com/office/powerpoint/2010/main" val="14436778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0"/>
          <p:cNvSpPr txBox="1">
            <a:spLocks/>
          </p:cNvSpPr>
          <p:nvPr/>
        </p:nvSpPr>
        <p:spPr>
          <a:xfrm>
            <a:off x="2919846" y="401221"/>
            <a:ext cx="3206352"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2000" smtClean="0">
                <a:solidFill>
                  <a:schemeClr val="accent2"/>
                </a:solidFill>
                <a:latin typeface="Times New Roman" panose="02020603050405020304" pitchFamily="18" charset="0"/>
                <a:cs typeface="Times New Roman" panose="02020603050405020304" pitchFamily="18" charset="0"/>
              </a:rPr>
              <a:t>THIẾT KẾ GIAO DIỆN</a:t>
            </a:r>
            <a:endParaRPr lang="en-US" sz="2000" dirty="0">
              <a:solidFill>
                <a:schemeClr val="accent2"/>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457" y="1176982"/>
            <a:ext cx="6511086" cy="3602836"/>
          </a:xfrm>
          <a:prstGeom prst="rect">
            <a:avLst/>
          </a:prstGeom>
        </p:spPr>
      </p:pic>
      <p:sp>
        <p:nvSpPr>
          <p:cNvPr id="6" name="Marcador de texto 13"/>
          <p:cNvSpPr txBox="1">
            <a:spLocks/>
          </p:cNvSpPr>
          <p:nvPr/>
        </p:nvSpPr>
        <p:spPr>
          <a:xfrm>
            <a:off x="3268320" y="752027"/>
            <a:ext cx="2509404" cy="424955"/>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2000" smtClean="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rPr>
              <a:t>Giao diện Admin</a:t>
            </a:r>
            <a:endParaRPr lang="es-ES_tradnl" sz="2000" dirty="0">
              <a:solidFill>
                <a:schemeClr val="tx1">
                  <a:lumMod val="50000"/>
                  <a:lumOff val="50000"/>
                </a:schemeClr>
              </a:solidFill>
              <a:latin typeface="Times New Roman" panose="02020603050405020304" pitchFamily="18" charset="0"/>
              <a:ea typeface="Raleway Light" charset="0"/>
              <a:cs typeface="Times New Roman" panose="02020603050405020304" pitchFamily="18" charset="0"/>
            </a:endParaRPr>
          </a:p>
        </p:txBody>
      </p:sp>
    </p:spTree>
    <p:extLst>
      <p:ext uri="{BB962C8B-B14F-4D97-AF65-F5344CB8AC3E}">
        <p14:creationId xmlns:p14="http://schemas.microsoft.com/office/powerpoint/2010/main" val="13776967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13"/>
          <p:cNvSpPr txBox="1">
            <a:spLocks/>
          </p:cNvSpPr>
          <p:nvPr/>
        </p:nvSpPr>
        <p:spPr>
          <a:xfrm>
            <a:off x="684212" y="374073"/>
            <a:ext cx="3586451" cy="539036"/>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2000" b="1">
                <a:solidFill>
                  <a:schemeClr val="tx1">
                    <a:lumMod val="50000"/>
                    <a:lumOff val="50000"/>
                  </a:schemeClr>
                </a:solidFill>
                <a:latin typeface="Times New Roman" panose="02020603050405020304" pitchFamily="18" charset="0"/>
                <a:ea typeface="Tahoma" panose="020B0604030504040204" pitchFamily="34" charset="0"/>
                <a:cs typeface="Times New Roman" panose="02020603050405020304" pitchFamily="18" charset="0"/>
              </a:rPr>
              <a:t>5</a:t>
            </a:r>
            <a:r>
              <a:rPr lang="es-ES_tradnl" sz="2000" b="1" smtClean="0">
                <a:solidFill>
                  <a:schemeClr val="tx1">
                    <a:lumMod val="50000"/>
                    <a:lumOff val="50000"/>
                  </a:schemeClr>
                </a:solidFill>
                <a:latin typeface="Times New Roman" panose="02020603050405020304" pitchFamily="18" charset="0"/>
                <a:ea typeface="Tahoma" panose="020B0604030504040204" pitchFamily="34" charset="0"/>
                <a:cs typeface="Times New Roman" panose="02020603050405020304" pitchFamily="18" charset="0"/>
              </a:rPr>
              <a:t>. KẾT QUẢ ĐẠT ĐƯỢC</a:t>
            </a:r>
            <a:endParaRPr lang="es-ES_tradnl" sz="2000" b="1" dirty="0">
              <a:solidFill>
                <a:schemeClr val="tx1">
                  <a:lumMod val="50000"/>
                  <a:lumOff val="5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Rectangle 7"/>
          <p:cNvSpPr/>
          <p:nvPr/>
        </p:nvSpPr>
        <p:spPr>
          <a:xfrm>
            <a:off x="1402773" y="913109"/>
            <a:ext cx="4572000" cy="3715376"/>
          </a:xfrm>
          <a:prstGeom prst="rect">
            <a:avLst/>
          </a:prstGeom>
        </p:spPr>
        <p:txBody>
          <a:bodyPr>
            <a:spAutoFit/>
          </a:bodyPr>
          <a:lstStyle/>
          <a:p>
            <a:pPr marL="342900" lvl="0" indent="-342900">
              <a:lnSpc>
                <a:spcPct val="115000"/>
              </a:lnSpc>
              <a:spcBef>
                <a:spcPts val="300"/>
              </a:spcBef>
              <a:spcAft>
                <a:spcPts val="1000"/>
              </a:spcAft>
              <a:buFont typeface="Symbol" panose="05050102010706020507" pitchFamily="18" charset="2"/>
              <a:buChar char=""/>
            </a:pPr>
            <a:r>
              <a:rPr lang="en-US" sz="1400" b="1">
                <a:latin typeface="Times New Roman" panose="02020603050405020304" pitchFamily="18" charset="0"/>
                <a:ea typeface="Calibri" panose="020F0502020204030204" pitchFamily="34" charset="0"/>
                <a:cs typeface="Times New Roman" panose="02020603050405020304" pitchFamily="18" charset="0"/>
              </a:rPr>
              <a:t>Về mặt lý thuyết:</a:t>
            </a:r>
            <a:endParaRPr lang="en-US" sz="140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Courier New" panose="02070309020205020404" pitchFamily="49" charset="0"/>
              <a:buChar char="o"/>
            </a:pPr>
            <a:r>
              <a:rPr lang="en-US" sz="1400">
                <a:latin typeface="Times New Roman" panose="02020603050405020304" pitchFamily="18" charset="0"/>
                <a:ea typeface="Calibri" panose="020F0502020204030204" pitchFamily="34" charset="0"/>
                <a:cs typeface="Times New Roman" panose="02020603050405020304" pitchFamily="18" charset="0"/>
              </a:rPr>
              <a:t>Nắm vững lý thuyết về quy trình Scrum.</a:t>
            </a:r>
          </a:p>
          <a:p>
            <a:pPr marL="342900" lvl="0" indent="-342900" algn="just">
              <a:lnSpc>
                <a:spcPct val="115000"/>
              </a:lnSpc>
              <a:spcAft>
                <a:spcPts val="1000"/>
              </a:spcAft>
              <a:buFont typeface="Courier New" panose="02070309020205020404" pitchFamily="49" charset="0"/>
              <a:buChar char="o"/>
            </a:pPr>
            <a:r>
              <a:rPr lang="en-US" sz="1400">
                <a:latin typeface="Times New Roman" panose="02020603050405020304" pitchFamily="18" charset="0"/>
                <a:ea typeface="Calibri" panose="020F0502020204030204" pitchFamily="34" charset="0"/>
                <a:cs typeface="Times New Roman" panose="02020603050405020304" pitchFamily="18" charset="0"/>
              </a:rPr>
              <a:t>Nắm vững lý thuyết về lập trình hướng đối tượng, phân tích và thiết kế hướng đối tượng, cơ sở dữ liệu.</a:t>
            </a:r>
          </a:p>
          <a:p>
            <a:pPr marL="342900" lvl="0" indent="-342900" algn="just">
              <a:lnSpc>
                <a:spcPct val="115000"/>
              </a:lnSpc>
              <a:spcAft>
                <a:spcPts val="1000"/>
              </a:spcAft>
              <a:buFont typeface="Courier New" panose="02070309020205020404" pitchFamily="49" charset="0"/>
              <a:buChar char="o"/>
            </a:pPr>
            <a:r>
              <a:rPr lang="en-US" sz="1400">
                <a:latin typeface="Times New Roman" panose="02020603050405020304" pitchFamily="18" charset="0"/>
                <a:ea typeface="Calibri" panose="020F0502020204030204" pitchFamily="34" charset="0"/>
                <a:cs typeface="Times New Roman" panose="02020603050405020304" pitchFamily="18" charset="0"/>
              </a:rPr>
              <a:t>Nắm vững lý thuyết ngôn ngữ lập trình PHP và YII2 Framework.</a:t>
            </a:r>
          </a:p>
          <a:p>
            <a:pPr marL="342900" lvl="0" indent="-342900" algn="just">
              <a:lnSpc>
                <a:spcPct val="115000"/>
              </a:lnSpc>
              <a:spcAft>
                <a:spcPts val="1000"/>
              </a:spcAft>
              <a:buFont typeface="Courier New" panose="02070309020205020404" pitchFamily="49" charset="0"/>
              <a:buChar char="o"/>
            </a:pPr>
            <a:r>
              <a:rPr lang="en-US" sz="1400">
                <a:latin typeface="Times New Roman" panose="02020603050405020304" pitchFamily="18" charset="0"/>
                <a:ea typeface="Calibri" panose="020F0502020204030204" pitchFamily="34" charset="0"/>
                <a:cs typeface="Times New Roman" panose="02020603050405020304" pitchFamily="18" charset="0"/>
              </a:rPr>
              <a:t>Nắm vững các quy trình kiểm thử.</a:t>
            </a:r>
          </a:p>
          <a:p>
            <a:pPr marL="342900" lvl="0" indent="-342900" algn="just">
              <a:lnSpc>
                <a:spcPct val="115000"/>
              </a:lnSpc>
              <a:spcAft>
                <a:spcPts val="1000"/>
              </a:spcAft>
              <a:buFont typeface="Courier New" panose="02070309020205020404" pitchFamily="49" charset="0"/>
              <a:buChar char="o"/>
            </a:pPr>
            <a:r>
              <a:rPr lang="en-US" sz="1400">
                <a:latin typeface="Times New Roman" panose="02020603050405020304" pitchFamily="18" charset="0"/>
                <a:ea typeface="Calibri" panose="020F0502020204030204" pitchFamily="34" charset="0"/>
                <a:cs typeface="Times New Roman" panose="02020603050405020304" pitchFamily="18" charset="0"/>
              </a:rPr>
              <a:t>Viết Test Plan.</a:t>
            </a:r>
          </a:p>
          <a:p>
            <a:pPr marL="342900" lvl="0" indent="-342900" algn="just">
              <a:lnSpc>
                <a:spcPct val="115000"/>
              </a:lnSpc>
              <a:spcAft>
                <a:spcPts val="1000"/>
              </a:spcAft>
              <a:buFont typeface="Courier New" panose="02070309020205020404" pitchFamily="49" charset="0"/>
              <a:buChar char="o"/>
            </a:pPr>
            <a:r>
              <a:rPr lang="en-US" sz="1400">
                <a:latin typeface="Times New Roman" panose="02020603050405020304" pitchFamily="18" charset="0"/>
                <a:ea typeface="Calibri" panose="020F0502020204030204" pitchFamily="34" charset="0"/>
                <a:cs typeface="Times New Roman" panose="02020603050405020304" pitchFamily="18" charset="0"/>
              </a:rPr>
              <a:t>Kiến thức về thiết kế Test Case.</a:t>
            </a:r>
          </a:p>
          <a:p>
            <a:pPr marL="342900" lvl="0" indent="-342900" algn="just">
              <a:lnSpc>
                <a:spcPct val="115000"/>
              </a:lnSpc>
              <a:spcAft>
                <a:spcPts val="1000"/>
              </a:spcAft>
              <a:buFont typeface="Courier New" panose="02070309020205020404" pitchFamily="49" charset="0"/>
              <a:buChar char="o"/>
            </a:pPr>
            <a:r>
              <a:rPr lang="en-US" sz="1400">
                <a:latin typeface="Times New Roman" panose="02020603050405020304" pitchFamily="18" charset="0"/>
                <a:ea typeface="Calibri" panose="020F0502020204030204" pitchFamily="34" charset="0"/>
                <a:cs typeface="Times New Roman" panose="02020603050405020304" pitchFamily="18" charset="0"/>
              </a:rPr>
              <a:t>Nắm rõ các bản thiết kế và yêu cầu người dùng đối với ứng dụng.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4784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1210" y="91324"/>
            <a:ext cx="6286500" cy="4912435"/>
          </a:xfrm>
          <a:prstGeom prst="rect">
            <a:avLst/>
          </a:prstGeom>
        </p:spPr>
        <p:txBody>
          <a:bodyPr wrap="square">
            <a:spAutoFit/>
          </a:bodyPr>
          <a:lstStyle/>
          <a:p>
            <a:pPr marL="342900" lvl="0" indent="-342900" algn="just">
              <a:lnSpc>
                <a:spcPct val="115000"/>
              </a:lnSpc>
              <a:spcBef>
                <a:spcPts val="300"/>
              </a:spcBef>
              <a:spcAft>
                <a:spcPts val="1000"/>
              </a:spcAft>
              <a:buFont typeface="Symbol" panose="05050102010706020507" pitchFamily="18" charset="2"/>
              <a:buChar char=""/>
            </a:pPr>
            <a:r>
              <a:rPr lang="en-US" sz="1500" b="1">
                <a:latin typeface="Times New Roman" panose="02020603050405020304" pitchFamily="18" charset="0"/>
                <a:ea typeface="Calibri" panose="020F0502020204030204" pitchFamily="34" charset="0"/>
                <a:cs typeface="Times New Roman" panose="02020603050405020304" pitchFamily="18" charset="0"/>
              </a:rPr>
              <a:t>Về thực hành:</a:t>
            </a:r>
            <a:r>
              <a:rPr lang="en-US" sz="1500">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15000"/>
              </a:lnSpc>
              <a:spcAft>
                <a:spcPts val="1000"/>
              </a:spcAft>
              <a:buFont typeface="Wingdings" panose="05000000000000000000" pitchFamily="2" charset="2"/>
              <a:buChar char=""/>
            </a:pPr>
            <a:r>
              <a:rPr lang="en-US" sz="1500">
                <a:latin typeface="Times New Roman" panose="02020603050405020304" pitchFamily="18" charset="0"/>
                <a:ea typeface="Calibri" panose="020F0502020204030204" pitchFamily="34" charset="0"/>
                <a:cs typeface="Times New Roman" panose="02020603050405020304" pitchFamily="18" charset="0"/>
              </a:rPr>
              <a:t>Đã hoàn thành xây dựng Website thuê xe trực tuyên mang tên iCars trên môi trường web.</a:t>
            </a:r>
          </a:p>
          <a:p>
            <a:pPr marL="342900" lvl="0" indent="-342900" algn="just">
              <a:lnSpc>
                <a:spcPct val="150000"/>
              </a:lnSpc>
              <a:spcAft>
                <a:spcPts val="0"/>
              </a:spcAft>
              <a:buFont typeface="Wingdings" panose="05000000000000000000" pitchFamily="2" charset="2"/>
              <a:buChar char=""/>
            </a:pPr>
            <a:r>
              <a:rPr lang="en-US" sz="1500">
                <a:latin typeface="Times New Roman" panose="02020603050405020304" pitchFamily="18" charset="0"/>
                <a:ea typeface="Calibri" panose="020F0502020204030204" pitchFamily="34" charset="0"/>
                <a:cs typeface="Times New Roman" panose="02020603050405020304" pitchFamily="18" charset="0"/>
              </a:rPr>
              <a:t>Hoàn thành cơ bản các chức năng của một người dùng</a:t>
            </a:r>
          </a:p>
          <a:p>
            <a:pPr marL="742950" lvl="1" indent="-285750" algn="just">
              <a:lnSpc>
                <a:spcPct val="150000"/>
              </a:lnSpc>
              <a:spcAft>
                <a:spcPts val="0"/>
              </a:spcAft>
              <a:buFont typeface="Courier New" panose="02070309020205020404" pitchFamily="49" charset="0"/>
              <a:buChar char="o"/>
            </a:pPr>
            <a:r>
              <a:rPr lang="en-US" sz="1500">
                <a:latin typeface="Times New Roman" panose="02020603050405020304" pitchFamily="18" charset="0"/>
                <a:ea typeface="Calibri" panose="020F0502020204030204" pitchFamily="34" charset="0"/>
                <a:cs typeface="Times New Roman" panose="02020603050405020304" pitchFamily="18" charset="0"/>
              </a:rPr>
              <a:t>Đăng nhập, đăng kí, đăng xuất, tìm kiếm, đánh giá.</a:t>
            </a:r>
          </a:p>
          <a:p>
            <a:pPr marL="742950" lvl="1" indent="-285750" algn="just">
              <a:lnSpc>
                <a:spcPct val="150000"/>
              </a:lnSpc>
              <a:spcAft>
                <a:spcPts val="0"/>
              </a:spcAft>
              <a:buFont typeface="Courier New" panose="02070309020205020404" pitchFamily="49" charset="0"/>
              <a:buChar char="o"/>
            </a:pPr>
            <a:r>
              <a:rPr lang="en-US" sz="1500">
                <a:latin typeface="Times New Roman" panose="02020603050405020304" pitchFamily="18" charset="0"/>
                <a:ea typeface="Calibri" panose="020F0502020204030204" pitchFamily="34" charset="0"/>
                <a:cs typeface="Times New Roman" panose="02020603050405020304" pitchFamily="18" charset="0"/>
              </a:rPr>
              <a:t>Quản lý thông tin cá nhân, yêu cầu thuê xe, hủy yêu cầu thuê.</a:t>
            </a:r>
          </a:p>
          <a:p>
            <a:pPr marL="742950" lvl="1" indent="-285750" algn="just">
              <a:lnSpc>
                <a:spcPct val="150000"/>
              </a:lnSpc>
              <a:spcAft>
                <a:spcPts val="0"/>
              </a:spcAft>
              <a:buFont typeface="Courier New" panose="02070309020205020404" pitchFamily="49" charset="0"/>
              <a:buChar char="o"/>
            </a:pPr>
            <a:r>
              <a:rPr lang="en-US" sz="1500">
                <a:latin typeface="Times New Roman" panose="02020603050405020304" pitchFamily="18" charset="0"/>
                <a:ea typeface="Calibri" panose="020F0502020204030204" pitchFamily="34" charset="0"/>
                <a:cs typeface="Times New Roman" panose="02020603050405020304" pitchFamily="18" charset="0"/>
              </a:rPr>
              <a:t>Khiếu nại, xem thông tin của người dùng và lịch sử giao dịch.</a:t>
            </a:r>
          </a:p>
          <a:p>
            <a:pPr marL="342900" lvl="0" indent="-342900">
              <a:lnSpc>
                <a:spcPct val="150000"/>
              </a:lnSpc>
              <a:spcAft>
                <a:spcPts val="0"/>
              </a:spcAft>
              <a:buFont typeface="Wingdings" panose="05000000000000000000" pitchFamily="2" charset="2"/>
              <a:buChar char=""/>
            </a:pPr>
            <a:r>
              <a:rPr lang="en-US" sz="1500">
                <a:latin typeface="Times New Roman" panose="02020603050405020304" pitchFamily="18" charset="0"/>
                <a:ea typeface="Calibri" panose="020F0502020204030204" pitchFamily="34" charset="0"/>
                <a:cs typeface="Times New Roman" panose="02020603050405020304" pitchFamily="18" charset="0"/>
              </a:rPr>
              <a:t>Hoàn thành cơ bản các chức năng của người cho thuê xe</a:t>
            </a:r>
          </a:p>
          <a:p>
            <a:pPr marL="742950" lvl="1" indent="-285750" algn="just">
              <a:lnSpc>
                <a:spcPct val="150000"/>
              </a:lnSpc>
              <a:spcAft>
                <a:spcPts val="0"/>
              </a:spcAft>
              <a:buFont typeface="Courier New" panose="02070309020205020404" pitchFamily="49" charset="0"/>
              <a:buChar char="o"/>
            </a:pPr>
            <a:r>
              <a:rPr lang="en-US" sz="1500">
                <a:latin typeface="Times New Roman" panose="02020603050405020304" pitchFamily="18" charset="0"/>
                <a:ea typeface="Calibri" panose="020F0502020204030204" pitchFamily="34" charset="0"/>
                <a:cs typeface="Times New Roman" panose="02020603050405020304" pitchFamily="18" charset="0"/>
              </a:rPr>
              <a:t>Đăng tin, đăng nhập, đăng ký, tìm kiếm.</a:t>
            </a:r>
          </a:p>
          <a:p>
            <a:pPr marL="742950" lvl="1" indent="-285750" algn="just">
              <a:lnSpc>
                <a:spcPct val="150000"/>
              </a:lnSpc>
              <a:spcAft>
                <a:spcPts val="0"/>
              </a:spcAft>
              <a:buFont typeface="Courier New" panose="02070309020205020404" pitchFamily="49" charset="0"/>
              <a:buChar char="o"/>
            </a:pPr>
            <a:r>
              <a:rPr lang="en-US" sz="1500">
                <a:latin typeface="Times New Roman" panose="02020603050405020304" pitchFamily="18" charset="0"/>
                <a:ea typeface="Calibri" panose="020F0502020204030204" pitchFamily="34" charset="0"/>
                <a:cs typeface="Times New Roman" panose="02020603050405020304" pitchFamily="18" charset="0"/>
              </a:rPr>
              <a:t>Quản lý bài đăng, quản lý thông tin cá nhân, xem thông tin người dùng.</a:t>
            </a:r>
          </a:p>
          <a:p>
            <a:pPr marL="742950" lvl="1" indent="-285750" algn="just">
              <a:lnSpc>
                <a:spcPct val="150000"/>
              </a:lnSpc>
              <a:spcAft>
                <a:spcPts val="0"/>
              </a:spcAft>
              <a:buFont typeface="Courier New" panose="02070309020205020404" pitchFamily="49" charset="0"/>
              <a:buChar char="o"/>
            </a:pPr>
            <a:r>
              <a:rPr lang="en-US" sz="1500">
                <a:latin typeface="Times New Roman" panose="02020603050405020304" pitchFamily="18" charset="0"/>
                <a:ea typeface="Calibri" panose="020F0502020204030204" pitchFamily="34" charset="0"/>
                <a:cs typeface="Times New Roman" panose="02020603050405020304" pitchFamily="18" charset="0"/>
              </a:rPr>
              <a:t>Quản lý yêu cầu thuê, khiếu nại, lịch sử giao dịch.</a:t>
            </a:r>
          </a:p>
          <a:p>
            <a:pPr marL="742950" lvl="1" indent="-285750" algn="just">
              <a:lnSpc>
                <a:spcPct val="150000"/>
              </a:lnSpc>
              <a:spcAft>
                <a:spcPts val="0"/>
              </a:spcAft>
              <a:buFont typeface="Courier New" panose="02070309020205020404" pitchFamily="49" charset="0"/>
              <a:buChar char="o"/>
            </a:pPr>
            <a:r>
              <a:rPr lang="en-US" sz="1500">
                <a:latin typeface="Times New Roman" panose="02020603050405020304" pitchFamily="18" charset="0"/>
                <a:ea typeface="Calibri" panose="020F0502020204030204" pitchFamily="34" charset="0"/>
                <a:cs typeface="Times New Roman" panose="02020603050405020304" pitchFamily="18" charset="0"/>
              </a:rPr>
              <a:t>Chỉnh sửa bài đăng</a:t>
            </a:r>
          </a:p>
          <a:p>
            <a:pPr marL="742950" lvl="1" indent="-285750" algn="just">
              <a:lnSpc>
                <a:spcPct val="150000"/>
              </a:lnSpc>
              <a:spcAft>
                <a:spcPts val="0"/>
              </a:spcAft>
              <a:buFont typeface="Courier New" panose="02070309020205020404" pitchFamily="49" charset="0"/>
              <a:buChar char="o"/>
            </a:pPr>
            <a:r>
              <a:rPr lang="en-US" sz="1500">
                <a:latin typeface="Times New Roman" panose="02020603050405020304" pitchFamily="18" charset="0"/>
                <a:ea typeface="Calibri" panose="020F0502020204030204" pitchFamily="34" charset="0"/>
                <a:cs typeface="Times New Roman" panose="02020603050405020304" pitchFamily="18" charset="0"/>
              </a:rPr>
              <a:t>Duyệt yêu cầu thuê.</a:t>
            </a:r>
          </a:p>
        </p:txBody>
      </p:sp>
    </p:spTree>
    <p:extLst>
      <p:ext uri="{BB962C8B-B14F-4D97-AF65-F5344CB8AC3E}">
        <p14:creationId xmlns:p14="http://schemas.microsoft.com/office/powerpoint/2010/main" val="592074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8309" y="537328"/>
            <a:ext cx="7346373" cy="2128340"/>
          </a:xfrm>
          <a:prstGeom prst="rect">
            <a:avLst/>
          </a:prstGeom>
        </p:spPr>
        <p:txBody>
          <a:bodyPr wrap="square">
            <a:spAutoFit/>
          </a:bodyPr>
          <a:lstStyle/>
          <a:p>
            <a:pPr marL="342900" lvl="0" indent="-342900">
              <a:lnSpc>
                <a:spcPct val="150000"/>
              </a:lnSpc>
              <a:spcAft>
                <a:spcPts val="0"/>
              </a:spcAft>
              <a:buFont typeface="Wingdings" panose="05000000000000000000" pitchFamily="2" charset="2"/>
              <a:buChar char=""/>
            </a:pPr>
            <a:r>
              <a:rPr lang="en-US" sz="1500" smtClean="0">
                <a:latin typeface="Times New Roman" panose="02020603050405020304" pitchFamily="18" charset="0"/>
                <a:ea typeface="Calibri" panose="020F0502020204030204" pitchFamily="34" charset="0"/>
                <a:cs typeface="Times New Roman" panose="02020603050405020304" pitchFamily="18" charset="0"/>
              </a:rPr>
              <a:t>Hoàn </a:t>
            </a:r>
            <a:r>
              <a:rPr lang="en-US" sz="1500">
                <a:latin typeface="Times New Roman" panose="02020603050405020304" pitchFamily="18" charset="0"/>
                <a:ea typeface="Calibri" panose="020F0502020204030204" pitchFamily="34" charset="0"/>
                <a:cs typeface="Times New Roman" panose="02020603050405020304" pitchFamily="18" charset="0"/>
              </a:rPr>
              <a:t>thành cơ bản các chức năng của một người quản trị hệ thống.</a:t>
            </a:r>
          </a:p>
          <a:p>
            <a:pPr marL="742950" lvl="1" indent="-285750">
              <a:lnSpc>
                <a:spcPct val="150000"/>
              </a:lnSpc>
              <a:spcAft>
                <a:spcPts val="0"/>
              </a:spcAft>
              <a:buFont typeface="Courier New" panose="02070309020205020404" pitchFamily="49" charset="0"/>
              <a:buChar char="o"/>
            </a:pPr>
            <a:r>
              <a:rPr lang="en-US" sz="1500">
                <a:latin typeface="Times New Roman" panose="02020603050405020304" pitchFamily="18" charset="0"/>
                <a:ea typeface="Calibri" panose="020F0502020204030204" pitchFamily="34" charset="0"/>
                <a:cs typeface="Times New Roman" panose="02020603050405020304" pitchFamily="18" charset="0"/>
              </a:rPr>
              <a:t>Quản lý khiếu nại.</a:t>
            </a:r>
          </a:p>
          <a:p>
            <a:pPr marL="742950" lvl="1" indent="-285750">
              <a:lnSpc>
                <a:spcPct val="150000"/>
              </a:lnSpc>
              <a:spcAft>
                <a:spcPts val="0"/>
              </a:spcAft>
              <a:buFont typeface="Courier New" panose="02070309020205020404" pitchFamily="49" charset="0"/>
              <a:buChar char="o"/>
            </a:pPr>
            <a:r>
              <a:rPr lang="en-US" sz="1500">
                <a:latin typeface="Times New Roman" panose="02020603050405020304" pitchFamily="18" charset="0"/>
                <a:ea typeface="Calibri" panose="020F0502020204030204" pitchFamily="34" charset="0"/>
                <a:cs typeface="Times New Roman" panose="02020603050405020304" pitchFamily="18" charset="0"/>
              </a:rPr>
              <a:t>Quản lý lịch sử giao dịch.</a:t>
            </a:r>
          </a:p>
          <a:p>
            <a:pPr marL="742950" lvl="1" indent="-285750">
              <a:lnSpc>
                <a:spcPct val="150000"/>
              </a:lnSpc>
              <a:spcAft>
                <a:spcPts val="0"/>
              </a:spcAft>
              <a:buFont typeface="Courier New" panose="02070309020205020404" pitchFamily="49" charset="0"/>
              <a:buChar char="o"/>
            </a:pPr>
            <a:r>
              <a:rPr lang="en-US" sz="1500">
                <a:latin typeface="Times New Roman" panose="02020603050405020304" pitchFamily="18" charset="0"/>
                <a:ea typeface="Calibri" panose="020F0502020204030204" pitchFamily="34" charset="0"/>
                <a:cs typeface="Times New Roman" panose="02020603050405020304" pitchFamily="18" charset="0"/>
              </a:rPr>
              <a:t>Quản lý đăng nhập.</a:t>
            </a:r>
          </a:p>
          <a:p>
            <a:pPr marL="742950" lvl="1" indent="-285750">
              <a:lnSpc>
                <a:spcPct val="150000"/>
              </a:lnSpc>
              <a:spcAft>
                <a:spcPts val="0"/>
              </a:spcAft>
              <a:buFont typeface="Courier New" panose="02070309020205020404" pitchFamily="49" charset="0"/>
              <a:buChar char="o"/>
            </a:pPr>
            <a:r>
              <a:rPr lang="en-US" sz="1500">
                <a:latin typeface="Times New Roman" panose="02020603050405020304" pitchFamily="18" charset="0"/>
                <a:ea typeface="Calibri" panose="020F0502020204030204" pitchFamily="34" charset="0"/>
                <a:cs typeface="Times New Roman" panose="02020603050405020304" pitchFamily="18" charset="0"/>
              </a:rPr>
              <a:t>Gửi yêu cầu.</a:t>
            </a:r>
          </a:p>
          <a:p>
            <a:pPr marL="742950" lvl="1" indent="-285750">
              <a:lnSpc>
                <a:spcPct val="150000"/>
              </a:lnSpc>
              <a:spcAft>
                <a:spcPts val="0"/>
              </a:spcAft>
              <a:buFont typeface="Courier New" panose="02070309020205020404" pitchFamily="49" charset="0"/>
              <a:buChar char="o"/>
            </a:pPr>
            <a:r>
              <a:rPr lang="en-US" sz="1500">
                <a:latin typeface="Times New Roman" panose="02020603050405020304" pitchFamily="18" charset="0"/>
                <a:ea typeface="Calibri" panose="020F0502020204030204" pitchFamily="34" charset="0"/>
                <a:cs typeface="Times New Roman" panose="02020603050405020304" pitchFamily="18" charset="0"/>
              </a:rPr>
              <a:t>Quản lý bài đăng người dùng.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1073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65117" y="563232"/>
            <a:ext cx="6483927" cy="1708160"/>
          </a:xfrm>
          <a:prstGeom prst="rect">
            <a:avLst/>
          </a:prstGeom>
        </p:spPr>
        <p:txBody>
          <a:bodyPr wrap="square">
            <a:spAutoFit/>
          </a:bodyPr>
          <a:lstStyle/>
          <a:p>
            <a:pPr marL="342900" lvl="0" indent="-342900">
              <a:lnSpc>
                <a:spcPct val="150000"/>
              </a:lnSpc>
              <a:spcBef>
                <a:spcPts val="300"/>
              </a:spcBef>
              <a:spcAft>
                <a:spcPts val="0"/>
              </a:spcAft>
              <a:buFont typeface="Wingdings" panose="05000000000000000000" pitchFamily="2" charset="2"/>
              <a:buChar char=""/>
            </a:pPr>
            <a:r>
              <a:rPr lang="en-US" sz="1400" b="1">
                <a:latin typeface="Times New Roman" panose="02020603050405020304" pitchFamily="18" charset="0"/>
                <a:ea typeface="Calibri" panose="020F0502020204030204" pitchFamily="34" charset="0"/>
                <a:cs typeface="Times New Roman" panose="02020603050405020304" pitchFamily="18" charset="0"/>
              </a:rPr>
              <a:t>Hướng phát triển:</a:t>
            </a:r>
            <a:endParaRPr lang="en-US" sz="140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sz="1400">
                <a:latin typeface="Times New Roman" panose="02020603050405020304" pitchFamily="18" charset="0"/>
                <a:ea typeface="Calibri" panose="020F0502020204030204" pitchFamily="34" charset="0"/>
                <a:cs typeface="Times New Roman" panose="02020603050405020304" pitchFamily="18" charset="0"/>
              </a:rPr>
              <a:t>Phát triển thêm một số chức năng như bản đồ về khu vực, hỗ trợ chỉ đường và định vị để môi trường cho thuê trở nên sôi động và hấp dẫn hơn.</a:t>
            </a:r>
          </a:p>
          <a:p>
            <a:pPr marL="342900" lvl="0" indent="-342900" algn="just">
              <a:lnSpc>
                <a:spcPct val="150000"/>
              </a:lnSpc>
              <a:spcAft>
                <a:spcPts val="0"/>
              </a:spcAft>
              <a:buFont typeface="Symbol" panose="05050102010706020507" pitchFamily="18" charset="2"/>
              <a:buChar char=""/>
            </a:pPr>
            <a:r>
              <a:rPr lang="en-US" sz="1400">
                <a:latin typeface="Times New Roman" panose="02020603050405020304" pitchFamily="18" charset="0"/>
                <a:ea typeface="Calibri" panose="020F0502020204030204" pitchFamily="34" charset="0"/>
                <a:cs typeface="Times New Roman" panose="02020603050405020304" pitchFamily="18" charset="0"/>
              </a:rPr>
              <a:t>Bổ sung thêm cớ sở giữ liệu.</a:t>
            </a:r>
          </a:p>
          <a:p>
            <a:pPr marL="342900" lvl="0" indent="-342900" algn="just">
              <a:lnSpc>
                <a:spcPct val="150000"/>
              </a:lnSpc>
              <a:spcAft>
                <a:spcPts val="0"/>
              </a:spcAft>
              <a:buFont typeface="Symbol" panose="05050102010706020507" pitchFamily="18" charset="2"/>
              <a:buChar char=""/>
            </a:pPr>
            <a:r>
              <a:rPr lang="en-US" sz="1400">
                <a:latin typeface="Times New Roman" panose="02020603050405020304" pitchFamily="18" charset="0"/>
                <a:ea typeface="Calibri" panose="020F0502020204030204" pitchFamily="34" charset="0"/>
                <a:cs typeface="Times New Roman" panose="02020603050405020304" pitchFamily="18" charset="0"/>
              </a:rPr>
              <a:t>Cố gắng phát triển để tương thích với môi trường điện thoại thông minh.</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58170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3"/>
          <p:cNvSpPr txBox="1">
            <a:spLocks/>
          </p:cNvSpPr>
          <p:nvPr/>
        </p:nvSpPr>
        <p:spPr>
          <a:xfrm>
            <a:off x="3448172" y="929498"/>
            <a:ext cx="2651291" cy="57695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s-ES_tradnl" smtClean="0">
                <a:solidFill>
                  <a:schemeClr val="bg1">
                    <a:lumMod val="50000"/>
                  </a:schemeClr>
                </a:solidFill>
                <a:latin typeface="Times New Roman" panose="02020603050405020304" pitchFamily="18" charset="0"/>
                <a:cs typeface="Times New Roman" panose="02020603050405020304" pitchFamily="18" charset="0"/>
              </a:rPr>
              <a:t>Sản phẩm demo</a:t>
            </a:r>
            <a:endParaRPr lang="es-ES_tradnl"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1026" name="Picture 2" descr="Káº¿t quáº£ hÃ¬nh áº£nh cho xe Ã´ tÃ´ bm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0691" y="1693718"/>
            <a:ext cx="4722106" cy="2712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9905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rma libre 8"/>
          <p:cNvSpPr/>
          <p:nvPr/>
        </p:nvSpPr>
        <p:spPr>
          <a:xfrm rot="5400000">
            <a:off x="572217" y="1548923"/>
            <a:ext cx="759125" cy="837924"/>
          </a:xfrm>
          <a:custGeom>
            <a:avLst/>
            <a:gdLst>
              <a:gd name="connsiteX0" fmla="*/ 129027 w 759125"/>
              <a:gd name="connsiteY0" fmla="*/ 0 h 837924"/>
              <a:gd name="connsiteX1" fmla="*/ 258054 w 759125"/>
              <a:gd name="connsiteY1" fmla="*/ 129027 h 837924"/>
              <a:gd name="connsiteX2" fmla="*/ 258054 w 759125"/>
              <a:gd name="connsiteY2" fmla="*/ 310206 h 837924"/>
              <a:gd name="connsiteX3" fmla="*/ 260676 w 759125"/>
              <a:gd name="connsiteY3" fmla="*/ 297216 h 837924"/>
              <a:gd name="connsiteX4" fmla="*/ 379564 w 759125"/>
              <a:gd name="connsiteY4" fmla="*/ 218412 h 837924"/>
              <a:gd name="connsiteX5" fmla="*/ 498451 w 759125"/>
              <a:gd name="connsiteY5" fmla="*/ 297216 h 837924"/>
              <a:gd name="connsiteX6" fmla="*/ 501071 w 759125"/>
              <a:gd name="connsiteY6" fmla="*/ 310191 h 837924"/>
              <a:gd name="connsiteX7" fmla="*/ 501071 w 759125"/>
              <a:gd name="connsiteY7" fmla="*/ 129027 h 837924"/>
              <a:gd name="connsiteX8" fmla="*/ 630098 w 759125"/>
              <a:gd name="connsiteY8" fmla="*/ 0 h 837924"/>
              <a:gd name="connsiteX9" fmla="*/ 759125 w 759125"/>
              <a:gd name="connsiteY9" fmla="*/ 129027 h 837924"/>
              <a:gd name="connsiteX10" fmla="*/ 759125 w 759125"/>
              <a:gd name="connsiteY10" fmla="*/ 408036 h 837924"/>
              <a:gd name="connsiteX11" fmla="*/ 759124 w 759125"/>
              <a:gd name="connsiteY11" fmla="*/ 408036 h 837924"/>
              <a:gd name="connsiteX12" fmla="*/ 759124 w 759125"/>
              <a:gd name="connsiteY12" fmla="*/ 457699 h 837924"/>
              <a:gd name="connsiteX13" fmla="*/ 680321 w 759125"/>
              <a:gd name="connsiteY13" fmla="*/ 576587 h 837924"/>
              <a:gd name="connsiteX14" fmla="*/ 632251 w 759125"/>
              <a:gd name="connsiteY14" fmla="*/ 586291 h 837924"/>
              <a:gd name="connsiteX15" fmla="*/ 632251 w 759125"/>
              <a:gd name="connsiteY15" fmla="*/ 587029 h 837924"/>
              <a:gd name="connsiteX16" fmla="*/ 608771 w 759125"/>
              <a:gd name="connsiteY16" fmla="*/ 589396 h 837924"/>
              <a:gd name="connsiteX17" fmla="*/ 509042 w 759125"/>
              <a:gd name="connsiteY17" fmla="*/ 675345 h 837924"/>
              <a:gd name="connsiteX18" fmla="*/ 508590 w 759125"/>
              <a:gd name="connsiteY18" fmla="*/ 677907 h 837924"/>
              <a:gd name="connsiteX19" fmla="*/ 508590 w 759125"/>
              <a:gd name="connsiteY19" fmla="*/ 708897 h 837924"/>
              <a:gd name="connsiteX20" fmla="*/ 379563 w 759125"/>
              <a:gd name="connsiteY20" fmla="*/ 837924 h 837924"/>
              <a:gd name="connsiteX21" fmla="*/ 379564 w 759125"/>
              <a:gd name="connsiteY21" fmla="*/ 837923 h 837924"/>
              <a:gd name="connsiteX22" fmla="*/ 250537 w 759125"/>
              <a:gd name="connsiteY22" fmla="*/ 708896 h 837924"/>
              <a:gd name="connsiteX23" fmla="*/ 250537 w 759125"/>
              <a:gd name="connsiteY23" fmla="*/ 677919 h 837924"/>
              <a:gd name="connsiteX24" fmla="*/ 250083 w 759125"/>
              <a:gd name="connsiteY24" fmla="*/ 675345 h 837924"/>
              <a:gd name="connsiteX25" fmla="*/ 150354 w 759125"/>
              <a:gd name="connsiteY25" fmla="*/ 589396 h 837924"/>
              <a:gd name="connsiteX26" fmla="*/ 126874 w 759125"/>
              <a:gd name="connsiteY26" fmla="*/ 587029 h 837924"/>
              <a:gd name="connsiteX27" fmla="*/ 126874 w 759125"/>
              <a:gd name="connsiteY27" fmla="*/ 586291 h 837924"/>
              <a:gd name="connsiteX28" fmla="*/ 78804 w 759125"/>
              <a:gd name="connsiteY28" fmla="*/ 576587 h 837924"/>
              <a:gd name="connsiteX29" fmla="*/ 1 w 759125"/>
              <a:gd name="connsiteY29" fmla="*/ 457699 h 837924"/>
              <a:gd name="connsiteX30" fmla="*/ 1 w 759125"/>
              <a:gd name="connsiteY30" fmla="*/ 408036 h 837924"/>
              <a:gd name="connsiteX31" fmla="*/ 0 w 759125"/>
              <a:gd name="connsiteY31" fmla="*/ 408036 h 837924"/>
              <a:gd name="connsiteX32" fmla="*/ 0 w 759125"/>
              <a:gd name="connsiteY32" fmla="*/ 129027 h 837924"/>
              <a:gd name="connsiteX33" fmla="*/ 129027 w 759125"/>
              <a:gd name="connsiteY33" fmla="*/ 0 h 837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9125" h="837924">
                <a:moveTo>
                  <a:pt x="129027" y="0"/>
                </a:moveTo>
                <a:cubicBezTo>
                  <a:pt x="200287" y="0"/>
                  <a:pt x="258054" y="57767"/>
                  <a:pt x="258054" y="129027"/>
                </a:cubicBezTo>
                <a:lnTo>
                  <a:pt x="258054" y="310206"/>
                </a:lnTo>
                <a:lnTo>
                  <a:pt x="260676" y="297216"/>
                </a:lnTo>
                <a:cubicBezTo>
                  <a:pt x="280264" y="250906"/>
                  <a:pt x="326119" y="218412"/>
                  <a:pt x="379564" y="218412"/>
                </a:cubicBezTo>
                <a:cubicBezTo>
                  <a:pt x="433009" y="218412"/>
                  <a:pt x="478864" y="250906"/>
                  <a:pt x="498451" y="297216"/>
                </a:cubicBezTo>
                <a:lnTo>
                  <a:pt x="501071" y="310191"/>
                </a:lnTo>
                <a:lnTo>
                  <a:pt x="501071" y="129027"/>
                </a:lnTo>
                <a:cubicBezTo>
                  <a:pt x="501071" y="57767"/>
                  <a:pt x="558838" y="0"/>
                  <a:pt x="630098" y="0"/>
                </a:cubicBezTo>
                <a:cubicBezTo>
                  <a:pt x="701358" y="0"/>
                  <a:pt x="759125" y="57767"/>
                  <a:pt x="759125" y="129027"/>
                </a:cubicBezTo>
                <a:lnTo>
                  <a:pt x="759125" y="408036"/>
                </a:lnTo>
                <a:lnTo>
                  <a:pt x="759124" y="408036"/>
                </a:lnTo>
                <a:lnTo>
                  <a:pt x="759124" y="457699"/>
                </a:lnTo>
                <a:cubicBezTo>
                  <a:pt x="759124" y="511144"/>
                  <a:pt x="726630" y="556999"/>
                  <a:pt x="680321" y="576587"/>
                </a:cubicBezTo>
                <a:lnTo>
                  <a:pt x="632251" y="586291"/>
                </a:lnTo>
                <a:lnTo>
                  <a:pt x="632251" y="587029"/>
                </a:lnTo>
                <a:lnTo>
                  <a:pt x="608771" y="589396"/>
                </a:lnTo>
                <a:cubicBezTo>
                  <a:pt x="562573" y="598849"/>
                  <a:pt x="524961" y="631869"/>
                  <a:pt x="509042" y="675345"/>
                </a:cubicBezTo>
                <a:lnTo>
                  <a:pt x="508590" y="677907"/>
                </a:lnTo>
                <a:lnTo>
                  <a:pt x="508590" y="708897"/>
                </a:lnTo>
                <a:cubicBezTo>
                  <a:pt x="508590" y="780157"/>
                  <a:pt x="450823" y="837924"/>
                  <a:pt x="379563" y="837924"/>
                </a:cubicBezTo>
                <a:lnTo>
                  <a:pt x="379564" y="837923"/>
                </a:lnTo>
                <a:cubicBezTo>
                  <a:pt x="308304" y="837923"/>
                  <a:pt x="250537" y="780156"/>
                  <a:pt x="250537" y="708896"/>
                </a:cubicBezTo>
                <a:lnTo>
                  <a:pt x="250537" y="677919"/>
                </a:lnTo>
                <a:lnTo>
                  <a:pt x="250083" y="675345"/>
                </a:lnTo>
                <a:cubicBezTo>
                  <a:pt x="234164" y="631869"/>
                  <a:pt x="196552" y="598849"/>
                  <a:pt x="150354" y="589396"/>
                </a:cubicBezTo>
                <a:lnTo>
                  <a:pt x="126874" y="587029"/>
                </a:lnTo>
                <a:lnTo>
                  <a:pt x="126874" y="586291"/>
                </a:lnTo>
                <a:lnTo>
                  <a:pt x="78804" y="576587"/>
                </a:lnTo>
                <a:cubicBezTo>
                  <a:pt x="32495" y="556999"/>
                  <a:pt x="1" y="511144"/>
                  <a:pt x="1" y="457699"/>
                </a:cubicBezTo>
                <a:lnTo>
                  <a:pt x="1" y="408036"/>
                </a:lnTo>
                <a:lnTo>
                  <a:pt x="0" y="408036"/>
                </a:lnTo>
                <a:lnTo>
                  <a:pt x="0" y="129027"/>
                </a:lnTo>
                <a:cubicBezTo>
                  <a:pt x="0" y="57767"/>
                  <a:pt x="57767" y="0"/>
                  <a:pt x="12902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Marcador de texto 3"/>
          <p:cNvSpPr>
            <a:spLocks noGrp="1"/>
          </p:cNvSpPr>
          <p:nvPr>
            <p:ph type="body" sz="quarter" idx="10"/>
          </p:nvPr>
        </p:nvSpPr>
        <p:spPr/>
        <p:txBody>
          <a:bodyPr/>
          <a:lstStyle/>
          <a:p>
            <a:r>
              <a:rPr lang="es-ES_tradnl" dirty="0" err="1"/>
              <a:t>Thank</a:t>
            </a:r>
            <a:r>
              <a:rPr lang="es-ES_tradnl" dirty="0"/>
              <a:t> </a:t>
            </a:r>
            <a:r>
              <a:rPr lang="es-ES_tradnl" dirty="0" err="1"/>
              <a:t>you</a:t>
            </a:r>
            <a:endParaRPr lang="es-ES_tradnl" dirty="0"/>
          </a:p>
        </p:txBody>
      </p:sp>
    </p:spTree>
    <p:extLst>
      <p:ext uri="{BB962C8B-B14F-4D97-AF65-F5344CB8AC3E}">
        <p14:creationId xmlns:p14="http://schemas.microsoft.com/office/powerpoint/2010/main" val="10344471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2497073" y="403008"/>
            <a:ext cx="4163457" cy="416755"/>
          </a:xfrm>
        </p:spPr>
        <p:txBody>
          <a:bodyPr/>
          <a:lstStyle/>
          <a:p>
            <a:r>
              <a:rPr lang="es-ES_tradnl" sz="2000" b="1" smtClean="0">
                <a:latin typeface="Times New Roman" panose="02020603050405020304" pitchFamily="18" charset="0"/>
                <a:cs typeface="Times New Roman" panose="02020603050405020304" pitchFamily="18" charset="0"/>
              </a:rPr>
              <a:t>1. GIỚI THIỆU</a:t>
            </a:r>
            <a:endParaRPr lang="es-ES_tradnl" sz="2000" b="1" dirty="0">
              <a:latin typeface="Times New Roman" panose="02020603050405020304" pitchFamily="18" charset="0"/>
              <a:cs typeface="Times New Roman" panose="02020603050405020304" pitchFamily="18" charset="0"/>
            </a:endParaRPr>
          </a:p>
        </p:txBody>
      </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569" y="1432308"/>
            <a:ext cx="2068463" cy="2320924"/>
          </a:xfrm>
          <a:prstGeom prst="rect">
            <a:avLst/>
          </a:prstGeom>
        </p:spPr>
      </p:pic>
      <p:sp>
        <p:nvSpPr>
          <p:cNvPr id="43" name="Text Placeholder 6"/>
          <p:cNvSpPr txBox="1">
            <a:spLocks/>
          </p:cNvSpPr>
          <p:nvPr/>
        </p:nvSpPr>
        <p:spPr>
          <a:xfrm>
            <a:off x="3524144" y="3838229"/>
            <a:ext cx="2109312" cy="343708"/>
          </a:xfrm>
          <a:prstGeom prst="rect">
            <a:avLst/>
          </a:prstGeom>
        </p:spPr>
        <p:txBody>
          <a:bodyPr lIns="0"/>
          <a:lstStyle>
            <a:lvl1pPr marL="0" indent="0" algn="ctr" defTabSz="914400" rtl="0" eaLnBrk="1" latinLnBrk="0" hangingPunct="1">
              <a:lnSpc>
                <a:spcPct val="90000"/>
              </a:lnSpc>
              <a:spcBef>
                <a:spcPts val="1000"/>
              </a:spcBef>
              <a:buFont typeface="Arial"/>
              <a:buNone/>
              <a:defRPr sz="1000" b="1" i="0" kern="1200" baseline="0">
                <a:solidFill>
                  <a:schemeClr val="accent2"/>
                </a:solidFill>
                <a:latin typeface="Raleway Black" charset="0"/>
                <a:ea typeface="Raleway Black" charset="0"/>
                <a:cs typeface="Raleway Black"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500" smtClean="0">
                <a:solidFill>
                  <a:schemeClr val="bg1">
                    <a:lumMod val="50000"/>
                  </a:schemeClr>
                </a:solidFill>
                <a:latin typeface="Times New Roman" panose="02020603050405020304" pitchFamily="18" charset="0"/>
                <a:cs typeface="Times New Roman" panose="02020603050405020304" pitchFamily="18" charset="0"/>
              </a:rPr>
              <a:t>Th.S Võ Văn Lường</a:t>
            </a:r>
            <a:endParaRPr lang="en-US" sz="1500">
              <a:solidFill>
                <a:schemeClr val="bg1">
                  <a:lumMod val="50000"/>
                </a:schemeClr>
              </a:solidFill>
              <a:latin typeface="Times New Roman" panose="02020603050405020304" pitchFamily="18" charset="0"/>
              <a:cs typeface="Times New Roman" panose="02020603050405020304" pitchFamily="18" charset="0"/>
            </a:endParaRPr>
          </a:p>
        </p:txBody>
      </p:sp>
      <p:sp>
        <p:nvSpPr>
          <p:cNvPr id="45" name="Marcador de texto 2"/>
          <p:cNvSpPr txBox="1">
            <a:spLocks/>
          </p:cNvSpPr>
          <p:nvPr/>
        </p:nvSpPr>
        <p:spPr>
          <a:xfrm>
            <a:off x="2497073" y="854764"/>
            <a:ext cx="4163457" cy="221850"/>
          </a:xfrm>
          <a:prstGeom prst="rect">
            <a:avLst/>
          </a:prstGeom>
        </p:spPr>
        <p:txBody>
          <a:bodyPr lIns="0"/>
          <a:lstStyle>
            <a:lvl1pPr marL="0" indent="0" algn="ctr" defTabSz="914400" rtl="0" eaLnBrk="1" latinLnBrk="0" hangingPunct="1">
              <a:lnSpc>
                <a:spcPct val="90000"/>
              </a:lnSpc>
              <a:spcBef>
                <a:spcPts val="1000"/>
              </a:spcBef>
              <a:buFont typeface="Arial"/>
              <a:buNone/>
              <a:defRPr sz="1000" b="1" i="0" kern="1200" baseline="0">
                <a:solidFill>
                  <a:schemeClr val="accent2"/>
                </a:solidFill>
                <a:latin typeface="Raleway Black" charset="0"/>
                <a:ea typeface="Raleway Black" charset="0"/>
                <a:cs typeface="Raleway Black" charset="0"/>
              </a:defRPr>
            </a:lvl1pPr>
            <a:lvl2pPr marL="4572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2pPr>
            <a:lvl3pPr marL="9144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3pPr>
            <a:lvl4pPr marL="13716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4pPr>
            <a:lvl5pPr marL="1828800" indent="0" algn="l" defTabSz="914400" rtl="0" eaLnBrk="1" latinLnBrk="0" hangingPunct="1">
              <a:lnSpc>
                <a:spcPct val="90000"/>
              </a:lnSpc>
              <a:spcBef>
                <a:spcPts val="500"/>
              </a:spcBef>
              <a:buFont typeface="Arial"/>
              <a:buNone/>
              <a:defRPr sz="4000" b="0" i="0" kern="1200">
                <a:solidFill>
                  <a:schemeClr val="tx1"/>
                </a:solidFill>
                <a:latin typeface="Raleway Light" charset="0"/>
                <a:ea typeface="Raleway Light" charset="0"/>
                <a:cs typeface="Raleway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500" smtClean="0"/>
              <a:t>GIẢNG VIÊN HƯỚNG DẪN</a:t>
            </a:r>
            <a:endParaRPr lang="en-US" sz="1500" dirty="0"/>
          </a:p>
        </p:txBody>
      </p:sp>
    </p:spTree>
    <p:extLst>
      <p:ext uri="{BB962C8B-B14F-4D97-AF65-F5344CB8AC3E}">
        <p14:creationId xmlns:p14="http://schemas.microsoft.com/office/powerpoint/2010/main" val="38374119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2497071" y="662264"/>
            <a:ext cx="4163457" cy="221850"/>
          </a:xfrm>
        </p:spPr>
        <p:txBody>
          <a:bodyPr/>
          <a:lstStyle/>
          <a:p>
            <a:r>
              <a:rPr lang="en-US" sz="1500" smtClean="0"/>
              <a:t>TEAM DEVELOPER</a:t>
            </a:r>
            <a:endParaRPr lang="en-US" sz="1500" dirty="0"/>
          </a:p>
        </p:txBody>
      </p:sp>
      <p:sp>
        <p:nvSpPr>
          <p:cNvPr id="34" name="Text Placeholder 20"/>
          <p:cNvSpPr txBox="1">
            <a:spLocks/>
          </p:cNvSpPr>
          <p:nvPr/>
        </p:nvSpPr>
        <p:spPr>
          <a:xfrm>
            <a:off x="998486" y="4050547"/>
            <a:ext cx="1706755"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1500" smtClean="0">
                <a:solidFill>
                  <a:schemeClr val="tx1">
                    <a:lumMod val="50000"/>
                    <a:lumOff val="50000"/>
                  </a:schemeClr>
                </a:solidFill>
                <a:latin typeface="Times New Roman" panose="02020603050405020304" pitchFamily="18" charset="0"/>
                <a:cs typeface="Times New Roman" panose="02020603050405020304" pitchFamily="18" charset="0"/>
              </a:rPr>
              <a:t>SCRUM MASTER</a:t>
            </a:r>
            <a:endParaRPr lang="en-US"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35" name="Text Placeholder 23"/>
          <p:cNvSpPr txBox="1">
            <a:spLocks/>
          </p:cNvSpPr>
          <p:nvPr/>
        </p:nvSpPr>
        <p:spPr>
          <a:xfrm>
            <a:off x="998486" y="4354351"/>
            <a:ext cx="1706755" cy="569828"/>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ctr">
              <a:lnSpc>
                <a:spcPts val="1400"/>
              </a:lnSpc>
              <a:buNone/>
            </a:pPr>
            <a:r>
              <a:rPr lang="en-US" sz="1300" smtClean="0">
                <a:solidFill>
                  <a:schemeClr val="tx1">
                    <a:lumMod val="50000"/>
                    <a:lumOff val="50000"/>
                  </a:schemeClr>
                </a:solidFill>
                <a:latin typeface="Times New Roman" panose="02020603050405020304" pitchFamily="18" charset="0"/>
                <a:ea typeface="Lato" charset="0"/>
                <a:cs typeface="Times New Roman" panose="02020603050405020304" pitchFamily="18" charset="0"/>
              </a:rPr>
              <a:t>Nguyễn Hải Hà</a:t>
            </a:r>
            <a:endParaRPr lang="en-US" sz="1300" dirty="0">
              <a:solidFill>
                <a:schemeClr val="tx1">
                  <a:lumMod val="50000"/>
                  <a:lumOff val="50000"/>
                </a:schemeClr>
              </a:solidFill>
              <a:latin typeface="Times New Roman" panose="02020603050405020304" pitchFamily="18" charset="0"/>
              <a:ea typeface="Lato" charset="0"/>
              <a:cs typeface="Times New Roman" panose="02020603050405020304" pitchFamily="18" charset="0"/>
            </a:endParaRPr>
          </a:p>
        </p:txBody>
      </p:sp>
      <p:sp>
        <p:nvSpPr>
          <p:cNvPr id="36" name="Text Placeholder 20"/>
          <p:cNvSpPr txBox="1">
            <a:spLocks/>
          </p:cNvSpPr>
          <p:nvPr/>
        </p:nvSpPr>
        <p:spPr>
          <a:xfrm>
            <a:off x="3718622" y="4050547"/>
            <a:ext cx="1706755"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1500" smtClean="0">
                <a:solidFill>
                  <a:schemeClr val="tx1">
                    <a:lumMod val="50000"/>
                    <a:lumOff val="50000"/>
                  </a:schemeClr>
                </a:solidFill>
                <a:latin typeface="Times New Roman" panose="02020603050405020304" pitchFamily="18" charset="0"/>
                <a:cs typeface="Times New Roman" panose="02020603050405020304" pitchFamily="18" charset="0"/>
              </a:rPr>
              <a:t>TEAM MEMBER</a:t>
            </a:r>
            <a:endParaRPr lang="en-US"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37" name="Text Placeholder 23"/>
          <p:cNvSpPr txBox="1">
            <a:spLocks/>
          </p:cNvSpPr>
          <p:nvPr/>
        </p:nvSpPr>
        <p:spPr>
          <a:xfrm>
            <a:off x="3725423" y="4354351"/>
            <a:ext cx="1706755" cy="569828"/>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ctr">
              <a:lnSpc>
                <a:spcPts val="1400"/>
              </a:lnSpc>
              <a:buNone/>
            </a:pPr>
            <a:r>
              <a:rPr lang="en-US" sz="1300" smtClean="0">
                <a:solidFill>
                  <a:schemeClr val="tx1">
                    <a:lumMod val="50000"/>
                    <a:lumOff val="50000"/>
                  </a:schemeClr>
                </a:solidFill>
                <a:latin typeface="Times New Roman" panose="02020603050405020304" pitchFamily="18" charset="0"/>
                <a:ea typeface="Lato" charset="0"/>
                <a:cs typeface="Times New Roman" panose="02020603050405020304" pitchFamily="18" charset="0"/>
              </a:rPr>
              <a:t>Nguyễn Mạnh Cường</a:t>
            </a:r>
            <a:endParaRPr lang="en-US" sz="1300" dirty="0">
              <a:solidFill>
                <a:schemeClr val="tx1">
                  <a:lumMod val="50000"/>
                  <a:lumOff val="50000"/>
                </a:schemeClr>
              </a:solidFill>
              <a:latin typeface="Times New Roman" panose="02020603050405020304" pitchFamily="18" charset="0"/>
              <a:ea typeface="Lato" charset="0"/>
              <a:cs typeface="Times New Roman" panose="02020603050405020304" pitchFamily="18" charset="0"/>
            </a:endParaRPr>
          </a:p>
        </p:txBody>
      </p:sp>
      <p:sp>
        <p:nvSpPr>
          <p:cNvPr id="38" name="Text Placeholder 20"/>
          <p:cNvSpPr txBox="1">
            <a:spLocks/>
          </p:cNvSpPr>
          <p:nvPr/>
        </p:nvSpPr>
        <p:spPr>
          <a:xfrm>
            <a:off x="6438758" y="4050547"/>
            <a:ext cx="1706755" cy="303804"/>
          </a:xfrm>
          <a:prstGeom prst="rect">
            <a:avLst/>
          </a:prstGeom>
          <a:noFill/>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1500" smtClean="0">
                <a:solidFill>
                  <a:schemeClr val="tx1">
                    <a:lumMod val="50000"/>
                    <a:lumOff val="50000"/>
                  </a:schemeClr>
                </a:solidFill>
                <a:latin typeface="Times New Roman" panose="02020603050405020304" pitchFamily="18" charset="0"/>
                <a:cs typeface="Times New Roman" panose="02020603050405020304" pitchFamily="18" charset="0"/>
              </a:rPr>
              <a:t>TEAM MEMBER</a:t>
            </a:r>
            <a:endParaRPr lang="en-US"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39" name="Text Placeholder 23"/>
          <p:cNvSpPr txBox="1">
            <a:spLocks/>
          </p:cNvSpPr>
          <p:nvPr/>
        </p:nvSpPr>
        <p:spPr>
          <a:xfrm>
            <a:off x="6446971" y="4384879"/>
            <a:ext cx="1790842" cy="569828"/>
          </a:xfrm>
          <a:prstGeom prst="rect">
            <a:avLst/>
          </a:prstGeom>
        </p:spPr>
        <p:txBody>
          <a:bodyPr lIns="0" tIns="0" rIns="0" bIns="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gn="ctr">
              <a:lnSpc>
                <a:spcPts val="1400"/>
              </a:lnSpc>
              <a:buNone/>
            </a:pPr>
            <a:r>
              <a:rPr lang="en-US" sz="1300" smtClean="0">
                <a:solidFill>
                  <a:schemeClr val="tx1">
                    <a:lumMod val="50000"/>
                    <a:lumOff val="50000"/>
                  </a:schemeClr>
                </a:solidFill>
                <a:latin typeface="Times New Roman" panose="02020603050405020304" pitchFamily="18" charset="0"/>
                <a:ea typeface="Lato" charset="0"/>
                <a:cs typeface="Times New Roman" panose="02020603050405020304" pitchFamily="18" charset="0"/>
              </a:rPr>
              <a:t>Nguyễn Phan Xuân Thành</a:t>
            </a:r>
            <a:endParaRPr lang="en-US" sz="1300" dirty="0">
              <a:solidFill>
                <a:schemeClr val="tx1">
                  <a:lumMod val="50000"/>
                  <a:lumOff val="50000"/>
                </a:schemeClr>
              </a:solidFill>
              <a:latin typeface="Times New Roman" panose="02020603050405020304" pitchFamily="18" charset="0"/>
              <a:ea typeface="Lato" charset="0"/>
              <a:cs typeface="Times New Roman" panose="02020603050405020304" pitchFamily="18" charset="0"/>
            </a:endParaRPr>
          </a:p>
        </p:txBody>
      </p:sp>
      <p:pic>
        <p:nvPicPr>
          <p:cNvPr id="9" name="Picture Placeholder 8"/>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t="11932" b="11932"/>
          <a:stretch>
            <a:fillRect/>
          </a:stretch>
        </p:blipFill>
        <p:spPr/>
      </p:pic>
      <p:pic>
        <p:nvPicPr>
          <p:cNvPr id="10" name="Picture Placeholder 9"/>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11183" b="11183"/>
          <a:stretch>
            <a:fillRect/>
          </a:stretch>
        </p:blipFill>
        <p:spPr/>
      </p:pic>
      <p:pic>
        <p:nvPicPr>
          <p:cNvPr id="11" name="Picture Placeholder 10"/>
          <p:cNvPicPr>
            <a:picLocks noGrp="1" noChangeAspect="1"/>
          </p:cNvPicPr>
          <p:nvPr>
            <p:ph type="pic" sz="quarter" idx="64"/>
          </p:nvPr>
        </p:nvPicPr>
        <p:blipFill>
          <a:blip r:embed="rId4">
            <a:extLst>
              <a:ext uri="{28A0092B-C50C-407E-A947-70E740481C1C}">
                <a14:useLocalDpi xmlns:a14="http://schemas.microsoft.com/office/drawing/2010/main" val="0"/>
              </a:ext>
            </a:extLst>
          </a:blip>
          <a:srcRect t="11906" b="11906"/>
          <a:stretch>
            <a:fillRect/>
          </a:stretch>
        </p:blipFill>
        <p:spPr/>
      </p:pic>
    </p:spTree>
    <p:extLst>
      <p:ext uri="{BB962C8B-B14F-4D97-AF65-F5344CB8AC3E}">
        <p14:creationId xmlns:p14="http://schemas.microsoft.com/office/powerpoint/2010/main" val="35714858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p:cNvSpPr>
            <a:spLocks noGrp="1"/>
          </p:cNvSpPr>
          <p:nvPr>
            <p:ph type="body" sz="quarter" idx="10"/>
          </p:nvPr>
        </p:nvSpPr>
        <p:spPr>
          <a:xfrm>
            <a:off x="2497073" y="2921855"/>
            <a:ext cx="4163457" cy="576956"/>
          </a:xfrm>
        </p:spPr>
        <p:txBody>
          <a:bodyPr/>
          <a:lstStyle/>
          <a:p>
            <a:r>
              <a:rPr lang="es-ES_tradnl" dirty="0" err="1"/>
              <a:t>Analysis</a:t>
            </a:r>
            <a:endParaRPr lang="es-ES_tradnl" dirty="0"/>
          </a:p>
        </p:txBody>
      </p:sp>
      <p:sp>
        <p:nvSpPr>
          <p:cNvPr id="7" name="CuadroTexto 6"/>
          <p:cNvSpPr txBox="1"/>
          <p:nvPr/>
        </p:nvSpPr>
        <p:spPr>
          <a:xfrm>
            <a:off x="1736516" y="963564"/>
            <a:ext cx="5684569" cy="2246769"/>
          </a:xfrm>
          <a:prstGeom prst="rect">
            <a:avLst/>
          </a:prstGeom>
          <a:noFill/>
        </p:spPr>
        <p:txBody>
          <a:bodyPr wrap="none" rtlCol="0">
            <a:spAutoFit/>
          </a:bodyPr>
          <a:lstStyle/>
          <a:p>
            <a:r>
              <a:rPr lang="es-ES_tradnl" sz="14000" b="1">
                <a:solidFill>
                  <a:schemeClr val="accent2"/>
                </a:solidFill>
                <a:latin typeface="Raleway Black" charset="0"/>
                <a:ea typeface="Raleway Black" charset="0"/>
                <a:cs typeface="Raleway Black" charset="0"/>
              </a:rPr>
              <a:t>SWOT</a:t>
            </a:r>
          </a:p>
        </p:txBody>
      </p:sp>
    </p:spTree>
    <p:extLst>
      <p:ext uri="{BB962C8B-B14F-4D97-AF65-F5344CB8AC3E}">
        <p14:creationId xmlns:p14="http://schemas.microsoft.com/office/powerpoint/2010/main" val="7806003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75763779"/>
              </p:ext>
            </p:extLst>
          </p:nvPr>
        </p:nvGraphicFramePr>
        <p:xfrm>
          <a:off x="1153388" y="353291"/>
          <a:ext cx="7180120" cy="4488873"/>
        </p:xfrm>
        <a:graphic>
          <a:graphicData uri="http://schemas.openxmlformats.org/drawingml/2006/table">
            <a:tbl>
              <a:tblPr firstRow="1" firstCol="1" bandRow="1">
                <a:tableStyleId>{0E3FDE45-AF77-4B5C-9715-49D594BDF05E}</a:tableStyleId>
              </a:tblPr>
              <a:tblGrid>
                <a:gridCol w="3590060"/>
                <a:gridCol w="3590060"/>
              </a:tblGrid>
              <a:tr h="2960525">
                <a:tc>
                  <a:txBody>
                    <a:bodyPr/>
                    <a:lstStyle/>
                    <a:p>
                      <a:pPr>
                        <a:lnSpc>
                          <a:spcPct val="115000"/>
                        </a:lnSpc>
                        <a:spcAft>
                          <a:spcPts val="1000"/>
                        </a:spcAft>
                      </a:pPr>
                      <a:r>
                        <a:rPr lang="fr-FR" sz="1300" b="0" u="sng">
                          <a:effectLst/>
                          <a:latin typeface="Times New Roman" panose="02020603050405020304" pitchFamily="18" charset="0"/>
                          <a:cs typeface="Times New Roman" panose="02020603050405020304" pitchFamily="18" charset="0"/>
                        </a:rPr>
                        <a:t>Điểm mạnh :</a:t>
                      </a:r>
                      <a:endParaRPr lang="en-US" sz="1300" b="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fr-FR" sz="1300" b="0">
                          <a:effectLst/>
                          <a:latin typeface="Times New Roman" panose="02020603050405020304" pitchFamily="18" charset="0"/>
                          <a:cs typeface="Times New Roman" panose="02020603050405020304" pitchFamily="18" charset="0"/>
                        </a:rPr>
                        <a:t>Các thành viên trong nhóm có kinh ngiệm về mạng xã hội.</a:t>
                      </a:r>
                      <a:endParaRPr lang="en-US" sz="1300" b="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fr-FR" sz="1300" b="0">
                          <a:effectLst/>
                          <a:latin typeface="Times New Roman" panose="02020603050405020304" pitchFamily="18" charset="0"/>
                          <a:cs typeface="Times New Roman" panose="02020603050405020304" pitchFamily="18" charset="0"/>
                        </a:rPr>
                        <a:t>Thành viên đã có ít nhiều kinh nghiệm về các sản phẩm là website</a:t>
                      </a:r>
                      <a:endParaRPr lang="en-US" sz="1300" b="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fr-FR" sz="1300" b="0">
                          <a:effectLst/>
                          <a:latin typeface="Times New Roman" panose="02020603050405020304" pitchFamily="18" charset="0"/>
                          <a:cs typeface="Times New Roman" panose="02020603050405020304" pitchFamily="18" charset="0"/>
                        </a:rPr>
                        <a:t>Các thành viên đều thái độ tốt cũng như tinh thần trách nhiệm trong công việc.</a:t>
                      </a:r>
                      <a:endParaRPr lang="en-US" sz="1300" b="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fr-FR" sz="1300" b="0">
                          <a:effectLst/>
                          <a:latin typeface="Times New Roman" panose="02020603050405020304" pitchFamily="18" charset="0"/>
                          <a:cs typeface="Times New Roman" panose="02020603050405020304" pitchFamily="18" charset="0"/>
                        </a:rPr>
                        <a:t>Có nền tảng giao dục tốt.</a:t>
                      </a:r>
                      <a:endParaRPr lang="en-US" sz="1300" b="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fr-FR" sz="1300" b="0">
                          <a:effectLst/>
                          <a:latin typeface="Times New Roman" panose="02020603050405020304" pitchFamily="18" charset="0"/>
                          <a:cs typeface="Times New Roman" panose="02020603050405020304" pitchFamily="18" charset="0"/>
                        </a:rPr>
                        <a:t>Có mối quan hệ rộng và vững chắc.</a:t>
                      </a:r>
                      <a:endParaRPr lang="en-US" sz="1300" b="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300" b="0">
                          <a:effectLst/>
                          <a:latin typeface="Times New Roman" panose="02020603050405020304" pitchFamily="18" charset="0"/>
                          <a:cs typeface="Times New Roman" panose="02020603050405020304" pitchFamily="18" charset="0"/>
                        </a:rPr>
                        <a:t>Có khả năng phản ứng nhạy bén với công việc.</a:t>
                      </a:r>
                      <a:endParaRPr lang="en-US" sz="13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1372" marR="51372" marT="0" marB="0"/>
                </a:tc>
                <a:tc>
                  <a:txBody>
                    <a:bodyPr/>
                    <a:lstStyle/>
                    <a:p>
                      <a:pPr>
                        <a:lnSpc>
                          <a:spcPct val="115000"/>
                        </a:lnSpc>
                        <a:spcAft>
                          <a:spcPts val="1000"/>
                        </a:spcAft>
                      </a:pPr>
                      <a:r>
                        <a:rPr lang="fr-FR" sz="1300" b="0" u="sng">
                          <a:effectLst/>
                          <a:latin typeface="Times New Roman" panose="02020603050405020304" pitchFamily="18" charset="0"/>
                          <a:cs typeface="Times New Roman" panose="02020603050405020304" pitchFamily="18" charset="0"/>
                        </a:rPr>
                        <a:t>Điểm yếu :</a:t>
                      </a:r>
                      <a:endParaRPr lang="en-US" sz="1300" b="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fr-FR" sz="1300" b="0">
                          <a:effectLst/>
                          <a:latin typeface="Times New Roman" panose="02020603050405020304" pitchFamily="18" charset="0"/>
                          <a:cs typeface="Times New Roman" panose="02020603050405020304" pitchFamily="18" charset="0"/>
                        </a:rPr>
                        <a:t>Hầu hết các thành viên trong nhóm đều không có kinh nghiệm quản lý dự án.</a:t>
                      </a:r>
                      <a:endParaRPr lang="en-US" sz="1300" b="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fr-FR" sz="1300" b="0">
                          <a:effectLst/>
                          <a:latin typeface="Times New Roman" panose="02020603050405020304" pitchFamily="18" charset="0"/>
                          <a:cs typeface="Times New Roman" panose="02020603050405020304" pitchFamily="18" charset="0"/>
                        </a:rPr>
                        <a:t>Không có kinh nghiệm trong việc xây dựng một hệ thống vừa và lớn.</a:t>
                      </a:r>
                      <a:endParaRPr lang="en-US" sz="1300" b="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fr-FR" sz="1300" b="0">
                          <a:effectLst/>
                          <a:latin typeface="Times New Roman" panose="02020603050405020304" pitchFamily="18" charset="0"/>
                          <a:cs typeface="Times New Roman" panose="02020603050405020304" pitchFamily="18" charset="0"/>
                        </a:rPr>
                        <a:t>Thiếu sự định hướng hay chưa có mục tiêu rõ ràng.</a:t>
                      </a:r>
                      <a:endParaRPr lang="en-US" sz="1300" b="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300" b="0">
                          <a:effectLst/>
                          <a:latin typeface="Times New Roman" panose="02020603050405020304" pitchFamily="18" charset="0"/>
                          <a:cs typeface="Times New Roman" panose="02020603050405020304" pitchFamily="18" charset="0"/>
                        </a:rPr>
                        <a:t>Kỹ năng chưa cao.</a:t>
                      </a:r>
                      <a:endParaRPr lang="en-US" sz="13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1372" marR="51372" marT="0" marB="0"/>
                </a:tc>
              </a:tr>
              <a:tr h="1528348">
                <a:tc>
                  <a:txBody>
                    <a:bodyPr/>
                    <a:lstStyle/>
                    <a:p>
                      <a:pPr>
                        <a:lnSpc>
                          <a:spcPct val="115000"/>
                        </a:lnSpc>
                        <a:spcAft>
                          <a:spcPts val="1000"/>
                        </a:spcAft>
                      </a:pPr>
                      <a:r>
                        <a:rPr lang="fr-FR" sz="1300" b="0" u="sng">
                          <a:effectLst/>
                          <a:latin typeface="Times New Roman" panose="02020603050405020304" pitchFamily="18" charset="0"/>
                          <a:cs typeface="Times New Roman" panose="02020603050405020304" pitchFamily="18" charset="0"/>
                        </a:rPr>
                        <a:t>Cơ hội :</a:t>
                      </a:r>
                      <a:endParaRPr lang="en-US" sz="1300" b="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fr-FR" sz="1300" b="0">
                          <a:effectLst/>
                          <a:latin typeface="Times New Roman" panose="02020603050405020304" pitchFamily="18" charset="0"/>
                          <a:cs typeface="Times New Roman" panose="02020603050405020304" pitchFamily="18" charset="0"/>
                        </a:rPr>
                        <a:t>Người cố vấn có nhiều kinh nghiệm trong thiết kế hệ thống phần mềm.</a:t>
                      </a:r>
                      <a:endParaRPr lang="en-US" sz="1300" b="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fr-FR" sz="1300" b="0">
                          <a:effectLst/>
                          <a:latin typeface="Times New Roman" panose="02020603050405020304" pitchFamily="18" charset="0"/>
                          <a:cs typeface="Times New Roman" panose="02020603050405020304" pitchFamily="18" charset="0"/>
                        </a:rPr>
                        <a:t>Cơ hội nghề nghiệp mới rộng mở.</a:t>
                      </a:r>
                      <a:endParaRPr lang="en-US" sz="1300" b="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300" b="0">
                          <a:effectLst/>
                          <a:latin typeface="Times New Roman" panose="02020603050405020304" pitchFamily="18" charset="0"/>
                          <a:cs typeface="Times New Roman" panose="02020603050405020304" pitchFamily="18" charset="0"/>
                        </a:rPr>
                        <a:t>Học hỏi các kỹ năng cũng như kình nghiệm mới.</a:t>
                      </a:r>
                      <a:endParaRPr lang="en-US" sz="13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1372" marR="51372" marT="0" marB="0"/>
                </a:tc>
                <a:tc>
                  <a:txBody>
                    <a:bodyPr/>
                    <a:lstStyle/>
                    <a:p>
                      <a:pPr>
                        <a:lnSpc>
                          <a:spcPct val="115000"/>
                        </a:lnSpc>
                        <a:spcAft>
                          <a:spcPts val="1000"/>
                        </a:spcAft>
                      </a:pPr>
                      <a:r>
                        <a:rPr lang="fr-FR" sz="1300" b="0" u="sng">
                          <a:effectLst/>
                          <a:latin typeface="Times New Roman" panose="02020603050405020304" pitchFamily="18" charset="0"/>
                          <a:cs typeface="Times New Roman" panose="02020603050405020304" pitchFamily="18" charset="0"/>
                        </a:rPr>
                        <a:t>Thách thức :</a:t>
                      </a:r>
                      <a:endParaRPr lang="en-US" sz="1300" b="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fr-FR" sz="1300" b="0">
                          <a:effectLst/>
                          <a:latin typeface="Times New Roman" panose="02020603050405020304" pitchFamily="18" charset="0"/>
                          <a:cs typeface="Times New Roman" panose="02020603050405020304" pitchFamily="18" charset="0"/>
                        </a:rPr>
                        <a:t>Thời gian của dự án hạn chế.</a:t>
                      </a:r>
                      <a:endParaRPr lang="en-US" sz="1300" b="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300" b="0">
                          <a:effectLst/>
                          <a:latin typeface="Times New Roman" panose="02020603050405020304" pitchFamily="18" charset="0"/>
                          <a:cs typeface="Times New Roman" panose="02020603050405020304" pitchFamily="18" charset="0"/>
                        </a:rPr>
                        <a:t>Chi phí của dự án không nhiều.</a:t>
                      </a:r>
                      <a:endParaRPr lang="en-US" sz="1300" b="0">
                        <a:effectLst/>
                        <a:latin typeface="Times New Roman" panose="02020603050405020304" pitchFamily="18" charset="0"/>
                        <a:ea typeface="Calibri" panose="020F0502020204030204" pitchFamily="34" charset="0"/>
                        <a:cs typeface="Times New Roman" panose="02020603050405020304" pitchFamily="18" charset="0"/>
                      </a:endParaRPr>
                    </a:p>
                  </a:txBody>
                  <a:tcPr marL="51372" marR="51372" marT="0" marB="0"/>
                </a:tc>
              </a:tr>
            </a:tbl>
          </a:graphicData>
        </a:graphic>
      </p:graphicFrame>
    </p:spTree>
    <p:extLst>
      <p:ext uri="{BB962C8B-B14F-4D97-AF65-F5344CB8AC3E}">
        <p14:creationId xmlns:p14="http://schemas.microsoft.com/office/powerpoint/2010/main" val="12019817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0"/>
          </p:nvPr>
        </p:nvSpPr>
        <p:spPr>
          <a:xfrm>
            <a:off x="906245" y="597641"/>
            <a:ext cx="3733296" cy="576956"/>
          </a:xfrm>
        </p:spPr>
        <p:txBody>
          <a:bodyPr/>
          <a:lstStyle/>
          <a:p>
            <a:r>
              <a:rPr lang="es-ES_tradnl" sz="2000" b="1" smtClean="0">
                <a:latin typeface="Times New Roman" panose="02020603050405020304" pitchFamily="18" charset="0"/>
                <a:cs typeface="Times New Roman" panose="02020603050405020304" pitchFamily="18" charset="0"/>
              </a:rPr>
              <a:t>2. GIỚI THIỆU VỀ SẢN PHẨM</a:t>
            </a:r>
            <a:endParaRPr lang="es-ES_tradnl" sz="2000" b="1" dirty="0">
              <a:latin typeface="Times New Roman" panose="02020603050405020304" pitchFamily="18" charset="0"/>
              <a:cs typeface="Times New Roman" panose="02020603050405020304" pitchFamily="18" charset="0"/>
            </a:endParaRPr>
          </a:p>
        </p:txBody>
      </p:sp>
      <p:sp>
        <p:nvSpPr>
          <p:cNvPr id="5" name="Marcador de texto 4"/>
          <p:cNvSpPr>
            <a:spLocks noGrp="1"/>
          </p:cNvSpPr>
          <p:nvPr>
            <p:ph type="body" sz="quarter" idx="11"/>
          </p:nvPr>
        </p:nvSpPr>
        <p:spPr>
          <a:xfrm>
            <a:off x="3547873" y="1287960"/>
            <a:ext cx="4806417" cy="2920358"/>
          </a:xfrm>
        </p:spPr>
        <p:txBody>
          <a:bodyPr/>
          <a:lstStyle/>
          <a:p>
            <a:pPr algn="just"/>
            <a:r>
              <a:rPr lang="en-US" sz="1500" smtClean="0">
                <a:solidFill>
                  <a:schemeClr val="bg1">
                    <a:lumMod val="50000"/>
                  </a:schemeClr>
                </a:solidFill>
                <a:latin typeface="Times New Roman" panose="02020603050405020304" pitchFamily="18" charset="0"/>
                <a:cs typeface="Times New Roman" panose="02020603050405020304" pitchFamily="18" charset="0"/>
              </a:rPr>
              <a:t>Ý tưởng:           </a:t>
            </a:r>
          </a:p>
          <a:p>
            <a:pPr algn="just"/>
            <a:r>
              <a:rPr lang="en-US" sz="1500" b="0">
                <a:solidFill>
                  <a:schemeClr val="bg1">
                    <a:lumMod val="50000"/>
                  </a:schemeClr>
                </a:solidFill>
                <a:latin typeface="Times New Roman" panose="02020603050405020304" pitchFamily="18" charset="0"/>
                <a:cs typeface="Times New Roman" panose="02020603050405020304" pitchFamily="18" charset="0"/>
              </a:rPr>
              <a:t> </a:t>
            </a:r>
            <a:r>
              <a:rPr lang="en-US" sz="1500" b="0" smtClean="0">
                <a:solidFill>
                  <a:schemeClr val="bg1">
                    <a:lumMod val="50000"/>
                  </a:schemeClr>
                </a:solidFill>
                <a:latin typeface="Times New Roman" panose="02020603050405020304" pitchFamily="18" charset="0"/>
                <a:cs typeface="Times New Roman" panose="02020603050405020304" pitchFamily="18" charset="0"/>
              </a:rPr>
              <a:t>         Lấy ý tưởng từ một bài viết trên trang báo điện tử Vnexpress về dịch vụ cho thuê xe ô tô vào những ngày nghĩ lễ 30/4 – 1/5. Trong bài báo có viết vào những ngay lễ, các dịch vụ cho thuê xe đều kín lịch, có những nơi chỉ nhận cho khách thuê xe từ 10 ngay trở lên. Nhóm chúng em đã nảy ra ý tưởng là kết nối người cho thuê xe, người cần thuê xe và những người có xe riêng muốn kiếm thêm thu nhập vào dịp lễ lại với nhau. Từ đó nãy ra ý tưởng xây dựng một website trung gian chuyên về loại hình dịch vụ cho thuê xe tự lái thoải mãn yêu cầu trên. </a:t>
            </a:r>
            <a:endParaRPr lang="en-US" sz="1500" b="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932" y="1251848"/>
            <a:ext cx="2520052" cy="2520052"/>
          </a:xfrm>
          <a:prstGeom prst="rect">
            <a:avLst/>
          </a:prstGeom>
        </p:spPr>
      </p:pic>
    </p:spTree>
    <p:extLst>
      <p:ext uri="{BB962C8B-B14F-4D97-AF65-F5344CB8AC3E}">
        <p14:creationId xmlns:p14="http://schemas.microsoft.com/office/powerpoint/2010/main" val="12223695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sz="quarter" idx="11"/>
          </p:nvPr>
        </p:nvSpPr>
        <p:spPr>
          <a:xfrm>
            <a:off x="1144664" y="622941"/>
            <a:ext cx="7074545" cy="2920358"/>
          </a:xfrm>
        </p:spPr>
        <p:txBody>
          <a:bodyPr/>
          <a:lstStyle/>
          <a:p>
            <a:pPr algn="just"/>
            <a:r>
              <a:rPr lang="en-US" sz="1500" smtClean="0">
                <a:solidFill>
                  <a:schemeClr val="bg1">
                    <a:lumMod val="50000"/>
                  </a:schemeClr>
                </a:solidFill>
                <a:latin typeface="Times New Roman" panose="02020603050405020304" pitchFamily="18" charset="0"/>
                <a:cs typeface="Times New Roman" panose="02020603050405020304" pitchFamily="18" charset="0"/>
              </a:rPr>
              <a:t>Ý nghĩa của đề tài:           </a:t>
            </a:r>
          </a:p>
          <a:p>
            <a:pPr algn="just"/>
            <a:r>
              <a:rPr lang="en-US" sz="1500" b="0">
                <a:solidFill>
                  <a:schemeClr val="bg1">
                    <a:lumMod val="50000"/>
                  </a:schemeClr>
                </a:solidFill>
                <a:latin typeface="Times New Roman" panose="02020603050405020304" pitchFamily="18" charset="0"/>
                <a:cs typeface="Times New Roman" panose="02020603050405020304" pitchFamily="18" charset="0"/>
              </a:rPr>
              <a:t> </a:t>
            </a:r>
            <a:r>
              <a:rPr lang="en-US" sz="1500" b="0" smtClean="0">
                <a:solidFill>
                  <a:schemeClr val="bg1">
                    <a:lumMod val="50000"/>
                  </a:schemeClr>
                </a:solidFill>
                <a:latin typeface="Times New Roman" panose="02020603050405020304" pitchFamily="18" charset="0"/>
                <a:cs typeface="Times New Roman" panose="02020603050405020304" pitchFamily="18" charset="0"/>
              </a:rPr>
              <a:t>           Nhằm đáp ứng nhu cầu tăng cao của dịch vụ cho thuê xe tự lái trong những năm gần đây. Nhóm em đã xây dựng và phát triển một website chuyên về dịch vụ cho thuê xe ô tô tự lái. Website được phát triển nhằm kết nối những khách hàng, những người muốn thuê xe và người cho thuê xe lại với nhau. Tạo một không gian để mọi người có thể dễ dàng đăng bài về nhu cầu dịch vụ của mình.</a:t>
            </a:r>
            <a:endParaRPr lang="en-US" sz="1500" b="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5781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sz="quarter" idx="11"/>
          </p:nvPr>
        </p:nvSpPr>
        <p:spPr>
          <a:xfrm>
            <a:off x="3547873" y="1017796"/>
            <a:ext cx="4806417" cy="2920358"/>
          </a:xfrm>
        </p:spPr>
        <p:txBody>
          <a:bodyPr/>
          <a:lstStyle/>
          <a:p>
            <a:pPr algn="just"/>
            <a:r>
              <a:rPr lang="en-US" sz="1500" smtClean="0">
                <a:solidFill>
                  <a:schemeClr val="bg1">
                    <a:lumMod val="50000"/>
                  </a:schemeClr>
                </a:solidFill>
                <a:latin typeface="Times New Roman" panose="02020603050405020304" pitchFamily="18" charset="0"/>
                <a:cs typeface="Times New Roman" panose="02020603050405020304" pitchFamily="18" charset="0"/>
              </a:rPr>
              <a:t>Mục tiêu đề tài: </a:t>
            </a:r>
          </a:p>
          <a:p>
            <a:pPr algn="just"/>
            <a:r>
              <a:rPr lang="en-US" sz="1500">
                <a:solidFill>
                  <a:schemeClr val="bg1">
                    <a:lumMod val="50000"/>
                  </a:schemeClr>
                </a:solidFill>
                <a:latin typeface="Times New Roman" panose="02020603050405020304" pitchFamily="18" charset="0"/>
                <a:cs typeface="Times New Roman" panose="02020603050405020304" pitchFamily="18" charset="0"/>
              </a:rPr>
              <a:t> </a:t>
            </a:r>
            <a:r>
              <a:rPr lang="en-US" sz="1500" smtClean="0">
                <a:solidFill>
                  <a:schemeClr val="bg1">
                    <a:lumMod val="50000"/>
                  </a:schemeClr>
                </a:solidFill>
                <a:latin typeface="Times New Roman" panose="02020603050405020304" pitchFamily="18" charset="0"/>
                <a:cs typeface="Times New Roman" panose="02020603050405020304" pitchFamily="18" charset="0"/>
              </a:rPr>
              <a:t>         </a:t>
            </a:r>
            <a:r>
              <a:rPr lang="en-US" sz="1500" b="0" smtClean="0">
                <a:solidFill>
                  <a:schemeClr val="bg1">
                    <a:lumMod val="50000"/>
                  </a:schemeClr>
                </a:solidFill>
                <a:latin typeface="Times New Roman" panose="02020603050405020304" pitchFamily="18" charset="0"/>
                <a:cs typeface="Times New Roman" panose="02020603050405020304" pitchFamily="18" charset="0"/>
              </a:rPr>
              <a:t>Nhắm đến đối tượng là những khách hàng, người có xe ô tô, muốn thuê xe hoặc cho thuê xe của mình nhưng vẫn chưa tìm được một dịch vụ phù hợp. </a:t>
            </a:r>
            <a:endParaRPr lang="en-US" sz="1500" b="0" smtClean="0">
              <a:solidFill>
                <a:schemeClr val="bg1">
                  <a:lumMod val="50000"/>
                </a:schemeClr>
              </a:solidFill>
              <a:latin typeface="Times New Roman" panose="02020603050405020304" pitchFamily="18" charset="0"/>
              <a:cs typeface="Times New Roman" panose="02020603050405020304" pitchFamily="18" charset="0"/>
            </a:endParaRPr>
          </a:p>
          <a:p>
            <a:pPr algn="just"/>
            <a:r>
              <a:rPr lang="en-US" sz="1500" b="0" smtClean="0">
                <a:solidFill>
                  <a:schemeClr val="bg1">
                    <a:lumMod val="50000"/>
                  </a:schemeClr>
                </a:solidFill>
                <a:latin typeface="Times New Roman" panose="02020603050405020304" pitchFamily="18" charset="0"/>
                <a:cs typeface="Times New Roman" panose="02020603050405020304" pitchFamily="18" charset="0"/>
              </a:rPr>
              <a:t>          Những chức năng cụ thể sẽ được phát triển từng bước. Cần thỏa mãn về số lượng cũng như chất lượng, phải luôn bám sát từng giai đoạn phát triển.</a:t>
            </a:r>
            <a:endParaRPr lang="en-US" sz="1500" b="0" smtClean="0">
              <a:solidFill>
                <a:schemeClr val="bg1">
                  <a:lumMod val="50000"/>
                </a:schemeClr>
              </a:solidFill>
              <a:latin typeface="Times New Roman" panose="02020603050405020304" pitchFamily="18" charset="0"/>
              <a:cs typeface="Times New Roman" panose="02020603050405020304" pitchFamily="18" charset="0"/>
            </a:endParaRPr>
          </a:p>
          <a:p>
            <a:pPr algn="just"/>
            <a:r>
              <a:rPr lang="en-US" sz="1500" b="0">
                <a:solidFill>
                  <a:schemeClr val="bg1">
                    <a:lumMod val="50000"/>
                  </a:schemeClr>
                </a:solidFill>
                <a:latin typeface="Times New Roman" panose="02020603050405020304" pitchFamily="18" charset="0"/>
                <a:cs typeface="Times New Roman" panose="02020603050405020304" pitchFamily="18" charset="0"/>
              </a:rPr>
              <a:t> </a:t>
            </a:r>
            <a:r>
              <a:rPr lang="en-US" sz="1500" b="0" smtClean="0">
                <a:solidFill>
                  <a:schemeClr val="bg1">
                    <a:lumMod val="50000"/>
                  </a:schemeClr>
                </a:solidFill>
                <a:latin typeface="Times New Roman" panose="02020603050405020304" pitchFamily="18" charset="0"/>
                <a:cs typeface="Times New Roman" panose="02020603050405020304" pitchFamily="18" charset="0"/>
              </a:rPr>
              <a:t>   </a:t>
            </a:r>
            <a:endParaRPr lang="en-US" sz="1500" b="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204" y="861933"/>
            <a:ext cx="2220768" cy="2093587"/>
          </a:xfrm>
          <a:prstGeom prst="rect">
            <a:avLst/>
          </a:prstGeom>
        </p:spPr>
      </p:pic>
    </p:spTree>
    <p:extLst>
      <p:ext uri="{BB962C8B-B14F-4D97-AF65-F5344CB8AC3E}">
        <p14:creationId xmlns:p14="http://schemas.microsoft.com/office/powerpoint/2010/main" val="120305482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Diseño personalizado">
  <a:themeElements>
    <a:clrScheme name="Vitamin C">
      <a:dk1>
        <a:srgbClr val="000000"/>
      </a:dk1>
      <a:lt1>
        <a:srgbClr val="FFFFFF"/>
      </a:lt1>
      <a:dk2>
        <a:srgbClr val="202125"/>
      </a:dk2>
      <a:lt2>
        <a:srgbClr val="FFFCFF"/>
      </a:lt2>
      <a:accent1>
        <a:srgbClr val="004B62"/>
      </a:accent1>
      <a:accent2>
        <a:srgbClr val="22957B"/>
      </a:accent2>
      <a:accent3>
        <a:srgbClr val="C5E041"/>
      </a:accent3>
      <a:accent4>
        <a:srgbClr val="FEE419"/>
      </a:accent4>
      <a:accent5>
        <a:srgbClr val="FD7F00"/>
      </a:accent5>
      <a:accent6>
        <a:srgbClr val="EE3B42"/>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ear whitout slide number">
  <a:themeElements>
    <a:clrScheme name="Vitamin C">
      <a:dk1>
        <a:srgbClr val="000000"/>
      </a:dk1>
      <a:lt1>
        <a:srgbClr val="FFFFFF"/>
      </a:lt1>
      <a:dk2>
        <a:srgbClr val="202125"/>
      </a:dk2>
      <a:lt2>
        <a:srgbClr val="FFFCFF"/>
      </a:lt2>
      <a:accent1>
        <a:srgbClr val="004B62"/>
      </a:accent1>
      <a:accent2>
        <a:srgbClr val="22957B"/>
      </a:accent2>
      <a:accent3>
        <a:srgbClr val="C5E041"/>
      </a:accent3>
      <a:accent4>
        <a:srgbClr val="FEE419"/>
      </a:accent4>
      <a:accent5>
        <a:srgbClr val="FD7F00"/>
      </a:accent5>
      <a:accent6>
        <a:srgbClr val="EE3B42"/>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12537</TotalTime>
  <Words>987</Words>
  <Application>Microsoft Office PowerPoint</Application>
  <PresentationFormat>On-screen Show (16:9)</PresentationFormat>
  <Paragraphs>167</Paragraphs>
  <Slides>28</Slides>
  <Notes>20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28</vt:i4>
      </vt:variant>
    </vt:vector>
  </HeadingPairs>
  <TitlesOfParts>
    <vt:vector size="44" baseType="lpstr">
      <vt:lpstr>Arial</vt:lpstr>
      <vt:lpstr>Calibri</vt:lpstr>
      <vt:lpstr>Calibri Light</vt:lpstr>
      <vt:lpstr>Courier New</vt:lpstr>
      <vt:lpstr>FontAwesome</vt:lpstr>
      <vt:lpstr>Lato</vt:lpstr>
      <vt:lpstr>Lato Regular</vt:lpstr>
      <vt:lpstr>Raleway</vt:lpstr>
      <vt:lpstr>Raleway Black</vt:lpstr>
      <vt:lpstr>Raleway Light</vt:lpstr>
      <vt:lpstr>Symbol</vt:lpstr>
      <vt:lpstr>Tahoma</vt:lpstr>
      <vt:lpstr>Times New Roman</vt:lpstr>
      <vt:lpstr>Wingdings</vt:lpstr>
      <vt:lpstr>Diseño personalizado</vt:lpstr>
      <vt:lpstr>Clear whitout slide number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Isaac Rivera</dc:creator>
  <cp:lastModifiedBy>Nguyen Manh</cp:lastModifiedBy>
  <cp:revision>495</cp:revision>
  <dcterms:created xsi:type="dcterms:W3CDTF">2016-05-27T21:17:44Z</dcterms:created>
  <dcterms:modified xsi:type="dcterms:W3CDTF">2018-08-28T05:00:08Z</dcterms:modified>
</cp:coreProperties>
</file>