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7" r:id="rId3"/>
    <p:sldId id="259" r:id="rId4"/>
    <p:sldId id="261" r:id="rId5"/>
    <p:sldId id="298" r:id="rId6"/>
    <p:sldId id="300" r:id="rId7"/>
    <p:sldId id="301" r:id="rId8"/>
    <p:sldId id="268" r:id="rId9"/>
    <p:sldId id="302" r:id="rId10"/>
    <p:sldId id="306" r:id="rId11"/>
    <p:sldId id="334" r:id="rId12"/>
    <p:sldId id="335" r:id="rId13"/>
    <p:sldId id="336" r:id="rId14"/>
    <p:sldId id="337" r:id="rId15"/>
    <p:sldId id="314" r:id="rId16"/>
    <p:sldId id="315" r:id="rId17"/>
    <p:sldId id="316" r:id="rId18"/>
    <p:sldId id="278" r:id="rId19"/>
  </p:sldIdLst>
  <p:sldSz cx="9144000" cy="5143500" type="screen16x9"/>
  <p:notesSz cx="6858000" cy="9144000"/>
  <p:embeddedFontLst>
    <p:embeddedFont>
      <p:font typeface="Bahnschrift SemiBold Condensed" panose="020B0502040204020203" pitchFamily="34" charset="0"/>
      <p:bold r:id="rId21"/>
    </p:embeddedFont>
    <p:embeddedFont>
      <p:font typeface="Barlow" panose="00000500000000000000" pitchFamily="2" charset="0"/>
      <p:regular r:id="rId22"/>
      <p:bold r:id="rId23"/>
      <p:italic r:id="rId24"/>
      <p:boldItalic r:id="rId25"/>
    </p:embeddedFont>
    <p:embeddedFont>
      <p:font typeface="Barlow Light" panose="00000400000000000000" pitchFamily="2"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Cambria Math" panose="02040503050406030204" pitchFamily="18" charset="0"/>
      <p:regular r:id="rId34"/>
    </p:embeddedFont>
    <p:embeddedFont>
      <p:font typeface="Raleway Thin" pitchFamily="2" charset="0"/>
      <p:regular r:id="rId35"/>
      <p:bold r:id="rId36"/>
      <p:italic r:id="rId37"/>
      <p:boldItalic r:id="rId38"/>
    </p:embeddedFont>
    <p:embeddedFont>
      <p:font typeface="UTM Avo" panose="02040603050506020204"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7" autoAdjust="0"/>
    <p:restoredTop sz="95226" autoAdjust="0"/>
  </p:normalViewPr>
  <p:slideViewPr>
    <p:cSldViewPr snapToGrid="0">
      <p:cViewPr>
        <p:scale>
          <a:sx n="100" d="100"/>
          <a:sy n="100" d="100"/>
        </p:scale>
        <p:origin x="950"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bleStyles" Target="tableStyle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062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2022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7586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8079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3789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493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0462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4066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43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7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313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315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9" name="TextBox 7">
            <a:extLst>
              <a:ext uri="{FF2B5EF4-FFF2-40B4-BE49-F238E27FC236}">
                <a16:creationId xmlns:a16="http://schemas.microsoft.com/office/drawing/2014/main" id="{B7878A37-87BF-4D2D-BBA2-44DF7CD6B7DA}"/>
              </a:ext>
            </a:extLst>
          </p:cNvPr>
          <p:cNvSpPr>
            <a:spLocks noChangeArrowheads="1"/>
          </p:cNvSpPr>
          <p:nvPr/>
        </p:nvSpPr>
        <p:spPr bwMode="auto">
          <a:xfrm>
            <a:off x="1356821" y="90067"/>
            <a:ext cx="355230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1600" b="1" dirty="0">
                <a:solidFill>
                  <a:schemeClr val="accent2"/>
                </a:solidFill>
                <a:latin typeface="Bahnschrift SemiBold Condensed" panose="020B0502040204020203" pitchFamily="34" charset="0"/>
                <a:ea typeface="微软雅黑" panose="020B0503020204020204" pitchFamily="34" charset="-122"/>
                <a:cs typeface="+mn-ea"/>
                <a:sym typeface="+mn-lt"/>
              </a:rPr>
              <a:t>TRƯỜNG ĐẠI HỌC SƯ PHẠM THÀNH PHỐ HỒ CHÍ MINH</a:t>
            </a:r>
          </a:p>
          <a:p>
            <a:pPr algn="ctr">
              <a:defRPr/>
            </a:pPr>
            <a:r>
              <a:rPr lang="en-US" altLang="zh-CN" sz="1600" dirty="0">
                <a:solidFill>
                  <a:schemeClr val="accent2"/>
                </a:solidFill>
                <a:latin typeface="Bahnschrift SemiBold Condensed" panose="020B0502040204020203" pitchFamily="34" charset="0"/>
                <a:ea typeface="微软雅黑" panose="020B0503020204020204" pitchFamily="34" charset="-122"/>
                <a:cs typeface="+mn-ea"/>
                <a:sym typeface="+mn-lt"/>
              </a:rPr>
              <a:t>KHOA CÔNG NGHỆ THÔNG TIN</a:t>
            </a:r>
            <a:endParaRPr lang="zh-CN" altLang="en-US" sz="1600" dirty="0">
              <a:solidFill>
                <a:schemeClr val="accent2"/>
              </a:solidFill>
              <a:latin typeface="Bahnschrift SemiBold Condensed" panose="020B0502040204020203" pitchFamily="34" charset="0"/>
              <a:ea typeface="微软雅黑" panose="020B0503020204020204" pitchFamily="34" charset="-122"/>
              <a:cs typeface="+mn-ea"/>
              <a:sym typeface="+mn-lt"/>
            </a:endParaRPr>
          </a:p>
        </p:txBody>
      </p:sp>
      <p:pic>
        <p:nvPicPr>
          <p:cNvPr id="340" name="Picture 339" descr="A picture containing text, sign&#10;&#10;Description automatically generated">
            <a:extLst>
              <a:ext uri="{FF2B5EF4-FFF2-40B4-BE49-F238E27FC236}">
                <a16:creationId xmlns:a16="http://schemas.microsoft.com/office/drawing/2014/main" id="{42632511-6D08-4E3B-9326-B635583DCF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7999" y="710863"/>
            <a:ext cx="702714" cy="341261"/>
          </a:xfrm>
          <a:prstGeom prst="rect">
            <a:avLst/>
          </a:prstGeom>
        </p:spPr>
      </p:pic>
      <p:pic>
        <p:nvPicPr>
          <p:cNvPr id="341" name="Picture 340" descr="Logo&#10;&#10;Description automatically generated">
            <a:extLst>
              <a:ext uri="{FF2B5EF4-FFF2-40B4-BE49-F238E27FC236}">
                <a16:creationId xmlns:a16="http://schemas.microsoft.com/office/drawing/2014/main" id="{EB8E05B4-1F4F-4726-830A-CB4261517A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4094" y="667170"/>
            <a:ext cx="357948" cy="381924"/>
          </a:xfrm>
          <a:prstGeom prst="rect">
            <a:avLst/>
          </a:prstGeom>
        </p:spPr>
      </p:pic>
      <p:sp>
        <p:nvSpPr>
          <p:cNvPr id="342" name="TextBox 7">
            <a:extLst>
              <a:ext uri="{FF2B5EF4-FFF2-40B4-BE49-F238E27FC236}">
                <a16:creationId xmlns:a16="http://schemas.microsoft.com/office/drawing/2014/main" id="{D4311199-DCF9-4B27-A272-2891E65CBEEF}"/>
              </a:ext>
            </a:extLst>
          </p:cNvPr>
          <p:cNvSpPr>
            <a:spLocks noChangeArrowheads="1"/>
          </p:cNvSpPr>
          <p:nvPr/>
        </p:nvSpPr>
        <p:spPr bwMode="auto">
          <a:xfrm>
            <a:off x="1750377" y="1159839"/>
            <a:ext cx="266104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000" b="1">
                <a:solidFill>
                  <a:schemeClr val="accent2"/>
                </a:solidFill>
                <a:latin typeface="Bahnschrift SemiBold Condensed" panose="020B0502040204020203" pitchFamily="34" charset="0"/>
                <a:ea typeface="微软雅黑" panose="020B0503020204020204" pitchFamily="34" charset="-122"/>
                <a:cs typeface="+mn-ea"/>
                <a:sym typeface="+mn-lt"/>
              </a:rPr>
              <a:t>BÁO CÁO ĐỒ ÁN MÔN HỌC</a:t>
            </a:r>
            <a:endParaRPr lang="zh-CN" altLang="en-US" sz="2000" dirty="0">
              <a:solidFill>
                <a:schemeClr val="accent2"/>
              </a:solidFill>
              <a:latin typeface="Bahnschrift SemiBold Condensed" panose="020B0502040204020203" pitchFamily="34" charset="0"/>
              <a:ea typeface="微软雅黑" panose="020B0503020204020204" pitchFamily="34" charset="-122"/>
              <a:cs typeface="+mn-ea"/>
              <a:sym typeface="+mn-lt"/>
            </a:endParaRPr>
          </a:p>
        </p:txBody>
      </p:sp>
      <p:sp>
        <p:nvSpPr>
          <p:cNvPr id="343" name="TextBox 7">
            <a:extLst>
              <a:ext uri="{FF2B5EF4-FFF2-40B4-BE49-F238E27FC236}">
                <a16:creationId xmlns:a16="http://schemas.microsoft.com/office/drawing/2014/main" id="{ACAAA62D-02FC-4FBA-BD77-5FE9B1062615}"/>
              </a:ext>
            </a:extLst>
          </p:cNvPr>
          <p:cNvSpPr>
            <a:spLocks noChangeArrowheads="1"/>
          </p:cNvSpPr>
          <p:nvPr/>
        </p:nvSpPr>
        <p:spPr bwMode="auto">
          <a:xfrm>
            <a:off x="2448000" y="1617062"/>
            <a:ext cx="1349879"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3200" dirty="0">
                <a:solidFill>
                  <a:schemeClr val="accent2"/>
                </a:solidFill>
                <a:latin typeface="Bahnschrift SemiBold Condensed" panose="020B0502040204020203" pitchFamily="34" charset="0"/>
                <a:ea typeface="微软雅黑" panose="020B0503020204020204" pitchFamily="34" charset="-122"/>
                <a:cs typeface="+mn-ea"/>
                <a:sym typeface="+mn-lt"/>
              </a:rPr>
              <a:t>ĐỀ TÀI</a:t>
            </a:r>
            <a:endParaRPr lang="zh-CN" altLang="en-US" sz="3200" dirty="0">
              <a:solidFill>
                <a:schemeClr val="accent2"/>
              </a:solidFill>
              <a:latin typeface="Bahnschrift SemiBold Condensed" panose="020B0502040204020203" pitchFamily="34" charset="0"/>
              <a:ea typeface="微软雅黑" panose="020B0503020204020204" pitchFamily="34" charset="-122"/>
              <a:cs typeface="+mn-ea"/>
              <a:sym typeface="+mn-lt"/>
            </a:endParaRPr>
          </a:p>
        </p:txBody>
      </p:sp>
      <p:sp>
        <p:nvSpPr>
          <p:cNvPr id="344" name="TextBox 7">
            <a:extLst>
              <a:ext uri="{FF2B5EF4-FFF2-40B4-BE49-F238E27FC236}">
                <a16:creationId xmlns:a16="http://schemas.microsoft.com/office/drawing/2014/main" id="{B9C18B1C-A1B9-4FF7-947B-51E1A0519A2C}"/>
              </a:ext>
            </a:extLst>
          </p:cNvPr>
          <p:cNvSpPr>
            <a:spLocks noChangeArrowheads="1"/>
          </p:cNvSpPr>
          <p:nvPr/>
        </p:nvSpPr>
        <p:spPr bwMode="auto">
          <a:xfrm>
            <a:off x="791357" y="2154209"/>
            <a:ext cx="465266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5400">
                <a:solidFill>
                  <a:schemeClr val="accent2"/>
                </a:solidFill>
                <a:latin typeface="Bahnschrift SemiBold Condensed" panose="020B0502040204020203" pitchFamily="34" charset="0"/>
                <a:ea typeface="微软雅黑" panose="020B0503020204020204" pitchFamily="34" charset="-122"/>
                <a:cs typeface="+mn-ea"/>
                <a:sym typeface="+mn-lt"/>
              </a:rPr>
              <a:t>APP HẸN HÒ</a:t>
            </a:r>
            <a:endParaRPr lang="zh-CN" altLang="en-US" sz="5400" dirty="0">
              <a:solidFill>
                <a:schemeClr val="accent2"/>
              </a:solidFill>
              <a:latin typeface="Bahnschrift SemiBold Condensed" panose="020B0502040204020203" pitchFamily="34" charset="0"/>
              <a:ea typeface="微软雅黑" panose="020B0503020204020204" pitchFamily="34" charset="-122"/>
              <a:cs typeface="+mn-ea"/>
              <a:sym typeface="+mn-lt"/>
            </a:endParaRPr>
          </a:p>
        </p:txBody>
      </p:sp>
      <p:sp>
        <p:nvSpPr>
          <p:cNvPr id="346" name="TextBox 7">
            <a:extLst>
              <a:ext uri="{FF2B5EF4-FFF2-40B4-BE49-F238E27FC236}">
                <a16:creationId xmlns:a16="http://schemas.microsoft.com/office/drawing/2014/main" id="{3F1AC5D2-CAC8-44EC-B344-9B98FE7AC46F}"/>
              </a:ext>
            </a:extLst>
          </p:cNvPr>
          <p:cNvSpPr>
            <a:spLocks noChangeArrowheads="1"/>
          </p:cNvSpPr>
          <p:nvPr/>
        </p:nvSpPr>
        <p:spPr bwMode="auto">
          <a:xfrm>
            <a:off x="1802984" y="3346728"/>
            <a:ext cx="2686543"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1800" dirty="0">
                <a:solidFill>
                  <a:schemeClr val="accent2"/>
                </a:solidFill>
                <a:latin typeface="Bahnschrift SemiBold Condensed" panose="020B0502040204020203" pitchFamily="34" charset="0"/>
                <a:ea typeface="微软雅黑" panose="020B0503020204020204" pitchFamily="34" charset="-122"/>
                <a:cs typeface="+mn-ea"/>
                <a:sym typeface="+mn-lt"/>
              </a:rPr>
              <a:t>Nhóm sinh viên thực </a:t>
            </a:r>
            <a:r>
              <a:rPr lang="en-US" altLang="zh-CN" sz="1800">
                <a:solidFill>
                  <a:schemeClr val="accent2"/>
                </a:solidFill>
                <a:latin typeface="Bahnschrift SemiBold Condensed" panose="020B0502040204020203" pitchFamily="34" charset="0"/>
                <a:ea typeface="微软雅黑" panose="020B0503020204020204" pitchFamily="34" charset="-122"/>
                <a:cs typeface="+mn-ea"/>
                <a:sym typeface="+mn-lt"/>
              </a:rPr>
              <a:t>hiện: SIGMA</a:t>
            </a:r>
            <a:endParaRPr lang="zh-CN" altLang="en-US" sz="1800" dirty="0">
              <a:solidFill>
                <a:schemeClr val="accent2"/>
              </a:solidFill>
              <a:latin typeface="Bahnschrift SemiBold Condensed" panose="020B0502040204020203" pitchFamily="34" charset="0"/>
              <a:ea typeface="微软雅黑" panose="020B0503020204020204" pitchFamily="34" charset="-122"/>
              <a:cs typeface="+mn-ea"/>
              <a:sym typeface="+mn-lt"/>
            </a:endParaRPr>
          </a:p>
        </p:txBody>
      </p:sp>
      <p:sp>
        <p:nvSpPr>
          <p:cNvPr id="349" name="TextBox 7">
            <a:extLst>
              <a:ext uri="{FF2B5EF4-FFF2-40B4-BE49-F238E27FC236}">
                <a16:creationId xmlns:a16="http://schemas.microsoft.com/office/drawing/2014/main" id="{5669CE08-89B1-4B84-9C9B-9E9AFE2E20C0}"/>
              </a:ext>
            </a:extLst>
          </p:cNvPr>
          <p:cNvSpPr>
            <a:spLocks noChangeArrowheads="1"/>
          </p:cNvSpPr>
          <p:nvPr/>
        </p:nvSpPr>
        <p:spPr bwMode="auto">
          <a:xfrm>
            <a:off x="1889733" y="3700589"/>
            <a:ext cx="2466415"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1800">
                <a:solidFill>
                  <a:schemeClr val="accent2"/>
                </a:solidFill>
                <a:latin typeface="Bahnschrift SemiBold Condensed" panose="020B0502040204020203" pitchFamily="34" charset="0"/>
                <a:ea typeface="微软雅黑" panose="020B0503020204020204" pitchFamily="34" charset="-122"/>
                <a:cs typeface="+mn-ea"/>
                <a:sym typeface="+mn-lt"/>
              </a:rPr>
              <a:t>Phạm Hoài Nhân – 47.01.104.147</a:t>
            </a:r>
          </a:p>
          <a:p>
            <a:pPr algn="ctr">
              <a:defRPr/>
            </a:pPr>
            <a:r>
              <a:rPr lang="en-US" altLang="zh-CN" sz="1800">
                <a:solidFill>
                  <a:schemeClr val="accent2"/>
                </a:solidFill>
                <a:latin typeface="Bahnschrift SemiBold Condensed" panose="020B0502040204020203" pitchFamily="34" charset="0"/>
                <a:ea typeface="微软雅黑" panose="020B0503020204020204" pitchFamily="34" charset="-122"/>
                <a:cs typeface="+mn-ea"/>
                <a:sym typeface="+mn-lt"/>
              </a:rPr>
              <a:t>Thái Gia Bảo – 47.01.104.049</a:t>
            </a:r>
          </a:p>
          <a:p>
            <a:pPr algn="ctr">
              <a:defRPr/>
            </a:pPr>
            <a:r>
              <a:rPr lang="en-US" altLang="zh-CN" sz="1800">
                <a:solidFill>
                  <a:schemeClr val="accent2"/>
                </a:solidFill>
                <a:latin typeface="Bahnschrift SemiBold Condensed" panose="020B0502040204020203" pitchFamily="34" charset="0"/>
                <a:ea typeface="微软雅黑" panose="020B0503020204020204" pitchFamily="34" charset="-122"/>
                <a:cs typeface="+mn-ea"/>
                <a:sym typeface="+mn-lt"/>
              </a:rPr>
              <a:t>Mai Thành Danh – 47.01.104.059</a:t>
            </a:r>
          </a:p>
          <a:p>
            <a:pPr algn="ctr">
              <a:defRPr/>
            </a:pPr>
            <a:r>
              <a:rPr lang="en-US" altLang="zh-CN" sz="1800">
                <a:solidFill>
                  <a:schemeClr val="accent2"/>
                </a:solidFill>
                <a:latin typeface="Bahnschrift SemiBold Condensed" panose="020B0502040204020203" pitchFamily="34" charset="0"/>
                <a:ea typeface="微软雅黑" panose="020B0503020204020204" pitchFamily="34" charset="-122"/>
                <a:cs typeface="+mn-ea"/>
                <a:sym typeface="+mn-lt"/>
              </a:rPr>
              <a:t>Trần Duy Quân – 47.01.104.169</a:t>
            </a:r>
            <a:endParaRPr lang="zh-CN" altLang="en-US" sz="1800" dirty="0">
              <a:solidFill>
                <a:schemeClr val="accent2"/>
              </a:solidFill>
              <a:latin typeface="Bahnschrift SemiBold Condensed" panose="020B0502040204020203" pitchFamily="34" charset="0"/>
              <a:ea typeface="微软雅黑" panose="020B0503020204020204" pitchFamily="34"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43385" y="2166107"/>
            <a:ext cx="4955393" cy="1159800"/>
          </a:xfrm>
          <a:prstGeom prst="rect">
            <a:avLst/>
          </a:prstGeom>
        </p:spPr>
        <p:txBody>
          <a:bodyPr spcFirstLastPara="1" wrap="square" lIns="0" tIns="0" rIns="0" bIns="0" anchor="b" anchorCtr="0">
            <a:noAutofit/>
          </a:bodyPr>
          <a:lstStyle/>
          <a:p>
            <a:pPr marL="0" lvl="0" indent="0" algn="l" rtl="0">
              <a:lnSpc>
                <a:spcPct val="100000"/>
              </a:lnSpc>
              <a:spcBef>
                <a:spcPts val="0"/>
              </a:spcBef>
              <a:spcAft>
                <a:spcPts val="1200"/>
              </a:spcAft>
              <a:buNone/>
            </a:pPr>
            <a:r>
              <a:rPr lang="en-US">
                <a:latin typeface="Bahnschrift SemiBold Condensed" panose="020B0502040204020203" pitchFamily="34" charset="0"/>
              </a:rPr>
              <a:t>THIẾT KẾ GIAO DIỆN </a:t>
            </a:r>
            <a:br>
              <a:rPr lang="en-US">
                <a:latin typeface="Bahnschrift SemiBold Condensed" panose="020B0502040204020203" pitchFamily="34" charset="0"/>
              </a:rPr>
            </a:br>
            <a:r>
              <a:rPr lang="en-US">
                <a:latin typeface="Bahnschrift SemiBold Condensed" panose="020B0502040204020203" pitchFamily="34" charset="0"/>
              </a:rPr>
              <a:t>VÀ SẢN PHẨM</a:t>
            </a:r>
            <a:endParaRPr dirty="0">
              <a:latin typeface="Bahnschrift SemiBold Condensed" panose="020B0502040204020203" pitchFamily="34" charset="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110" name="Google Shape;2623;p47">
            <a:extLst>
              <a:ext uri="{FF2B5EF4-FFF2-40B4-BE49-F238E27FC236}">
                <a16:creationId xmlns:a16="http://schemas.microsoft.com/office/drawing/2014/main" id="{E544250B-7EAF-4F39-9FA3-0811D3CBE7E6}"/>
              </a:ext>
            </a:extLst>
          </p:cNvPr>
          <p:cNvGrpSpPr/>
          <p:nvPr/>
        </p:nvGrpSpPr>
        <p:grpSpPr>
          <a:xfrm>
            <a:off x="5575922" y="864834"/>
            <a:ext cx="3194347" cy="3413831"/>
            <a:chOff x="1926580" y="602477"/>
            <a:chExt cx="4456273" cy="4762466"/>
          </a:xfrm>
        </p:grpSpPr>
        <p:sp>
          <p:nvSpPr>
            <p:cNvPr id="111" name="Google Shape;2624;p47">
              <a:extLst>
                <a:ext uri="{FF2B5EF4-FFF2-40B4-BE49-F238E27FC236}">
                  <a16:creationId xmlns:a16="http://schemas.microsoft.com/office/drawing/2014/main" id="{F97B4B88-A343-40F6-9FBD-AFED6B9FF4B5}"/>
                </a:ext>
              </a:extLst>
            </p:cNvPr>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625;p47">
              <a:extLst>
                <a:ext uri="{FF2B5EF4-FFF2-40B4-BE49-F238E27FC236}">
                  <a16:creationId xmlns:a16="http://schemas.microsoft.com/office/drawing/2014/main" id="{96562A68-9DCC-4582-8C16-A9E337D076BD}"/>
                </a:ext>
              </a:extLst>
            </p:cNvPr>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626;p47">
              <a:extLst>
                <a:ext uri="{FF2B5EF4-FFF2-40B4-BE49-F238E27FC236}">
                  <a16:creationId xmlns:a16="http://schemas.microsoft.com/office/drawing/2014/main" id="{8B6AA63F-10E0-4799-ABDE-BF61D7DB5791}"/>
                </a:ext>
              </a:extLst>
            </p:cNvPr>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627;p47">
              <a:extLst>
                <a:ext uri="{FF2B5EF4-FFF2-40B4-BE49-F238E27FC236}">
                  <a16:creationId xmlns:a16="http://schemas.microsoft.com/office/drawing/2014/main" id="{94A7E63E-D6AE-469D-A68A-D92B60A69E91}"/>
                </a:ext>
              </a:extLst>
            </p:cNvPr>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628;p47">
              <a:extLst>
                <a:ext uri="{FF2B5EF4-FFF2-40B4-BE49-F238E27FC236}">
                  <a16:creationId xmlns:a16="http://schemas.microsoft.com/office/drawing/2014/main" id="{51C82BAD-5880-4ADC-BAD3-7D2CD47E87E4}"/>
                </a:ext>
              </a:extLst>
            </p:cNvPr>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629;p47">
              <a:extLst>
                <a:ext uri="{FF2B5EF4-FFF2-40B4-BE49-F238E27FC236}">
                  <a16:creationId xmlns:a16="http://schemas.microsoft.com/office/drawing/2014/main" id="{FEB1C462-75F7-491E-8A64-32F5BCD67F19}"/>
                </a:ext>
              </a:extLst>
            </p:cNvPr>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630;p47">
              <a:extLst>
                <a:ext uri="{FF2B5EF4-FFF2-40B4-BE49-F238E27FC236}">
                  <a16:creationId xmlns:a16="http://schemas.microsoft.com/office/drawing/2014/main" id="{EF5502C1-8D35-413F-8738-F570704D9348}"/>
                </a:ext>
              </a:extLst>
            </p:cNvPr>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631;p47">
              <a:extLst>
                <a:ext uri="{FF2B5EF4-FFF2-40B4-BE49-F238E27FC236}">
                  <a16:creationId xmlns:a16="http://schemas.microsoft.com/office/drawing/2014/main" id="{A29CDB85-63ED-4FFF-95CE-DDC820491EEA}"/>
                </a:ext>
              </a:extLst>
            </p:cNvPr>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632;p47">
              <a:extLst>
                <a:ext uri="{FF2B5EF4-FFF2-40B4-BE49-F238E27FC236}">
                  <a16:creationId xmlns:a16="http://schemas.microsoft.com/office/drawing/2014/main" id="{599B3711-9478-4729-8A37-7B5EFE2D5A03}"/>
                </a:ext>
              </a:extLst>
            </p:cNvPr>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633;p47">
              <a:extLst>
                <a:ext uri="{FF2B5EF4-FFF2-40B4-BE49-F238E27FC236}">
                  <a16:creationId xmlns:a16="http://schemas.microsoft.com/office/drawing/2014/main" id="{F355588B-901A-4BFC-8406-8EBD262AB194}"/>
                </a:ext>
              </a:extLst>
            </p:cNvPr>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634;p47">
              <a:extLst>
                <a:ext uri="{FF2B5EF4-FFF2-40B4-BE49-F238E27FC236}">
                  <a16:creationId xmlns:a16="http://schemas.microsoft.com/office/drawing/2014/main" id="{A5E0A922-59B8-467F-8FF1-EE2B698E2603}"/>
                </a:ext>
              </a:extLst>
            </p:cNvPr>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635;p47">
              <a:extLst>
                <a:ext uri="{FF2B5EF4-FFF2-40B4-BE49-F238E27FC236}">
                  <a16:creationId xmlns:a16="http://schemas.microsoft.com/office/drawing/2014/main" id="{2B42DD6B-99DB-477A-BFF2-5EFD3E851AE6}"/>
                </a:ext>
              </a:extLst>
            </p:cNvPr>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636;p47">
              <a:extLst>
                <a:ext uri="{FF2B5EF4-FFF2-40B4-BE49-F238E27FC236}">
                  <a16:creationId xmlns:a16="http://schemas.microsoft.com/office/drawing/2014/main" id="{04694D48-15EF-4410-9BE8-AE0CCC7D0F4A}"/>
                </a:ext>
              </a:extLst>
            </p:cNvPr>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637;p47">
              <a:extLst>
                <a:ext uri="{FF2B5EF4-FFF2-40B4-BE49-F238E27FC236}">
                  <a16:creationId xmlns:a16="http://schemas.microsoft.com/office/drawing/2014/main" id="{17A2669D-B781-4A80-9E86-27487C1D2308}"/>
                </a:ext>
              </a:extLst>
            </p:cNvPr>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638;p47">
              <a:extLst>
                <a:ext uri="{FF2B5EF4-FFF2-40B4-BE49-F238E27FC236}">
                  <a16:creationId xmlns:a16="http://schemas.microsoft.com/office/drawing/2014/main" id="{BF8FF621-AFD8-45E2-B6D4-ABC5AD59C137}"/>
                </a:ext>
              </a:extLst>
            </p:cNvPr>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639;p47">
              <a:extLst>
                <a:ext uri="{FF2B5EF4-FFF2-40B4-BE49-F238E27FC236}">
                  <a16:creationId xmlns:a16="http://schemas.microsoft.com/office/drawing/2014/main" id="{756D80E5-2618-4898-8239-813A777A58FF}"/>
                </a:ext>
              </a:extLst>
            </p:cNvPr>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640;p47">
              <a:extLst>
                <a:ext uri="{FF2B5EF4-FFF2-40B4-BE49-F238E27FC236}">
                  <a16:creationId xmlns:a16="http://schemas.microsoft.com/office/drawing/2014/main" id="{AC9AB80B-32BD-437B-BC47-7478DFDE1FD4}"/>
                </a:ext>
              </a:extLst>
            </p:cNvPr>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641;p47">
              <a:extLst>
                <a:ext uri="{FF2B5EF4-FFF2-40B4-BE49-F238E27FC236}">
                  <a16:creationId xmlns:a16="http://schemas.microsoft.com/office/drawing/2014/main" id="{7933496F-F5AE-4E9B-AA90-A6EC969A55AB}"/>
                </a:ext>
              </a:extLst>
            </p:cNvPr>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642;p47">
              <a:extLst>
                <a:ext uri="{FF2B5EF4-FFF2-40B4-BE49-F238E27FC236}">
                  <a16:creationId xmlns:a16="http://schemas.microsoft.com/office/drawing/2014/main" id="{F67DAD61-049C-415E-93DB-45F24096F9F5}"/>
                </a:ext>
              </a:extLst>
            </p:cNvPr>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643;p47">
              <a:extLst>
                <a:ext uri="{FF2B5EF4-FFF2-40B4-BE49-F238E27FC236}">
                  <a16:creationId xmlns:a16="http://schemas.microsoft.com/office/drawing/2014/main" id="{1093516F-4923-4BF9-9959-D47FE3674091}"/>
                </a:ext>
              </a:extLst>
            </p:cNvPr>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644;p47">
              <a:extLst>
                <a:ext uri="{FF2B5EF4-FFF2-40B4-BE49-F238E27FC236}">
                  <a16:creationId xmlns:a16="http://schemas.microsoft.com/office/drawing/2014/main" id="{B8AA378F-084E-4E4B-890A-3C526F9463BD}"/>
                </a:ext>
              </a:extLst>
            </p:cNvPr>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645;p47">
              <a:extLst>
                <a:ext uri="{FF2B5EF4-FFF2-40B4-BE49-F238E27FC236}">
                  <a16:creationId xmlns:a16="http://schemas.microsoft.com/office/drawing/2014/main" id="{E0CAE26D-197E-49AB-A6C3-B014569699C7}"/>
                </a:ext>
              </a:extLst>
            </p:cNvPr>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646;p47">
              <a:extLst>
                <a:ext uri="{FF2B5EF4-FFF2-40B4-BE49-F238E27FC236}">
                  <a16:creationId xmlns:a16="http://schemas.microsoft.com/office/drawing/2014/main" id="{7431F922-14E2-46BA-B6B0-B5A84324C3EE}"/>
                </a:ext>
              </a:extLst>
            </p:cNvPr>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647;p47">
              <a:extLst>
                <a:ext uri="{FF2B5EF4-FFF2-40B4-BE49-F238E27FC236}">
                  <a16:creationId xmlns:a16="http://schemas.microsoft.com/office/drawing/2014/main" id="{3ECD5BC4-1AA6-4A7F-BA45-4B3F31BE9615}"/>
                </a:ext>
              </a:extLst>
            </p:cNvPr>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648;p47">
              <a:extLst>
                <a:ext uri="{FF2B5EF4-FFF2-40B4-BE49-F238E27FC236}">
                  <a16:creationId xmlns:a16="http://schemas.microsoft.com/office/drawing/2014/main" id="{7EEC7C0E-2107-4F20-B447-6E60AD9730AA}"/>
                </a:ext>
              </a:extLst>
            </p:cNvPr>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649;p47">
              <a:extLst>
                <a:ext uri="{FF2B5EF4-FFF2-40B4-BE49-F238E27FC236}">
                  <a16:creationId xmlns:a16="http://schemas.microsoft.com/office/drawing/2014/main" id="{A582A1E4-E390-459B-BA27-EABEC17AA3C8}"/>
                </a:ext>
              </a:extLst>
            </p:cNvPr>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650;p47">
              <a:extLst>
                <a:ext uri="{FF2B5EF4-FFF2-40B4-BE49-F238E27FC236}">
                  <a16:creationId xmlns:a16="http://schemas.microsoft.com/office/drawing/2014/main" id="{E3D74464-7111-475A-8F92-9A3536BB1C63}"/>
                </a:ext>
              </a:extLst>
            </p:cNvPr>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651;p47">
              <a:extLst>
                <a:ext uri="{FF2B5EF4-FFF2-40B4-BE49-F238E27FC236}">
                  <a16:creationId xmlns:a16="http://schemas.microsoft.com/office/drawing/2014/main" id="{841CED6E-F333-4B78-AA4C-E6CCDD2878EC}"/>
                </a:ext>
              </a:extLst>
            </p:cNvPr>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652;p47">
              <a:extLst>
                <a:ext uri="{FF2B5EF4-FFF2-40B4-BE49-F238E27FC236}">
                  <a16:creationId xmlns:a16="http://schemas.microsoft.com/office/drawing/2014/main" id="{BBCDAF9C-56B0-471F-885A-67A627A3E88F}"/>
                </a:ext>
              </a:extLst>
            </p:cNvPr>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653;p47">
              <a:extLst>
                <a:ext uri="{FF2B5EF4-FFF2-40B4-BE49-F238E27FC236}">
                  <a16:creationId xmlns:a16="http://schemas.microsoft.com/office/drawing/2014/main" id="{A07E9204-1B84-49AA-9196-0ACA9B912647}"/>
                </a:ext>
              </a:extLst>
            </p:cNvPr>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654;p47">
              <a:extLst>
                <a:ext uri="{FF2B5EF4-FFF2-40B4-BE49-F238E27FC236}">
                  <a16:creationId xmlns:a16="http://schemas.microsoft.com/office/drawing/2014/main" id="{DDF61A4A-7934-4D63-9E06-A5E98AB290EB}"/>
                </a:ext>
              </a:extLst>
            </p:cNvPr>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655;p47">
              <a:extLst>
                <a:ext uri="{FF2B5EF4-FFF2-40B4-BE49-F238E27FC236}">
                  <a16:creationId xmlns:a16="http://schemas.microsoft.com/office/drawing/2014/main" id="{38EBBE3E-440D-4E7E-9873-0294499FCB70}"/>
                </a:ext>
              </a:extLst>
            </p:cNvPr>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656;p47">
              <a:extLst>
                <a:ext uri="{FF2B5EF4-FFF2-40B4-BE49-F238E27FC236}">
                  <a16:creationId xmlns:a16="http://schemas.microsoft.com/office/drawing/2014/main" id="{3999FC53-53D1-48F9-9D66-EF1C63E1D637}"/>
                </a:ext>
              </a:extLst>
            </p:cNvPr>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657;p47">
              <a:extLst>
                <a:ext uri="{FF2B5EF4-FFF2-40B4-BE49-F238E27FC236}">
                  <a16:creationId xmlns:a16="http://schemas.microsoft.com/office/drawing/2014/main" id="{7DCB0EB5-53C0-4B14-9DFF-B3A140FE9CCF}"/>
                </a:ext>
              </a:extLst>
            </p:cNvPr>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658;p47">
              <a:extLst>
                <a:ext uri="{FF2B5EF4-FFF2-40B4-BE49-F238E27FC236}">
                  <a16:creationId xmlns:a16="http://schemas.microsoft.com/office/drawing/2014/main" id="{92DA1ECA-9480-48E4-A532-CD2DCEE4188C}"/>
                </a:ext>
              </a:extLst>
            </p:cNvPr>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659;p47">
              <a:extLst>
                <a:ext uri="{FF2B5EF4-FFF2-40B4-BE49-F238E27FC236}">
                  <a16:creationId xmlns:a16="http://schemas.microsoft.com/office/drawing/2014/main" id="{CF7CDB5C-7FB4-4743-931B-AA4D7F390D80}"/>
                </a:ext>
              </a:extLst>
            </p:cNvPr>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660;p47">
              <a:extLst>
                <a:ext uri="{FF2B5EF4-FFF2-40B4-BE49-F238E27FC236}">
                  <a16:creationId xmlns:a16="http://schemas.microsoft.com/office/drawing/2014/main" id="{E8F7F353-722D-4DFD-8642-4C83C87FBF66}"/>
                </a:ext>
              </a:extLst>
            </p:cNvPr>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661;p47">
              <a:extLst>
                <a:ext uri="{FF2B5EF4-FFF2-40B4-BE49-F238E27FC236}">
                  <a16:creationId xmlns:a16="http://schemas.microsoft.com/office/drawing/2014/main" id="{CDB50A25-3D94-4DA1-9745-554B98D17ABC}"/>
                </a:ext>
              </a:extLst>
            </p:cNvPr>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662;p47">
              <a:extLst>
                <a:ext uri="{FF2B5EF4-FFF2-40B4-BE49-F238E27FC236}">
                  <a16:creationId xmlns:a16="http://schemas.microsoft.com/office/drawing/2014/main" id="{30B34D58-304B-492F-82DF-F4817DF95586}"/>
                </a:ext>
              </a:extLst>
            </p:cNvPr>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663;p47">
              <a:extLst>
                <a:ext uri="{FF2B5EF4-FFF2-40B4-BE49-F238E27FC236}">
                  <a16:creationId xmlns:a16="http://schemas.microsoft.com/office/drawing/2014/main" id="{41647092-2B21-491E-B757-95254234CBFB}"/>
                </a:ext>
              </a:extLst>
            </p:cNvPr>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664;p47">
              <a:extLst>
                <a:ext uri="{FF2B5EF4-FFF2-40B4-BE49-F238E27FC236}">
                  <a16:creationId xmlns:a16="http://schemas.microsoft.com/office/drawing/2014/main" id="{1CAA506C-E4C4-451F-B97F-BFA6C6CA6014}"/>
                </a:ext>
              </a:extLst>
            </p:cNvPr>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665;p47">
              <a:extLst>
                <a:ext uri="{FF2B5EF4-FFF2-40B4-BE49-F238E27FC236}">
                  <a16:creationId xmlns:a16="http://schemas.microsoft.com/office/drawing/2014/main" id="{6BDDB1F2-706C-486E-BD92-6752D998F93A}"/>
                </a:ext>
              </a:extLst>
            </p:cNvPr>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666;p47">
              <a:extLst>
                <a:ext uri="{FF2B5EF4-FFF2-40B4-BE49-F238E27FC236}">
                  <a16:creationId xmlns:a16="http://schemas.microsoft.com/office/drawing/2014/main" id="{5343FDF4-ECA4-4362-B4A9-94A67B507C54}"/>
                </a:ext>
              </a:extLst>
            </p:cNvPr>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667;p47">
              <a:extLst>
                <a:ext uri="{FF2B5EF4-FFF2-40B4-BE49-F238E27FC236}">
                  <a16:creationId xmlns:a16="http://schemas.microsoft.com/office/drawing/2014/main" id="{00F9E1D2-6634-4BD0-8B27-5E9C31E4F474}"/>
                </a:ext>
              </a:extLst>
            </p:cNvPr>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668;p47">
              <a:extLst>
                <a:ext uri="{FF2B5EF4-FFF2-40B4-BE49-F238E27FC236}">
                  <a16:creationId xmlns:a16="http://schemas.microsoft.com/office/drawing/2014/main" id="{08C4FE0E-B720-4422-BB13-AA5B9D613C6C}"/>
                </a:ext>
              </a:extLst>
            </p:cNvPr>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669;p47">
              <a:extLst>
                <a:ext uri="{FF2B5EF4-FFF2-40B4-BE49-F238E27FC236}">
                  <a16:creationId xmlns:a16="http://schemas.microsoft.com/office/drawing/2014/main" id="{6A3E5615-CD75-4AB9-BDE7-74F844572D62}"/>
                </a:ext>
              </a:extLst>
            </p:cNvPr>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670;p47">
              <a:extLst>
                <a:ext uri="{FF2B5EF4-FFF2-40B4-BE49-F238E27FC236}">
                  <a16:creationId xmlns:a16="http://schemas.microsoft.com/office/drawing/2014/main" id="{800F7962-7D2E-4794-A8DA-26591E58B214}"/>
                </a:ext>
              </a:extLst>
            </p:cNvPr>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671;p47">
              <a:extLst>
                <a:ext uri="{FF2B5EF4-FFF2-40B4-BE49-F238E27FC236}">
                  <a16:creationId xmlns:a16="http://schemas.microsoft.com/office/drawing/2014/main" id="{A2828CFA-9EC3-45C6-9921-5C6909B0584C}"/>
                </a:ext>
              </a:extLst>
            </p:cNvPr>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672;p47">
              <a:extLst>
                <a:ext uri="{FF2B5EF4-FFF2-40B4-BE49-F238E27FC236}">
                  <a16:creationId xmlns:a16="http://schemas.microsoft.com/office/drawing/2014/main" id="{A029EC80-A744-43ED-80A2-48D669D64B21}"/>
                </a:ext>
              </a:extLst>
            </p:cNvPr>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673;p47">
              <a:extLst>
                <a:ext uri="{FF2B5EF4-FFF2-40B4-BE49-F238E27FC236}">
                  <a16:creationId xmlns:a16="http://schemas.microsoft.com/office/drawing/2014/main" id="{95226640-A71E-40C9-8ED0-F3FBB6AD8DF8}"/>
                </a:ext>
              </a:extLst>
            </p:cNvPr>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674;p47">
              <a:extLst>
                <a:ext uri="{FF2B5EF4-FFF2-40B4-BE49-F238E27FC236}">
                  <a16:creationId xmlns:a16="http://schemas.microsoft.com/office/drawing/2014/main" id="{630064F4-0A8A-47A5-A38C-15AC3FAC1050}"/>
                </a:ext>
              </a:extLst>
            </p:cNvPr>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675;p47">
              <a:extLst>
                <a:ext uri="{FF2B5EF4-FFF2-40B4-BE49-F238E27FC236}">
                  <a16:creationId xmlns:a16="http://schemas.microsoft.com/office/drawing/2014/main" id="{08241411-B961-46D0-87E4-C5BE5322BAB1}"/>
                </a:ext>
              </a:extLst>
            </p:cNvPr>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676;p47">
              <a:extLst>
                <a:ext uri="{FF2B5EF4-FFF2-40B4-BE49-F238E27FC236}">
                  <a16:creationId xmlns:a16="http://schemas.microsoft.com/office/drawing/2014/main" id="{17853FFF-7323-45A9-9EAF-52046F1EC50E}"/>
                </a:ext>
              </a:extLst>
            </p:cNvPr>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677;p47">
              <a:extLst>
                <a:ext uri="{FF2B5EF4-FFF2-40B4-BE49-F238E27FC236}">
                  <a16:creationId xmlns:a16="http://schemas.microsoft.com/office/drawing/2014/main" id="{A063E381-BA8D-46AC-BD0C-257F07198E41}"/>
                </a:ext>
              </a:extLst>
            </p:cNvPr>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678;p47">
              <a:extLst>
                <a:ext uri="{FF2B5EF4-FFF2-40B4-BE49-F238E27FC236}">
                  <a16:creationId xmlns:a16="http://schemas.microsoft.com/office/drawing/2014/main" id="{5E878DB6-833B-42B0-81CF-64A8517B6CFC}"/>
                </a:ext>
              </a:extLst>
            </p:cNvPr>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679;p47">
              <a:extLst>
                <a:ext uri="{FF2B5EF4-FFF2-40B4-BE49-F238E27FC236}">
                  <a16:creationId xmlns:a16="http://schemas.microsoft.com/office/drawing/2014/main" id="{E8195FE7-19E0-42B6-877E-829770D8F145}"/>
                </a:ext>
              </a:extLst>
            </p:cNvPr>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680;p47">
              <a:extLst>
                <a:ext uri="{FF2B5EF4-FFF2-40B4-BE49-F238E27FC236}">
                  <a16:creationId xmlns:a16="http://schemas.microsoft.com/office/drawing/2014/main" id="{1944CD63-C684-44D3-A444-21E7950B4CF0}"/>
                </a:ext>
              </a:extLst>
            </p:cNvPr>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681;p47">
              <a:extLst>
                <a:ext uri="{FF2B5EF4-FFF2-40B4-BE49-F238E27FC236}">
                  <a16:creationId xmlns:a16="http://schemas.microsoft.com/office/drawing/2014/main" id="{B004B35E-3178-48B0-9BD2-A842D84BA6AE}"/>
                </a:ext>
              </a:extLst>
            </p:cNvPr>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682;p47">
              <a:extLst>
                <a:ext uri="{FF2B5EF4-FFF2-40B4-BE49-F238E27FC236}">
                  <a16:creationId xmlns:a16="http://schemas.microsoft.com/office/drawing/2014/main" id="{73AAB62D-5FAB-4437-AEEF-F1265039D4D0}"/>
                </a:ext>
              </a:extLst>
            </p:cNvPr>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683;p47">
              <a:extLst>
                <a:ext uri="{FF2B5EF4-FFF2-40B4-BE49-F238E27FC236}">
                  <a16:creationId xmlns:a16="http://schemas.microsoft.com/office/drawing/2014/main" id="{C1452FA9-E9C9-42DB-8BE7-EBEAA36FC043}"/>
                </a:ext>
              </a:extLst>
            </p:cNvPr>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684;p47">
              <a:extLst>
                <a:ext uri="{FF2B5EF4-FFF2-40B4-BE49-F238E27FC236}">
                  <a16:creationId xmlns:a16="http://schemas.microsoft.com/office/drawing/2014/main" id="{94EB7BD5-CB61-4DCF-827C-F78487230506}"/>
                </a:ext>
              </a:extLst>
            </p:cNvPr>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685;p47">
              <a:extLst>
                <a:ext uri="{FF2B5EF4-FFF2-40B4-BE49-F238E27FC236}">
                  <a16:creationId xmlns:a16="http://schemas.microsoft.com/office/drawing/2014/main" id="{4AD589AF-1891-4994-A0AD-D5FAFAB4FF0D}"/>
                </a:ext>
              </a:extLst>
            </p:cNvPr>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686;p47">
              <a:extLst>
                <a:ext uri="{FF2B5EF4-FFF2-40B4-BE49-F238E27FC236}">
                  <a16:creationId xmlns:a16="http://schemas.microsoft.com/office/drawing/2014/main" id="{F9C7FB12-34A9-4212-B24D-8B347E47819B}"/>
                </a:ext>
              </a:extLst>
            </p:cNvPr>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687;p47">
              <a:extLst>
                <a:ext uri="{FF2B5EF4-FFF2-40B4-BE49-F238E27FC236}">
                  <a16:creationId xmlns:a16="http://schemas.microsoft.com/office/drawing/2014/main" id="{207F99FE-EEE7-41F5-B00F-0BD12CD9FBA5}"/>
                </a:ext>
              </a:extLst>
            </p:cNvPr>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688;p47">
              <a:extLst>
                <a:ext uri="{FF2B5EF4-FFF2-40B4-BE49-F238E27FC236}">
                  <a16:creationId xmlns:a16="http://schemas.microsoft.com/office/drawing/2014/main" id="{2B0CC31B-D4B9-4B33-B322-A5D308819DE3}"/>
                </a:ext>
              </a:extLst>
            </p:cNvPr>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689;p47">
              <a:extLst>
                <a:ext uri="{FF2B5EF4-FFF2-40B4-BE49-F238E27FC236}">
                  <a16:creationId xmlns:a16="http://schemas.microsoft.com/office/drawing/2014/main" id="{B0E23AC2-555D-4220-95F3-EBAED1912580}"/>
                </a:ext>
              </a:extLst>
            </p:cNvPr>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690;p47">
              <a:extLst>
                <a:ext uri="{FF2B5EF4-FFF2-40B4-BE49-F238E27FC236}">
                  <a16:creationId xmlns:a16="http://schemas.microsoft.com/office/drawing/2014/main" id="{610D005E-11AF-473E-ADAE-7B1C6BE627D4}"/>
                </a:ext>
              </a:extLst>
            </p:cNvPr>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691;p47">
              <a:extLst>
                <a:ext uri="{FF2B5EF4-FFF2-40B4-BE49-F238E27FC236}">
                  <a16:creationId xmlns:a16="http://schemas.microsoft.com/office/drawing/2014/main" id="{56B5A354-FA0D-4C08-860D-FF96C606E49C}"/>
                </a:ext>
              </a:extLst>
            </p:cNvPr>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692;p47">
              <a:extLst>
                <a:ext uri="{FF2B5EF4-FFF2-40B4-BE49-F238E27FC236}">
                  <a16:creationId xmlns:a16="http://schemas.microsoft.com/office/drawing/2014/main" id="{7A3C3119-25CC-4CE5-B44C-8D85DE7B1ED4}"/>
                </a:ext>
              </a:extLst>
            </p:cNvPr>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693;p47">
              <a:extLst>
                <a:ext uri="{FF2B5EF4-FFF2-40B4-BE49-F238E27FC236}">
                  <a16:creationId xmlns:a16="http://schemas.microsoft.com/office/drawing/2014/main" id="{3820F5B0-E159-4FB9-B236-26E56FD02FD9}"/>
                </a:ext>
              </a:extLst>
            </p:cNvPr>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694;p47">
              <a:extLst>
                <a:ext uri="{FF2B5EF4-FFF2-40B4-BE49-F238E27FC236}">
                  <a16:creationId xmlns:a16="http://schemas.microsoft.com/office/drawing/2014/main" id="{9C7D4A1E-F1CB-49CD-83B6-473D3CC7DDD8}"/>
                </a:ext>
              </a:extLst>
            </p:cNvPr>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695;p47">
              <a:extLst>
                <a:ext uri="{FF2B5EF4-FFF2-40B4-BE49-F238E27FC236}">
                  <a16:creationId xmlns:a16="http://schemas.microsoft.com/office/drawing/2014/main" id="{569C2931-A0A2-403D-8864-5BCB6870E038}"/>
                </a:ext>
              </a:extLst>
            </p:cNvPr>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696;p47">
              <a:extLst>
                <a:ext uri="{FF2B5EF4-FFF2-40B4-BE49-F238E27FC236}">
                  <a16:creationId xmlns:a16="http://schemas.microsoft.com/office/drawing/2014/main" id="{CAF69363-DBE4-4C07-AFF5-C451563EDF12}"/>
                </a:ext>
              </a:extLst>
            </p:cNvPr>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697;p47">
              <a:extLst>
                <a:ext uri="{FF2B5EF4-FFF2-40B4-BE49-F238E27FC236}">
                  <a16:creationId xmlns:a16="http://schemas.microsoft.com/office/drawing/2014/main" id="{F1B99EA7-933D-4F23-850A-01A70DF5D13D}"/>
                </a:ext>
              </a:extLst>
            </p:cNvPr>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698;p47">
              <a:extLst>
                <a:ext uri="{FF2B5EF4-FFF2-40B4-BE49-F238E27FC236}">
                  <a16:creationId xmlns:a16="http://schemas.microsoft.com/office/drawing/2014/main" id="{A72B3108-3C07-4829-AA04-BC72B9776DB2}"/>
                </a:ext>
              </a:extLst>
            </p:cNvPr>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699;p47">
              <a:extLst>
                <a:ext uri="{FF2B5EF4-FFF2-40B4-BE49-F238E27FC236}">
                  <a16:creationId xmlns:a16="http://schemas.microsoft.com/office/drawing/2014/main" id="{AAB7CC61-3D8E-4C49-A9DF-2DC44C5F0513}"/>
                </a:ext>
              </a:extLst>
            </p:cNvPr>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700;p47">
              <a:extLst>
                <a:ext uri="{FF2B5EF4-FFF2-40B4-BE49-F238E27FC236}">
                  <a16:creationId xmlns:a16="http://schemas.microsoft.com/office/drawing/2014/main" id="{1B928C57-2EC7-4CC1-B399-BA60C1C23E01}"/>
                </a:ext>
              </a:extLst>
            </p:cNvPr>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701;p47">
              <a:extLst>
                <a:ext uri="{FF2B5EF4-FFF2-40B4-BE49-F238E27FC236}">
                  <a16:creationId xmlns:a16="http://schemas.microsoft.com/office/drawing/2014/main" id="{9D7ED59D-3CA9-4982-837D-6F66C490D2D3}"/>
                </a:ext>
              </a:extLst>
            </p:cNvPr>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702;p47">
              <a:extLst>
                <a:ext uri="{FF2B5EF4-FFF2-40B4-BE49-F238E27FC236}">
                  <a16:creationId xmlns:a16="http://schemas.microsoft.com/office/drawing/2014/main" id="{184E75AC-2EBA-4F5E-B191-67F331AEF638}"/>
                </a:ext>
              </a:extLst>
            </p:cNvPr>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703;p47">
              <a:extLst>
                <a:ext uri="{FF2B5EF4-FFF2-40B4-BE49-F238E27FC236}">
                  <a16:creationId xmlns:a16="http://schemas.microsoft.com/office/drawing/2014/main" id="{F6A5A81A-EF81-457E-8F62-CCB5801712DF}"/>
                </a:ext>
              </a:extLst>
            </p:cNvPr>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704;p47">
              <a:extLst>
                <a:ext uri="{FF2B5EF4-FFF2-40B4-BE49-F238E27FC236}">
                  <a16:creationId xmlns:a16="http://schemas.microsoft.com/office/drawing/2014/main" id="{682A5BC1-A0DE-49EC-962F-4214FBC0D070}"/>
                </a:ext>
              </a:extLst>
            </p:cNvPr>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705;p47">
              <a:extLst>
                <a:ext uri="{FF2B5EF4-FFF2-40B4-BE49-F238E27FC236}">
                  <a16:creationId xmlns:a16="http://schemas.microsoft.com/office/drawing/2014/main" id="{1D508C89-34D0-4DDC-85AB-A3E87F63BA06}"/>
                </a:ext>
              </a:extLst>
            </p:cNvPr>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706;p47">
              <a:extLst>
                <a:ext uri="{FF2B5EF4-FFF2-40B4-BE49-F238E27FC236}">
                  <a16:creationId xmlns:a16="http://schemas.microsoft.com/office/drawing/2014/main" id="{B1AACC72-AB5F-4BC8-8E20-400DC2BCDC52}"/>
                </a:ext>
              </a:extLst>
            </p:cNvPr>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707;p47">
              <a:extLst>
                <a:ext uri="{FF2B5EF4-FFF2-40B4-BE49-F238E27FC236}">
                  <a16:creationId xmlns:a16="http://schemas.microsoft.com/office/drawing/2014/main" id="{BB4B6102-C25D-4008-8E00-1AC087970311}"/>
                </a:ext>
              </a:extLst>
            </p:cNvPr>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708;p47">
              <a:extLst>
                <a:ext uri="{FF2B5EF4-FFF2-40B4-BE49-F238E27FC236}">
                  <a16:creationId xmlns:a16="http://schemas.microsoft.com/office/drawing/2014/main" id="{3CBE06D7-935D-417D-B1C5-05B1E0E2E2BC}"/>
                </a:ext>
              </a:extLst>
            </p:cNvPr>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709;p47">
              <a:extLst>
                <a:ext uri="{FF2B5EF4-FFF2-40B4-BE49-F238E27FC236}">
                  <a16:creationId xmlns:a16="http://schemas.microsoft.com/office/drawing/2014/main" id="{6CFE9651-D3AD-4050-9BF5-7228B3694E9F}"/>
                </a:ext>
              </a:extLst>
            </p:cNvPr>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710;p47">
              <a:extLst>
                <a:ext uri="{FF2B5EF4-FFF2-40B4-BE49-F238E27FC236}">
                  <a16:creationId xmlns:a16="http://schemas.microsoft.com/office/drawing/2014/main" id="{29FC920E-6A32-4210-85BF-370BDCC2BE35}"/>
                </a:ext>
              </a:extLst>
            </p:cNvPr>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711;p47">
              <a:extLst>
                <a:ext uri="{FF2B5EF4-FFF2-40B4-BE49-F238E27FC236}">
                  <a16:creationId xmlns:a16="http://schemas.microsoft.com/office/drawing/2014/main" id="{AB11240C-8AAD-445C-9007-4AEA3C644344}"/>
                </a:ext>
              </a:extLst>
            </p:cNvPr>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712;p47">
              <a:extLst>
                <a:ext uri="{FF2B5EF4-FFF2-40B4-BE49-F238E27FC236}">
                  <a16:creationId xmlns:a16="http://schemas.microsoft.com/office/drawing/2014/main" id="{212C47DE-64C3-4883-A093-7CB8439C1A63}"/>
                </a:ext>
              </a:extLst>
            </p:cNvPr>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713;p47">
              <a:extLst>
                <a:ext uri="{FF2B5EF4-FFF2-40B4-BE49-F238E27FC236}">
                  <a16:creationId xmlns:a16="http://schemas.microsoft.com/office/drawing/2014/main" id="{8E15F465-B982-4FC4-AEED-BF697C916C92}"/>
                </a:ext>
              </a:extLst>
            </p:cNvPr>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714;p47">
              <a:extLst>
                <a:ext uri="{FF2B5EF4-FFF2-40B4-BE49-F238E27FC236}">
                  <a16:creationId xmlns:a16="http://schemas.microsoft.com/office/drawing/2014/main" id="{5C0DBFAD-4264-4052-890C-BD4F22733A83}"/>
                </a:ext>
              </a:extLst>
            </p:cNvPr>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715;p47">
              <a:extLst>
                <a:ext uri="{FF2B5EF4-FFF2-40B4-BE49-F238E27FC236}">
                  <a16:creationId xmlns:a16="http://schemas.microsoft.com/office/drawing/2014/main" id="{20FADFE1-185A-4E69-A48E-F9F77866D0C1}"/>
                </a:ext>
              </a:extLst>
            </p:cNvPr>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716;p47">
              <a:extLst>
                <a:ext uri="{FF2B5EF4-FFF2-40B4-BE49-F238E27FC236}">
                  <a16:creationId xmlns:a16="http://schemas.microsoft.com/office/drawing/2014/main" id="{4BD61E0B-C2A0-49EA-8BDF-9D0007110EAC}"/>
                </a:ext>
              </a:extLst>
            </p:cNvPr>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717;p47">
              <a:extLst>
                <a:ext uri="{FF2B5EF4-FFF2-40B4-BE49-F238E27FC236}">
                  <a16:creationId xmlns:a16="http://schemas.microsoft.com/office/drawing/2014/main" id="{74506699-4902-4872-AD38-3EC85FCAF3D6}"/>
                </a:ext>
              </a:extLst>
            </p:cNvPr>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718;p47">
              <a:extLst>
                <a:ext uri="{FF2B5EF4-FFF2-40B4-BE49-F238E27FC236}">
                  <a16:creationId xmlns:a16="http://schemas.microsoft.com/office/drawing/2014/main" id="{D1A1A94E-94E9-47BA-85C9-5981571C0239}"/>
                </a:ext>
              </a:extLst>
            </p:cNvPr>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719;p47">
              <a:extLst>
                <a:ext uri="{FF2B5EF4-FFF2-40B4-BE49-F238E27FC236}">
                  <a16:creationId xmlns:a16="http://schemas.microsoft.com/office/drawing/2014/main" id="{54C10F6F-35DE-4408-889C-8FD6B2CCD4BA}"/>
                </a:ext>
              </a:extLst>
            </p:cNvPr>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720;p47">
              <a:extLst>
                <a:ext uri="{FF2B5EF4-FFF2-40B4-BE49-F238E27FC236}">
                  <a16:creationId xmlns:a16="http://schemas.microsoft.com/office/drawing/2014/main" id="{BDB8BDB5-1B2D-4DCE-ACD8-0E79DC0C2133}"/>
                </a:ext>
              </a:extLst>
            </p:cNvPr>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721;p47">
              <a:extLst>
                <a:ext uri="{FF2B5EF4-FFF2-40B4-BE49-F238E27FC236}">
                  <a16:creationId xmlns:a16="http://schemas.microsoft.com/office/drawing/2014/main" id="{072210FC-C6BD-4339-8D54-24ACC6417681}"/>
                </a:ext>
              </a:extLst>
            </p:cNvPr>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722;p47">
              <a:extLst>
                <a:ext uri="{FF2B5EF4-FFF2-40B4-BE49-F238E27FC236}">
                  <a16:creationId xmlns:a16="http://schemas.microsoft.com/office/drawing/2014/main" id="{C282DF84-D278-4ACF-A588-B5455FE72960}"/>
                </a:ext>
              </a:extLst>
            </p:cNvPr>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723;p47">
              <a:extLst>
                <a:ext uri="{FF2B5EF4-FFF2-40B4-BE49-F238E27FC236}">
                  <a16:creationId xmlns:a16="http://schemas.microsoft.com/office/drawing/2014/main" id="{3F8E727E-7B29-40D0-99C8-819FE36EBF9F}"/>
                </a:ext>
              </a:extLst>
            </p:cNvPr>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724;p47">
              <a:extLst>
                <a:ext uri="{FF2B5EF4-FFF2-40B4-BE49-F238E27FC236}">
                  <a16:creationId xmlns:a16="http://schemas.microsoft.com/office/drawing/2014/main" id="{EA0CCBD5-21A3-4A51-95D2-82A5A03D7E9B}"/>
                </a:ext>
              </a:extLst>
            </p:cNvPr>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725;p47">
              <a:extLst>
                <a:ext uri="{FF2B5EF4-FFF2-40B4-BE49-F238E27FC236}">
                  <a16:creationId xmlns:a16="http://schemas.microsoft.com/office/drawing/2014/main" id="{2E3CF75A-2270-48DB-BB60-4542449FF6CE}"/>
                </a:ext>
              </a:extLst>
            </p:cNvPr>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726;p47">
              <a:extLst>
                <a:ext uri="{FF2B5EF4-FFF2-40B4-BE49-F238E27FC236}">
                  <a16:creationId xmlns:a16="http://schemas.microsoft.com/office/drawing/2014/main" id="{ED70E565-A895-43E8-9604-597B7C9F8874}"/>
                </a:ext>
              </a:extLst>
            </p:cNvPr>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727;p47">
              <a:extLst>
                <a:ext uri="{FF2B5EF4-FFF2-40B4-BE49-F238E27FC236}">
                  <a16:creationId xmlns:a16="http://schemas.microsoft.com/office/drawing/2014/main" id="{2DC5813F-2BD4-40CF-A255-6796B0F15444}"/>
                </a:ext>
              </a:extLst>
            </p:cNvPr>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728;p47">
              <a:extLst>
                <a:ext uri="{FF2B5EF4-FFF2-40B4-BE49-F238E27FC236}">
                  <a16:creationId xmlns:a16="http://schemas.microsoft.com/office/drawing/2014/main" id="{7F3AAFDA-78C2-4DFF-88A6-48B874DA5482}"/>
                </a:ext>
              </a:extLst>
            </p:cNvPr>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729;p47">
              <a:extLst>
                <a:ext uri="{FF2B5EF4-FFF2-40B4-BE49-F238E27FC236}">
                  <a16:creationId xmlns:a16="http://schemas.microsoft.com/office/drawing/2014/main" id="{85E7F26D-C2D8-49E4-8972-3E1B2B49DEF1}"/>
                </a:ext>
              </a:extLst>
            </p:cNvPr>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730;p47">
              <a:extLst>
                <a:ext uri="{FF2B5EF4-FFF2-40B4-BE49-F238E27FC236}">
                  <a16:creationId xmlns:a16="http://schemas.microsoft.com/office/drawing/2014/main" id="{A1FF2742-0D59-4139-AD24-861681724642}"/>
                </a:ext>
              </a:extLst>
            </p:cNvPr>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731;p47">
              <a:extLst>
                <a:ext uri="{FF2B5EF4-FFF2-40B4-BE49-F238E27FC236}">
                  <a16:creationId xmlns:a16="http://schemas.microsoft.com/office/drawing/2014/main" id="{0DD4A08C-0AA2-422B-A34A-6BBB5F9BABC4}"/>
                </a:ext>
              </a:extLst>
            </p:cNvPr>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732;p47">
              <a:extLst>
                <a:ext uri="{FF2B5EF4-FFF2-40B4-BE49-F238E27FC236}">
                  <a16:creationId xmlns:a16="http://schemas.microsoft.com/office/drawing/2014/main" id="{070305C7-6975-4F77-ABBF-25C0F90E5696}"/>
                </a:ext>
              </a:extLst>
            </p:cNvPr>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733;p47">
              <a:extLst>
                <a:ext uri="{FF2B5EF4-FFF2-40B4-BE49-F238E27FC236}">
                  <a16:creationId xmlns:a16="http://schemas.microsoft.com/office/drawing/2014/main" id="{5C7735FB-86AB-4083-8F50-E697E3D13D77}"/>
                </a:ext>
              </a:extLst>
            </p:cNvPr>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734;p47">
              <a:extLst>
                <a:ext uri="{FF2B5EF4-FFF2-40B4-BE49-F238E27FC236}">
                  <a16:creationId xmlns:a16="http://schemas.microsoft.com/office/drawing/2014/main" id="{D76FE038-F7AF-4E70-935E-3A512381423B}"/>
                </a:ext>
              </a:extLst>
            </p:cNvPr>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735;p47">
              <a:extLst>
                <a:ext uri="{FF2B5EF4-FFF2-40B4-BE49-F238E27FC236}">
                  <a16:creationId xmlns:a16="http://schemas.microsoft.com/office/drawing/2014/main" id="{8FB44CCB-4710-4665-8B50-4B76A73EA0CB}"/>
                </a:ext>
              </a:extLst>
            </p:cNvPr>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736;p47">
              <a:extLst>
                <a:ext uri="{FF2B5EF4-FFF2-40B4-BE49-F238E27FC236}">
                  <a16:creationId xmlns:a16="http://schemas.microsoft.com/office/drawing/2014/main" id="{3C9D8A7B-174B-4BEC-B009-A08FC7B98AA5}"/>
                </a:ext>
              </a:extLst>
            </p:cNvPr>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737;p47">
              <a:extLst>
                <a:ext uri="{FF2B5EF4-FFF2-40B4-BE49-F238E27FC236}">
                  <a16:creationId xmlns:a16="http://schemas.microsoft.com/office/drawing/2014/main" id="{90C8B0C9-0C6E-4FEC-8DA7-2E4721242CEE}"/>
                </a:ext>
              </a:extLst>
            </p:cNvPr>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738;p47">
              <a:extLst>
                <a:ext uri="{FF2B5EF4-FFF2-40B4-BE49-F238E27FC236}">
                  <a16:creationId xmlns:a16="http://schemas.microsoft.com/office/drawing/2014/main" id="{43F00ECA-5296-4BC2-9633-494A016BBE25}"/>
                </a:ext>
              </a:extLst>
            </p:cNvPr>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739;p47">
              <a:extLst>
                <a:ext uri="{FF2B5EF4-FFF2-40B4-BE49-F238E27FC236}">
                  <a16:creationId xmlns:a16="http://schemas.microsoft.com/office/drawing/2014/main" id="{5AA9048B-A268-4009-A5B5-C3608F79550B}"/>
                </a:ext>
              </a:extLst>
            </p:cNvPr>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740;p47">
              <a:extLst>
                <a:ext uri="{FF2B5EF4-FFF2-40B4-BE49-F238E27FC236}">
                  <a16:creationId xmlns:a16="http://schemas.microsoft.com/office/drawing/2014/main" id="{3A4C4EB7-A08A-4B74-A683-A2FDBD47481A}"/>
                </a:ext>
              </a:extLst>
            </p:cNvPr>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741;p47">
              <a:extLst>
                <a:ext uri="{FF2B5EF4-FFF2-40B4-BE49-F238E27FC236}">
                  <a16:creationId xmlns:a16="http://schemas.microsoft.com/office/drawing/2014/main" id="{04C6C9AC-55B2-4477-B32C-9A4CCD9E7483}"/>
                </a:ext>
              </a:extLst>
            </p:cNvPr>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742;p47">
              <a:extLst>
                <a:ext uri="{FF2B5EF4-FFF2-40B4-BE49-F238E27FC236}">
                  <a16:creationId xmlns:a16="http://schemas.microsoft.com/office/drawing/2014/main" id="{7752CE9A-6775-4B17-8FF3-D16E73761B8E}"/>
                </a:ext>
              </a:extLst>
            </p:cNvPr>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743;p47">
              <a:extLst>
                <a:ext uri="{FF2B5EF4-FFF2-40B4-BE49-F238E27FC236}">
                  <a16:creationId xmlns:a16="http://schemas.microsoft.com/office/drawing/2014/main" id="{8B84E005-9FCA-4CA5-95D0-F2ACF004F5DA}"/>
                </a:ext>
              </a:extLst>
            </p:cNvPr>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744;p47">
              <a:extLst>
                <a:ext uri="{FF2B5EF4-FFF2-40B4-BE49-F238E27FC236}">
                  <a16:creationId xmlns:a16="http://schemas.microsoft.com/office/drawing/2014/main" id="{80DF1C94-B27E-4E63-B090-9A2A8CEE8D04}"/>
                </a:ext>
              </a:extLst>
            </p:cNvPr>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745;p47">
              <a:extLst>
                <a:ext uri="{FF2B5EF4-FFF2-40B4-BE49-F238E27FC236}">
                  <a16:creationId xmlns:a16="http://schemas.microsoft.com/office/drawing/2014/main" id="{57F433F6-774C-429C-B550-04AF331A1DCD}"/>
                </a:ext>
              </a:extLst>
            </p:cNvPr>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746;p47">
              <a:extLst>
                <a:ext uri="{FF2B5EF4-FFF2-40B4-BE49-F238E27FC236}">
                  <a16:creationId xmlns:a16="http://schemas.microsoft.com/office/drawing/2014/main" id="{42576200-631C-4F1E-85C5-38418CACA0C0}"/>
                </a:ext>
              </a:extLst>
            </p:cNvPr>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747;p47">
              <a:extLst>
                <a:ext uri="{FF2B5EF4-FFF2-40B4-BE49-F238E27FC236}">
                  <a16:creationId xmlns:a16="http://schemas.microsoft.com/office/drawing/2014/main" id="{F1841F03-4362-4EEE-9A15-0BA072668D90}"/>
                </a:ext>
              </a:extLst>
            </p:cNvPr>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748;p47">
              <a:extLst>
                <a:ext uri="{FF2B5EF4-FFF2-40B4-BE49-F238E27FC236}">
                  <a16:creationId xmlns:a16="http://schemas.microsoft.com/office/drawing/2014/main" id="{95919B0F-29E5-410B-B412-843E819E359C}"/>
                </a:ext>
              </a:extLst>
            </p:cNvPr>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749;p47">
              <a:extLst>
                <a:ext uri="{FF2B5EF4-FFF2-40B4-BE49-F238E27FC236}">
                  <a16:creationId xmlns:a16="http://schemas.microsoft.com/office/drawing/2014/main" id="{CE477A54-E595-47FD-B4FF-A3F3EBAD96DE}"/>
                </a:ext>
              </a:extLst>
            </p:cNvPr>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750;p47">
              <a:extLst>
                <a:ext uri="{FF2B5EF4-FFF2-40B4-BE49-F238E27FC236}">
                  <a16:creationId xmlns:a16="http://schemas.microsoft.com/office/drawing/2014/main" id="{FEC7289E-8EB0-471D-9013-6A15975BABC0}"/>
                </a:ext>
              </a:extLst>
            </p:cNvPr>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751;p47">
              <a:extLst>
                <a:ext uri="{FF2B5EF4-FFF2-40B4-BE49-F238E27FC236}">
                  <a16:creationId xmlns:a16="http://schemas.microsoft.com/office/drawing/2014/main" id="{DA339674-2938-4127-BE2B-662ADCF88281}"/>
                </a:ext>
              </a:extLst>
            </p:cNvPr>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752;p47">
              <a:extLst>
                <a:ext uri="{FF2B5EF4-FFF2-40B4-BE49-F238E27FC236}">
                  <a16:creationId xmlns:a16="http://schemas.microsoft.com/office/drawing/2014/main" id="{F96DB77F-064E-4E36-AB37-C8EF7CDBB10A}"/>
                </a:ext>
              </a:extLst>
            </p:cNvPr>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753;p47">
              <a:extLst>
                <a:ext uri="{FF2B5EF4-FFF2-40B4-BE49-F238E27FC236}">
                  <a16:creationId xmlns:a16="http://schemas.microsoft.com/office/drawing/2014/main" id="{76C637C8-9E93-410B-A663-1E90C1284978}"/>
                </a:ext>
              </a:extLst>
            </p:cNvPr>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754;p47">
              <a:extLst>
                <a:ext uri="{FF2B5EF4-FFF2-40B4-BE49-F238E27FC236}">
                  <a16:creationId xmlns:a16="http://schemas.microsoft.com/office/drawing/2014/main" id="{D3E1096F-D485-4A91-9674-444BC8679CAC}"/>
                </a:ext>
              </a:extLst>
            </p:cNvPr>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755;p47">
              <a:extLst>
                <a:ext uri="{FF2B5EF4-FFF2-40B4-BE49-F238E27FC236}">
                  <a16:creationId xmlns:a16="http://schemas.microsoft.com/office/drawing/2014/main" id="{F4E0CDD6-EBD2-4B3F-B275-9AD7269DB495}"/>
                </a:ext>
              </a:extLst>
            </p:cNvPr>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756;p47">
              <a:extLst>
                <a:ext uri="{FF2B5EF4-FFF2-40B4-BE49-F238E27FC236}">
                  <a16:creationId xmlns:a16="http://schemas.microsoft.com/office/drawing/2014/main" id="{F35EA20F-CE16-4700-B1F1-9DA7FB0D109D}"/>
                </a:ext>
              </a:extLst>
            </p:cNvPr>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757;p47">
              <a:extLst>
                <a:ext uri="{FF2B5EF4-FFF2-40B4-BE49-F238E27FC236}">
                  <a16:creationId xmlns:a16="http://schemas.microsoft.com/office/drawing/2014/main" id="{4E342B9B-0261-4C80-97D4-1E894F622887}"/>
                </a:ext>
              </a:extLst>
            </p:cNvPr>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758;p47">
              <a:extLst>
                <a:ext uri="{FF2B5EF4-FFF2-40B4-BE49-F238E27FC236}">
                  <a16:creationId xmlns:a16="http://schemas.microsoft.com/office/drawing/2014/main" id="{AF3D8EC4-43CD-4A2D-A21A-D1EDF4117E97}"/>
                </a:ext>
              </a:extLst>
            </p:cNvPr>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759;p47">
              <a:extLst>
                <a:ext uri="{FF2B5EF4-FFF2-40B4-BE49-F238E27FC236}">
                  <a16:creationId xmlns:a16="http://schemas.microsoft.com/office/drawing/2014/main" id="{EA5CBCF0-8125-42BA-BB5C-21F0294E8A7B}"/>
                </a:ext>
              </a:extLst>
            </p:cNvPr>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760;p47">
              <a:extLst>
                <a:ext uri="{FF2B5EF4-FFF2-40B4-BE49-F238E27FC236}">
                  <a16:creationId xmlns:a16="http://schemas.microsoft.com/office/drawing/2014/main" id="{8A5544AD-3556-4233-8501-37AE189FD21E}"/>
                </a:ext>
              </a:extLst>
            </p:cNvPr>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761;p47">
              <a:extLst>
                <a:ext uri="{FF2B5EF4-FFF2-40B4-BE49-F238E27FC236}">
                  <a16:creationId xmlns:a16="http://schemas.microsoft.com/office/drawing/2014/main" id="{0E584BA0-A952-430E-A4B8-E7231DF8570C}"/>
                </a:ext>
              </a:extLst>
            </p:cNvPr>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762;p47">
              <a:extLst>
                <a:ext uri="{FF2B5EF4-FFF2-40B4-BE49-F238E27FC236}">
                  <a16:creationId xmlns:a16="http://schemas.microsoft.com/office/drawing/2014/main" id="{66EDEE07-51A4-49D8-A90F-DCEC7FFEBF75}"/>
                </a:ext>
              </a:extLst>
            </p:cNvPr>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763;p47">
              <a:extLst>
                <a:ext uri="{FF2B5EF4-FFF2-40B4-BE49-F238E27FC236}">
                  <a16:creationId xmlns:a16="http://schemas.microsoft.com/office/drawing/2014/main" id="{7B0C6854-AF2D-4B2C-9437-201866E674D8}"/>
                </a:ext>
              </a:extLst>
            </p:cNvPr>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764;p47">
              <a:extLst>
                <a:ext uri="{FF2B5EF4-FFF2-40B4-BE49-F238E27FC236}">
                  <a16:creationId xmlns:a16="http://schemas.microsoft.com/office/drawing/2014/main" id="{3126A011-0661-4337-89C9-F675E82C655E}"/>
                </a:ext>
              </a:extLst>
            </p:cNvPr>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765;p47">
              <a:extLst>
                <a:ext uri="{FF2B5EF4-FFF2-40B4-BE49-F238E27FC236}">
                  <a16:creationId xmlns:a16="http://schemas.microsoft.com/office/drawing/2014/main" id="{5076EF48-6114-4F2E-8D80-82B7D50BAB51}"/>
                </a:ext>
              </a:extLst>
            </p:cNvPr>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766;p47">
              <a:extLst>
                <a:ext uri="{FF2B5EF4-FFF2-40B4-BE49-F238E27FC236}">
                  <a16:creationId xmlns:a16="http://schemas.microsoft.com/office/drawing/2014/main" id="{449C4BCA-347F-4178-9BB3-911A7D6D5D49}"/>
                </a:ext>
              </a:extLst>
            </p:cNvPr>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767;p47">
              <a:extLst>
                <a:ext uri="{FF2B5EF4-FFF2-40B4-BE49-F238E27FC236}">
                  <a16:creationId xmlns:a16="http://schemas.microsoft.com/office/drawing/2014/main" id="{E70D79A8-ED71-40EE-9008-48E2AD26CE51}"/>
                </a:ext>
              </a:extLst>
            </p:cNvPr>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768;p47">
              <a:extLst>
                <a:ext uri="{FF2B5EF4-FFF2-40B4-BE49-F238E27FC236}">
                  <a16:creationId xmlns:a16="http://schemas.microsoft.com/office/drawing/2014/main" id="{3ECA0EFA-05D3-4BAB-BFBF-A5DE6E70C02A}"/>
                </a:ext>
              </a:extLst>
            </p:cNvPr>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769;p47">
              <a:extLst>
                <a:ext uri="{FF2B5EF4-FFF2-40B4-BE49-F238E27FC236}">
                  <a16:creationId xmlns:a16="http://schemas.microsoft.com/office/drawing/2014/main" id="{F35F9010-AB42-4714-9F27-3FFBA2412A47}"/>
                </a:ext>
              </a:extLst>
            </p:cNvPr>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7" name="Google Shape;2770;p47">
              <a:extLst>
                <a:ext uri="{FF2B5EF4-FFF2-40B4-BE49-F238E27FC236}">
                  <a16:creationId xmlns:a16="http://schemas.microsoft.com/office/drawing/2014/main" id="{807FA5BC-EE90-4306-87A1-F8C7D279FC46}"/>
                </a:ext>
              </a:extLst>
            </p:cNvPr>
            <p:cNvGrpSpPr/>
            <p:nvPr/>
          </p:nvGrpSpPr>
          <p:grpSpPr>
            <a:xfrm>
              <a:off x="4146745" y="1006881"/>
              <a:ext cx="330894" cy="250785"/>
              <a:chOff x="6621095" y="1452181"/>
              <a:chExt cx="330894" cy="250785"/>
            </a:xfrm>
          </p:grpSpPr>
          <p:sp>
            <p:nvSpPr>
              <p:cNvPr id="260" name="Google Shape;2771;p47">
                <a:extLst>
                  <a:ext uri="{FF2B5EF4-FFF2-40B4-BE49-F238E27FC236}">
                    <a16:creationId xmlns:a16="http://schemas.microsoft.com/office/drawing/2014/main" id="{B5C7D68A-09E3-475D-A7D5-0B8BBB2C9FF1}"/>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772;p47">
                <a:extLst>
                  <a:ext uri="{FF2B5EF4-FFF2-40B4-BE49-F238E27FC236}">
                    <a16:creationId xmlns:a16="http://schemas.microsoft.com/office/drawing/2014/main" id="{35FF666F-B750-4E78-819B-9E0A27DDC41B}"/>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773;p47">
                <a:extLst>
                  <a:ext uri="{FF2B5EF4-FFF2-40B4-BE49-F238E27FC236}">
                    <a16:creationId xmlns:a16="http://schemas.microsoft.com/office/drawing/2014/main" id="{A2848DB3-7066-4B67-854A-D2EE657CC28B}"/>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774;p47">
                <a:extLst>
                  <a:ext uri="{FF2B5EF4-FFF2-40B4-BE49-F238E27FC236}">
                    <a16:creationId xmlns:a16="http://schemas.microsoft.com/office/drawing/2014/main" id="{EB01030F-FB0D-4B90-921B-304F8423A31C}"/>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775;p47">
                <a:extLst>
                  <a:ext uri="{FF2B5EF4-FFF2-40B4-BE49-F238E27FC236}">
                    <a16:creationId xmlns:a16="http://schemas.microsoft.com/office/drawing/2014/main" id="{FDCA6EAE-65DF-4438-84D7-4FD7E1074313}"/>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8" name="Google Shape;2776;p47">
              <a:extLst>
                <a:ext uri="{FF2B5EF4-FFF2-40B4-BE49-F238E27FC236}">
                  <a16:creationId xmlns:a16="http://schemas.microsoft.com/office/drawing/2014/main" id="{20872229-1520-46C3-B32D-C8FC2ABB7C6B}"/>
                </a:ext>
              </a:extLst>
            </p:cNvPr>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777;p47">
              <a:extLst>
                <a:ext uri="{FF2B5EF4-FFF2-40B4-BE49-F238E27FC236}">
                  <a16:creationId xmlns:a16="http://schemas.microsoft.com/office/drawing/2014/main" id="{9BF69506-471C-4FC9-9DE8-EEAFDBA40180}"/>
                </a:ext>
              </a:extLst>
            </p:cNvPr>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4233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396991" y="722728"/>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a:latin typeface="Bahnschrift SemiBold Condensed" panose="020B0502040204020203" pitchFamily="34" charset="0"/>
                <a:cs typeface="Times New Roman" panose="02020603050405020304" pitchFamily="18" charset="0"/>
              </a:rPr>
              <a:t>GIAO DIỆN ĐĂNG KÝ VÀ ĐĂNG NHẬP</a:t>
            </a:r>
            <a:endParaRPr sz="2800" dirty="0">
              <a:latin typeface="Bahnschrift SemiBold Condensed" panose="020B0502040204020203" pitchFamily="34" charset="0"/>
              <a:cs typeface="Times New Roman" panose="02020603050405020304" pitchFamily="18" charset="0"/>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2" name="Picture 1">
            <a:extLst>
              <a:ext uri="{FF2B5EF4-FFF2-40B4-BE49-F238E27FC236}">
                <a16:creationId xmlns:a16="http://schemas.microsoft.com/office/drawing/2014/main" id="{C8067744-6F81-2955-D89B-04D4EC822081}"/>
              </a:ext>
            </a:extLst>
          </p:cNvPr>
          <p:cNvPicPr>
            <a:picLocks noChangeAspect="1"/>
          </p:cNvPicPr>
          <p:nvPr/>
        </p:nvPicPr>
        <p:blipFill>
          <a:blip r:embed="rId3"/>
          <a:stretch>
            <a:fillRect/>
          </a:stretch>
        </p:blipFill>
        <p:spPr>
          <a:xfrm>
            <a:off x="961080" y="1229947"/>
            <a:ext cx="1685450" cy="3633080"/>
          </a:xfrm>
          <a:prstGeom prst="rect">
            <a:avLst/>
          </a:prstGeom>
        </p:spPr>
      </p:pic>
      <p:pic>
        <p:nvPicPr>
          <p:cNvPr id="3" name="Picture 2">
            <a:extLst>
              <a:ext uri="{FF2B5EF4-FFF2-40B4-BE49-F238E27FC236}">
                <a16:creationId xmlns:a16="http://schemas.microsoft.com/office/drawing/2014/main" id="{351275BD-34FC-EF71-5F59-DC557E40CDC2}"/>
              </a:ext>
            </a:extLst>
          </p:cNvPr>
          <p:cNvPicPr>
            <a:picLocks noChangeAspect="1"/>
          </p:cNvPicPr>
          <p:nvPr/>
        </p:nvPicPr>
        <p:blipFill>
          <a:blip r:embed="rId4"/>
          <a:stretch>
            <a:fillRect/>
          </a:stretch>
        </p:blipFill>
        <p:spPr>
          <a:xfrm>
            <a:off x="6878470" y="1239283"/>
            <a:ext cx="1685450" cy="3614407"/>
          </a:xfrm>
          <a:prstGeom prst="rect">
            <a:avLst/>
          </a:prstGeom>
        </p:spPr>
      </p:pic>
      <p:pic>
        <p:nvPicPr>
          <p:cNvPr id="4" name="Picture 3">
            <a:extLst>
              <a:ext uri="{FF2B5EF4-FFF2-40B4-BE49-F238E27FC236}">
                <a16:creationId xmlns:a16="http://schemas.microsoft.com/office/drawing/2014/main" id="{7644BBF1-AC23-78B0-6EA5-44C452A25FD2}"/>
              </a:ext>
            </a:extLst>
          </p:cNvPr>
          <p:cNvPicPr>
            <a:picLocks noChangeAspect="1"/>
          </p:cNvPicPr>
          <p:nvPr/>
        </p:nvPicPr>
        <p:blipFill>
          <a:blip r:embed="rId5"/>
          <a:stretch>
            <a:fillRect/>
          </a:stretch>
        </p:blipFill>
        <p:spPr>
          <a:xfrm>
            <a:off x="3849274" y="1229947"/>
            <a:ext cx="1685450" cy="3595003"/>
          </a:xfrm>
          <a:prstGeom prst="rect">
            <a:avLst/>
          </a:prstGeom>
        </p:spPr>
      </p:pic>
    </p:spTree>
    <p:extLst>
      <p:ext uri="{BB962C8B-B14F-4D97-AF65-F5344CB8AC3E}">
        <p14:creationId xmlns:p14="http://schemas.microsoft.com/office/powerpoint/2010/main" val="229596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396991" y="722728"/>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a:latin typeface="Bahnschrift SemiBold Condensed" panose="020B0502040204020203" pitchFamily="34" charset="0"/>
                <a:cs typeface="Times New Roman" panose="02020603050405020304" pitchFamily="18" charset="0"/>
              </a:rPr>
              <a:t>TẠO PROFILE CÁ NHÂN</a:t>
            </a:r>
            <a:endParaRPr sz="2800" dirty="0">
              <a:latin typeface="Bahnschrift SemiBold Condensed" panose="020B0502040204020203" pitchFamily="34" charset="0"/>
              <a:cs typeface="Times New Roman" panose="02020603050405020304" pitchFamily="18" charset="0"/>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1F93693F-AEF5-246C-AF5A-5603C329C3A2}"/>
              </a:ext>
            </a:extLst>
          </p:cNvPr>
          <p:cNvPicPr>
            <a:picLocks noChangeAspect="1"/>
          </p:cNvPicPr>
          <p:nvPr/>
        </p:nvPicPr>
        <p:blipFill>
          <a:blip r:embed="rId3"/>
          <a:stretch>
            <a:fillRect/>
          </a:stretch>
        </p:blipFill>
        <p:spPr>
          <a:xfrm>
            <a:off x="870466" y="1209932"/>
            <a:ext cx="1663186" cy="3555296"/>
          </a:xfrm>
          <a:prstGeom prst="rect">
            <a:avLst/>
          </a:prstGeom>
        </p:spPr>
      </p:pic>
      <p:pic>
        <p:nvPicPr>
          <p:cNvPr id="4" name="Picture 3">
            <a:extLst>
              <a:ext uri="{FF2B5EF4-FFF2-40B4-BE49-F238E27FC236}">
                <a16:creationId xmlns:a16="http://schemas.microsoft.com/office/drawing/2014/main" id="{2BE9BDEC-2DA4-D6CB-F110-FDC3AD4162DC}"/>
              </a:ext>
            </a:extLst>
          </p:cNvPr>
          <p:cNvPicPr>
            <a:picLocks noChangeAspect="1"/>
          </p:cNvPicPr>
          <p:nvPr/>
        </p:nvPicPr>
        <p:blipFill>
          <a:blip r:embed="rId4"/>
          <a:stretch>
            <a:fillRect/>
          </a:stretch>
        </p:blipFill>
        <p:spPr>
          <a:xfrm>
            <a:off x="2878586" y="1202850"/>
            <a:ext cx="1599884" cy="3555297"/>
          </a:xfrm>
          <a:prstGeom prst="rect">
            <a:avLst/>
          </a:prstGeom>
        </p:spPr>
      </p:pic>
      <p:pic>
        <p:nvPicPr>
          <p:cNvPr id="5" name="Picture 4">
            <a:extLst>
              <a:ext uri="{FF2B5EF4-FFF2-40B4-BE49-F238E27FC236}">
                <a16:creationId xmlns:a16="http://schemas.microsoft.com/office/drawing/2014/main" id="{565E3D7C-D911-76D4-01BD-F07DD2A0FC1C}"/>
              </a:ext>
            </a:extLst>
          </p:cNvPr>
          <p:cNvPicPr>
            <a:picLocks noChangeAspect="1"/>
          </p:cNvPicPr>
          <p:nvPr/>
        </p:nvPicPr>
        <p:blipFill>
          <a:blip r:embed="rId5"/>
          <a:stretch>
            <a:fillRect/>
          </a:stretch>
        </p:blipFill>
        <p:spPr>
          <a:xfrm>
            <a:off x="4823404" y="1209932"/>
            <a:ext cx="1626067" cy="3555297"/>
          </a:xfrm>
          <a:prstGeom prst="rect">
            <a:avLst/>
          </a:prstGeom>
        </p:spPr>
      </p:pic>
      <p:pic>
        <p:nvPicPr>
          <p:cNvPr id="6" name="Picture 5">
            <a:extLst>
              <a:ext uri="{FF2B5EF4-FFF2-40B4-BE49-F238E27FC236}">
                <a16:creationId xmlns:a16="http://schemas.microsoft.com/office/drawing/2014/main" id="{1E592E49-1F99-A8F3-23D6-9CC478B6E0DF}"/>
              </a:ext>
            </a:extLst>
          </p:cNvPr>
          <p:cNvPicPr>
            <a:picLocks noChangeAspect="1"/>
          </p:cNvPicPr>
          <p:nvPr/>
        </p:nvPicPr>
        <p:blipFill>
          <a:blip r:embed="rId6"/>
          <a:stretch>
            <a:fillRect/>
          </a:stretch>
        </p:blipFill>
        <p:spPr>
          <a:xfrm>
            <a:off x="6794405" y="1209932"/>
            <a:ext cx="1627556" cy="3555296"/>
          </a:xfrm>
          <a:prstGeom prst="rect">
            <a:avLst/>
          </a:prstGeom>
        </p:spPr>
      </p:pic>
    </p:spTree>
    <p:extLst>
      <p:ext uri="{BB962C8B-B14F-4D97-AF65-F5344CB8AC3E}">
        <p14:creationId xmlns:p14="http://schemas.microsoft.com/office/powerpoint/2010/main" val="116648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396991" y="722728"/>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a:latin typeface="Bahnschrift SemiBold Condensed" panose="020B0502040204020203" pitchFamily="34" charset="0"/>
                <a:cs typeface="Times New Roman" panose="02020603050405020304" pitchFamily="18" charset="0"/>
              </a:rPr>
              <a:t>TẠO PROFILE CÁ NHÂN</a:t>
            </a:r>
            <a:endParaRPr sz="2800" dirty="0">
              <a:latin typeface="Bahnschrift SemiBold Condensed" panose="020B0502040204020203" pitchFamily="34" charset="0"/>
              <a:cs typeface="Times New Roman" panose="02020603050405020304" pitchFamily="18" charset="0"/>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pic>
        <p:nvPicPr>
          <p:cNvPr id="7" name="Picture 6">
            <a:extLst>
              <a:ext uri="{FF2B5EF4-FFF2-40B4-BE49-F238E27FC236}">
                <a16:creationId xmlns:a16="http://schemas.microsoft.com/office/drawing/2014/main" id="{AB8BF8FC-61B1-A6F9-2E6B-0F3383C00E15}"/>
              </a:ext>
            </a:extLst>
          </p:cNvPr>
          <p:cNvPicPr>
            <a:picLocks noChangeAspect="1"/>
          </p:cNvPicPr>
          <p:nvPr/>
        </p:nvPicPr>
        <p:blipFill>
          <a:blip r:embed="rId3"/>
          <a:stretch>
            <a:fillRect/>
          </a:stretch>
        </p:blipFill>
        <p:spPr>
          <a:xfrm>
            <a:off x="804482" y="1187072"/>
            <a:ext cx="1639465" cy="3555296"/>
          </a:xfrm>
          <a:prstGeom prst="rect">
            <a:avLst/>
          </a:prstGeom>
        </p:spPr>
      </p:pic>
      <p:pic>
        <p:nvPicPr>
          <p:cNvPr id="2" name="Picture 1">
            <a:extLst>
              <a:ext uri="{FF2B5EF4-FFF2-40B4-BE49-F238E27FC236}">
                <a16:creationId xmlns:a16="http://schemas.microsoft.com/office/drawing/2014/main" id="{55515274-6B40-BC80-312B-16E29196F72F}"/>
              </a:ext>
            </a:extLst>
          </p:cNvPr>
          <p:cNvPicPr>
            <a:picLocks noChangeAspect="1"/>
          </p:cNvPicPr>
          <p:nvPr/>
        </p:nvPicPr>
        <p:blipFill>
          <a:blip r:embed="rId4"/>
          <a:stretch>
            <a:fillRect/>
          </a:stretch>
        </p:blipFill>
        <p:spPr>
          <a:xfrm>
            <a:off x="4814268" y="1181574"/>
            <a:ext cx="1668909" cy="3555296"/>
          </a:xfrm>
          <a:prstGeom prst="rect">
            <a:avLst/>
          </a:prstGeom>
        </p:spPr>
      </p:pic>
      <p:pic>
        <p:nvPicPr>
          <p:cNvPr id="8" name="Picture 7">
            <a:extLst>
              <a:ext uri="{FF2B5EF4-FFF2-40B4-BE49-F238E27FC236}">
                <a16:creationId xmlns:a16="http://schemas.microsoft.com/office/drawing/2014/main" id="{EC666A58-7373-6860-9E9F-C9D81039CBC7}"/>
              </a:ext>
            </a:extLst>
          </p:cNvPr>
          <p:cNvPicPr>
            <a:picLocks noChangeAspect="1"/>
          </p:cNvPicPr>
          <p:nvPr/>
        </p:nvPicPr>
        <p:blipFill>
          <a:blip r:embed="rId5"/>
          <a:stretch>
            <a:fillRect/>
          </a:stretch>
        </p:blipFill>
        <p:spPr>
          <a:xfrm>
            <a:off x="2828273" y="1187072"/>
            <a:ext cx="1639465" cy="3549798"/>
          </a:xfrm>
          <a:prstGeom prst="rect">
            <a:avLst/>
          </a:prstGeom>
        </p:spPr>
      </p:pic>
      <p:pic>
        <p:nvPicPr>
          <p:cNvPr id="9" name="Picture 8">
            <a:extLst>
              <a:ext uri="{FF2B5EF4-FFF2-40B4-BE49-F238E27FC236}">
                <a16:creationId xmlns:a16="http://schemas.microsoft.com/office/drawing/2014/main" id="{5CC24298-F1BB-7F88-B99C-BFCC95C5F8B1}"/>
              </a:ext>
            </a:extLst>
          </p:cNvPr>
          <p:cNvPicPr>
            <a:picLocks noChangeAspect="1"/>
          </p:cNvPicPr>
          <p:nvPr/>
        </p:nvPicPr>
        <p:blipFill>
          <a:blip r:embed="rId6"/>
          <a:stretch>
            <a:fillRect/>
          </a:stretch>
        </p:blipFill>
        <p:spPr>
          <a:xfrm>
            <a:off x="6838059" y="1201043"/>
            <a:ext cx="1639465" cy="3535827"/>
          </a:xfrm>
          <a:prstGeom prst="rect">
            <a:avLst/>
          </a:prstGeom>
        </p:spPr>
      </p:pic>
    </p:spTree>
    <p:extLst>
      <p:ext uri="{BB962C8B-B14F-4D97-AF65-F5344CB8AC3E}">
        <p14:creationId xmlns:p14="http://schemas.microsoft.com/office/powerpoint/2010/main" val="244096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396991" y="722728"/>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a:latin typeface="Bahnschrift SemiBold Condensed" panose="020B0502040204020203" pitchFamily="34" charset="0"/>
                <a:cs typeface="Times New Roman" panose="02020603050405020304" pitchFamily="18" charset="0"/>
              </a:rPr>
              <a:t>GIAO DIỆN CHAT</a:t>
            </a:r>
            <a:endParaRPr sz="2800" dirty="0">
              <a:latin typeface="Bahnschrift SemiBold Condensed" panose="020B0502040204020203" pitchFamily="34" charset="0"/>
              <a:cs typeface="Times New Roman" panose="02020603050405020304" pitchFamily="18" charset="0"/>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pic>
        <p:nvPicPr>
          <p:cNvPr id="5" name="Picture 4">
            <a:extLst>
              <a:ext uri="{FF2B5EF4-FFF2-40B4-BE49-F238E27FC236}">
                <a16:creationId xmlns:a16="http://schemas.microsoft.com/office/drawing/2014/main" id="{F7336FB4-3066-0F34-FCF9-22E3BCD6A02B}"/>
              </a:ext>
            </a:extLst>
          </p:cNvPr>
          <p:cNvPicPr>
            <a:picLocks noChangeAspect="1"/>
          </p:cNvPicPr>
          <p:nvPr/>
        </p:nvPicPr>
        <p:blipFill>
          <a:blip r:embed="rId3"/>
          <a:stretch>
            <a:fillRect/>
          </a:stretch>
        </p:blipFill>
        <p:spPr>
          <a:xfrm>
            <a:off x="3773864" y="967740"/>
            <a:ext cx="1842076" cy="3985260"/>
          </a:xfrm>
          <a:prstGeom prst="rect">
            <a:avLst/>
          </a:prstGeom>
        </p:spPr>
      </p:pic>
    </p:spTree>
    <p:extLst>
      <p:ext uri="{BB962C8B-B14F-4D97-AF65-F5344CB8AC3E}">
        <p14:creationId xmlns:p14="http://schemas.microsoft.com/office/powerpoint/2010/main" val="25357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32526" y="2084403"/>
            <a:ext cx="4676700" cy="1159800"/>
          </a:xfrm>
          <a:prstGeom prst="rect">
            <a:avLst/>
          </a:prstGeom>
        </p:spPr>
        <p:txBody>
          <a:bodyPr spcFirstLastPara="1" wrap="square" lIns="0" tIns="0" rIns="0" bIns="0" anchor="b" anchorCtr="0">
            <a:noAutofit/>
          </a:bodyPr>
          <a:lstStyle/>
          <a:p>
            <a:pPr marL="0" lvl="0" indent="0" algn="l" rtl="0">
              <a:lnSpc>
                <a:spcPct val="100000"/>
              </a:lnSpc>
              <a:spcBef>
                <a:spcPts val="0"/>
              </a:spcBef>
              <a:spcAft>
                <a:spcPts val="0"/>
              </a:spcAft>
              <a:buNone/>
            </a:pPr>
            <a:r>
              <a:rPr lang="en-US" dirty="0">
                <a:latin typeface="Bahnschrift SemiBold Condensed" panose="020B0502040204020203" pitchFamily="34" charset="0"/>
              </a:rPr>
              <a:t>KẾT LUẬN VÀ HƯỚNG PHÁT TRIỂN </a:t>
            </a:r>
            <a:endParaRPr dirty="0">
              <a:latin typeface="Bahnschrift SemiBold Condensed" panose="020B0502040204020203" pitchFamily="34" charset="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4</a:t>
            </a:r>
            <a:endParaRPr sz="3600" b="1" dirty="0">
              <a:solidFill>
                <a:schemeClr val="lt1"/>
              </a:solidFill>
              <a:latin typeface="Barlow"/>
              <a:ea typeface="Barlow"/>
              <a:cs typeface="Barlow"/>
              <a:sym typeface="Barlow"/>
            </a:endParaRPr>
          </a:p>
        </p:txBody>
      </p:sp>
      <p:grpSp>
        <p:nvGrpSpPr>
          <p:cNvPr id="265" name="Google Shape;744;p18">
            <a:extLst>
              <a:ext uri="{FF2B5EF4-FFF2-40B4-BE49-F238E27FC236}">
                <a16:creationId xmlns:a16="http://schemas.microsoft.com/office/drawing/2014/main" id="{6AD926D9-2D59-4C76-944D-0BCEFA1742D1}"/>
              </a:ext>
            </a:extLst>
          </p:cNvPr>
          <p:cNvGrpSpPr/>
          <p:nvPr/>
        </p:nvGrpSpPr>
        <p:grpSpPr>
          <a:xfrm>
            <a:off x="5038937" y="624256"/>
            <a:ext cx="3428994" cy="3803332"/>
            <a:chOff x="2152750" y="190500"/>
            <a:chExt cx="4293756" cy="4762499"/>
          </a:xfrm>
        </p:grpSpPr>
        <p:sp>
          <p:nvSpPr>
            <p:cNvPr id="266" name="Google Shape;745;p18">
              <a:extLst>
                <a:ext uri="{FF2B5EF4-FFF2-40B4-BE49-F238E27FC236}">
                  <a16:creationId xmlns:a16="http://schemas.microsoft.com/office/drawing/2014/main" id="{24194971-E4AB-45B6-B151-CB08267260B3}"/>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746;p18">
              <a:extLst>
                <a:ext uri="{FF2B5EF4-FFF2-40B4-BE49-F238E27FC236}">
                  <a16:creationId xmlns:a16="http://schemas.microsoft.com/office/drawing/2014/main" id="{E3C94B26-6BC9-4D1A-80FA-F56D6D59D24A}"/>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747;p18">
              <a:extLst>
                <a:ext uri="{FF2B5EF4-FFF2-40B4-BE49-F238E27FC236}">
                  <a16:creationId xmlns:a16="http://schemas.microsoft.com/office/drawing/2014/main" id="{7269D359-6B8E-490F-9AD9-055CC297B64B}"/>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748;p18">
              <a:extLst>
                <a:ext uri="{FF2B5EF4-FFF2-40B4-BE49-F238E27FC236}">
                  <a16:creationId xmlns:a16="http://schemas.microsoft.com/office/drawing/2014/main" id="{D8DA0187-FC35-4DB4-B22E-B0D42CF7A92F}"/>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749;p18">
              <a:extLst>
                <a:ext uri="{FF2B5EF4-FFF2-40B4-BE49-F238E27FC236}">
                  <a16:creationId xmlns:a16="http://schemas.microsoft.com/office/drawing/2014/main" id="{3205F015-9403-481D-B787-61826EC200A5}"/>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750;p18">
              <a:extLst>
                <a:ext uri="{FF2B5EF4-FFF2-40B4-BE49-F238E27FC236}">
                  <a16:creationId xmlns:a16="http://schemas.microsoft.com/office/drawing/2014/main" id="{6B51613E-BB30-4FA3-9816-250470802353}"/>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751;p18">
              <a:extLst>
                <a:ext uri="{FF2B5EF4-FFF2-40B4-BE49-F238E27FC236}">
                  <a16:creationId xmlns:a16="http://schemas.microsoft.com/office/drawing/2014/main" id="{CF6AA59F-0913-421E-B2C7-496A55BCBC42}"/>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752;p18">
              <a:extLst>
                <a:ext uri="{FF2B5EF4-FFF2-40B4-BE49-F238E27FC236}">
                  <a16:creationId xmlns:a16="http://schemas.microsoft.com/office/drawing/2014/main" id="{DFD4397E-8712-4540-8ADC-B831DF7B6591}"/>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753;p18">
              <a:extLst>
                <a:ext uri="{FF2B5EF4-FFF2-40B4-BE49-F238E27FC236}">
                  <a16:creationId xmlns:a16="http://schemas.microsoft.com/office/drawing/2014/main" id="{A20FBA67-4DE5-480C-A7AA-C82C1EEB5894}"/>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754;p18">
              <a:extLst>
                <a:ext uri="{FF2B5EF4-FFF2-40B4-BE49-F238E27FC236}">
                  <a16:creationId xmlns:a16="http://schemas.microsoft.com/office/drawing/2014/main" id="{F8B09821-886E-489C-9F9B-EBA60215E5C9}"/>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755;p18">
              <a:extLst>
                <a:ext uri="{FF2B5EF4-FFF2-40B4-BE49-F238E27FC236}">
                  <a16:creationId xmlns:a16="http://schemas.microsoft.com/office/drawing/2014/main" id="{C415401D-A41B-49AF-B7F2-14BAC40A5C27}"/>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756;p18">
              <a:extLst>
                <a:ext uri="{FF2B5EF4-FFF2-40B4-BE49-F238E27FC236}">
                  <a16:creationId xmlns:a16="http://schemas.microsoft.com/office/drawing/2014/main" id="{A731556D-9AC5-4419-8842-52E5B57EAA49}"/>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757;p18">
              <a:extLst>
                <a:ext uri="{FF2B5EF4-FFF2-40B4-BE49-F238E27FC236}">
                  <a16:creationId xmlns:a16="http://schemas.microsoft.com/office/drawing/2014/main" id="{87EDA736-F4C2-4AF0-968D-1905A08B7146}"/>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758;p18">
              <a:extLst>
                <a:ext uri="{FF2B5EF4-FFF2-40B4-BE49-F238E27FC236}">
                  <a16:creationId xmlns:a16="http://schemas.microsoft.com/office/drawing/2014/main" id="{81F1C509-A2DB-4F67-B753-B98D08F1DB6F}"/>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759;p18">
              <a:extLst>
                <a:ext uri="{FF2B5EF4-FFF2-40B4-BE49-F238E27FC236}">
                  <a16:creationId xmlns:a16="http://schemas.microsoft.com/office/drawing/2014/main" id="{8EAF2A27-DE7A-4564-AF42-2A944BF77C2C}"/>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760;p18">
              <a:extLst>
                <a:ext uri="{FF2B5EF4-FFF2-40B4-BE49-F238E27FC236}">
                  <a16:creationId xmlns:a16="http://schemas.microsoft.com/office/drawing/2014/main" id="{351F3D28-5CDC-4612-89B9-8B0A4E7665AD}"/>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761;p18">
              <a:extLst>
                <a:ext uri="{FF2B5EF4-FFF2-40B4-BE49-F238E27FC236}">
                  <a16:creationId xmlns:a16="http://schemas.microsoft.com/office/drawing/2014/main" id="{A10EEFC7-7B64-44BE-8FC9-2F204B551E42}"/>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762;p18">
              <a:extLst>
                <a:ext uri="{FF2B5EF4-FFF2-40B4-BE49-F238E27FC236}">
                  <a16:creationId xmlns:a16="http://schemas.microsoft.com/office/drawing/2014/main" id="{2B16BA62-0A87-44DE-B0AD-6B9F81C93D66}"/>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763;p18">
              <a:extLst>
                <a:ext uri="{FF2B5EF4-FFF2-40B4-BE49-F238E27FC236}">
                  <a16:creationId xmlns:a16="http://schemas.microsoft.com/office/drawing/2014/main" id="{4728C83A-5069-4E2C-BB6F-639590E0AB47}"/>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764;p18">
              <a:extLst>
                <a:ext uri="{FF2B5EF4-FFF2-40B4-BE49-F238E27FC236}">
                  <a16:creationId xmlns:a16="http://schemas.microsoft.com/office/drawing/2014/main" id="{DBC6B276-413A-44E7-AE3F-808D58EDD945}"/>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765;p18">
              <a:extLst>
                <a:ext uri="{FF2B5EF4-FFF2-40B4-BE49-F238E27FC236}">
                  <a16:creationId xmlns:a16="http://schemas.microsoft.com/office/drawing/2014/main" id="{46FDF378-A593-4195-8632-743C65E36532}"/>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766;p18">
              <a:extLst>
                <a:ext uri="{FF2B5EF4-FFF2-40B4-BE49-F238E27FC236}">
                  <a16:creationId xmlns:a16="http://schemas.microsoft.com/office/drawing/2014/main" id="{5A7D215B-6091-44F2-AB69-3896958825B3}"/>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767;p18">
              <a:extLst>
                <a:ext uri="{FF2B5EF4-FFF2-40B4-BE49-F238E27FC236}">
                  <a16:creationId xmlns:a16="http://schemas.microsoft.com/office/drawing/2014/main" id="{B7D9831E-BBED-4174-A9C6-AFC8F0A15D00}"/>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768;p18">
              <a:extLst>
                <a:ext uri="{FF2B5EF4-FFF2-40B4-BE49-F238E27FC236}">
                  <a16:creationId xmlns:a16="http://schemas.microsoft.com/office/drawing/2014/main" id="{C5FA11A4-D172-4387-84BE-E4C89DA4C12E}"/>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769;p18">
              <a:extLst>
                <a:ext uri="{FF2B5EF4-FFF2-40B4-BE49-F238E27FC236}">
                  <a16:creationId xmlns:a16="http://schemas.microsoft.com/office/drawing/2014/main" id="{F5416C59-8A35-4B55-9B2A-8CA30E92259C}"/>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770;p18">
              <a:extLst>
                <a:ext uri="{FF2B5EF4-FFF2-40B4-BE49-F238E27FC236}">
                  <a16:creationId xmlns:a16="http://schemas.microsoft.com/office/drawing/2014/main" id="{148B2C95-3FB5-4226-80AB-6DD30408B126}"/>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771;p18">
              <a:extLst>
                <a:ext uri="{FF2B5EF4-FFF2-40B4-BE49-F238E27FC236}">
                  <a16:creationId xmlns:a16="http://schemas.microsoft.com/office/drawing/2014/main" id="{96ECD68E-8E32-48ED-BE78-698F11AEFB3E}"/>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772;p18">
              <a:extLst>
                <a:ext uri="{FF2B5EF4-FFF2-40B4-BE49-F238E27FC236}">
                  <a16:creationId xmlns:a16="http://schemas.microsoft.com/office/drawing/2014/main" id="{66FBAA20-51F5-4323-8DE3-7D7D59F303AD}"/>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773;p18">
              <a:extLst>
                <a:ext uri="{FF2B5EF4-FFF2-40B4-BE49-F238E27FC236}">
                  <a16:creationId xmlns:a16="http://schemas.microsoft.com/office/drawing/2014/main" id="{38F895DE-D1B9-4E61-A172-4AF570023623}"/>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774;p18">
              <a:extLst>
                <a:ext uri="{FF2B5EF4-FFF2-40B4-BE49-F238E27FC236}">
                  <a16:creationId xmlns:a16="http://schemas.microsoft.com/office/drawing/2014/main" id="{801E3372-8D0C-4A98-AE49-AF0677F063A7}"/>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775;p18">
              <a:extLst>
                <a:ext uri="{FF2B5EF4-FFF2-40B4-BE49-F238E27FC236}">
                  <a16:creationId xmlns:a16="http://schemas.microsoft.com/office/drawing/2014/main" id="{2CAC1DCB-AC56-488A-B681-43E328C3C691}"/>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776;p18">
              <a:extLst>
                <a:ext uri="{FF2B5EF4-FFF2-40B4-BE49-F238E27FC236}">
                  <a16:creationId xmlns:a16="http://schemas.microsoft.com/office/drawing/2014/main" id="{45B070C6-C9DA-4EE4-8117-40F3A8730975}"/>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777;p18">
              <a:extLst>
                <a:ext uri="{FF2B5EF4-FFF2-40B4-BE49-F238E27FC236}">
                  <a16:creationId xmlns:a16="http://schemas.microsoft.com/office/drawing/2014/main" id="{38E6A239-0074-49E5-BDDB-CE576C5031FD}"/>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778;p18">
              <a:extLst>
                <a:ext uri="{FF2B5EF4-FFF2-40B4-BE49-F238E27FC236}">
                  <a16:creationId xmlns:a16="http://schemas.microsoft.com/office/drawing/2014/main" id="{0266B965-0893-44C0-BFA4-DCFF961EEA3C}"/>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779;p18">
              <a:extLst>
                <a:ext uri="{FF2B5EF4-FFF2-40B4-BE49-F238E27FC236}">
                  <a16:creationId xmlns:a16="http://schemas.microsoft.com/office/drawing/2014/main" id="{FFD06AFE-A834-4F2A-809A-C07AF894AD84}"/>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780;p18">
              <a:extLst>
                <a:ext uri="{FF2B5EF4-FFF2-40B4-BE49-F238E27FC236}">
                  <a16:creationId xmlns:a16="http://schemas.microsoft.com/office/drawing/2014/main" id="{704F00A5-63C4-453D-AFC2-A1BA3FA35420}"/>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781;p18">
              <a:extLst>
                <a:ext uri="{FF2B5EF4-FFF2-40B4-BE49-F238E27FC236}">
                  <a16:creationId xmlns:a16="http://schemas.microsoft.com/office/drawing/2014/main" id="{0E946E2D-87F7-49E2-A261-D9669270EE72}"/>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782;p18">
              <a:extLst>
                <a:ext uri="{FF2B5EF4-FFF2-40B4-BE49-F238E27FC236}">
                  <a16:creationId xmlns:a16="http://schemas.microsoft.com/office/drawing/2014/main" id="{0AF6A841-FEE2-4344-9C26-91F1CFE0F4A2}"/>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783;p18">
              <a:extLst>
                <a:ext uri="{FF2B5EF4-FFF2-40B4-BE49-F238E27FC236}">
                  <a16:creationId xmlns:a16="http://schemas.microsoft.com/office/drawing/2014/main" id="{5C57A3EE-EE34-4CA3-A89D-1DAC2BC08270}"/>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784;p18">
              <a:extLst>
                <a:ext uri="{FF2B5EF4-FFF2-40B4-BE49-F238E27FC236}">
                  <a16:creationId xmlns:a16="http://schemas.microsoft.com/office/drawing/2014/main" id="{F24480E5-D7B8-495A-A2D8-D53FAF227B32}"/>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785;p18">
              <a:extLst>
                <a:ext uri="{FF2B5EF4-FFF2-40B4-BE49-F238E27FC236}">
                  <a16:creationId xmlns:a16="http://schemas.microsoft.com/office/drawing/2014/main" id="{6E43EF00-477D-49E6-81E5-22AD246C1842}"/>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786;p18">
              <a:extLst>
                <a:ext uri="{FF2B5EF4-FFF2-40B4-BE49-F238E27FC236}">
                  <a16:creationId xmlns:a16="http://schemas.microsoft.com/office/drawing/2014/main" id="{AAA0425C-AF1D-4F34-AB04-37A0CDBE015F}"/>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787;p18">
              <a:extLst>
                <a:ext uri="{FF2B5EF4-FFF2-40B4-BE49-F238E27FC236}">
                  <a16:creationId xmlns:a16="http://schemas.microsoft.com/office/drawing/2014/main" id="{8AFE668E-3E37-48F5-B347-E55E54252A7D}"/>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788;p18">
              <a:extLst>
                <a:ext uri="{FF2B5EF4-FFF2-40B4-BE49-F238E27FC236}">
                  <a16:creationId xmlns:a16="http://schemas.microsoft.com/office/drawing/2014/main" id="{A523B3EA-7FDA-450F-8ABD-74D38ED8711F}"/>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789;p18">
              <a:extLst>
                <a:ext uri="{FF2B5EF4-FFF2-40B4-BE49-F238E27FC236}">
                  <a16:creationId xmlns:a16="http://schemas.microsoft.com/office/drawing/2014/main" id="{A4941DC3-248E-495C-BB40-F990FC17B254}"/>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790;p18">
              <a:extLst>
                <a:ext uri="{FF2B5EF4-FFF2-40B4-BE49-F238E27FC236}">
                  <a16:creationId xmlns:a16="http://schemas.microsoft.com/office/drawing/2014/main" id="{D196BDCB-950E-4FA6-8496-B5BDE27D12CE}"/>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791;p18">
              <a:extLst>
                <a:ext uri="{FF2B5EF4-FFF2-40B4-BE49-F238E27FC236}">
                  <a16:creationId xmlns:a16="http://schemas.microsoft.com/office/drawing/2014/main" id="{DD10409A-E707-49E2-8BBC-5075ABABE160}"/>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792;p18">
              <a:extLst>
                <a:ext uri="{FF2B5EF4-FFF2-40B4-BE49-F238E27FC236}">
                  <a16:creationId xmlns:a16="http://schemas.microsoft.com/office/drawing/2014/main" id="{0BAE9F75-7757-4457-A666-47A987E0526C}"/>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793;p18">
              <a:extLst>
                <a:ext uri="{FF2B5EF4-FFF2-40B4-BE49-F238E27FC236}">
                  <a16:creationId xmlns:a16="http://schemas.microsoft.com/office/drawing/2014/main" id="{5327D48E-C18C-4485-921F-3E943E7FBC22}"/>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794;p18">
              <a:extLst>
                <a:ext uri="{FF2B5EF4-FFF2-40B4-BE49-F238E27FC236}">
                  <a16:creationId xmlns:a16="http://schemas.microsoft.com/office/drawing/2014/main" id="{E6B2634D-AB64-4926-9DED-313DE3A3332A}"/>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795;p18">
              <a:extLst>
                <a:ext uri="{FF2B5EF4-FFF2-40B4-BE49-F238E27FC236}">
                  <a16:creationId xmlns:a16="http://schemas.microsoft.com/office/drawing/2014/main" id="{05CB80C4-26E2-4942-900C-BB9630EC2C52}"/>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796;p18">
              <a:extLst>
                <a:ext uri="{FF2B5EF4-FFF2-40B4-BE49-F238E27FC236}">
                  <a16:creationId xmlns:a16="http://schemas.microsoft.com/office/drawing/2014/main" id="{43DDF91B-04CC-4312-9D6C-B27518CA54B7}"/>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797;p18">
              <a:extLst>
                <a:ext uri="{FF2B5EF4-FFF2-40B4-BE49-F238E27FC236}">
                  <a16:creationId xmlns:a16="http://schemas.microsoft.com/office/drawing/2014/main" id="{B2796F97-0F76-4027-A9B0-E10B4EA0659D}"/>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798;p18">
              <a:extLst>
                <a:ext uri="{FF2B5EF4-FFF2-40B4-BE49-F238E27FC236}">
                  <a16:creationId xmlns:a16="http://schemas.microsoft.com/office/drawing/2014/main" id="{250B29B7-5802-4B99-B520-89EE7DB8039B}"/>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799;p18">
              <a:extLst>
                <a:ext uri="{FF2B5EF4-FFF2-40B4-BE49-F238E27FC236}">
                  <a16:creationId xmlns:a16="http://schemas.microsoft.com/office/drawing/2014/main" id="{EC9EFC6C-71AF-4353-B152-B89FD1672E4F}"/>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800;p18">
              <a:extLst>
                <a:ext uri="{FF2B5EF4-FFF2-40B4-BE49-F238E27FC236}">
                  <a16:creationId xmlns:a16="http://schemas.microsoft.com/office/drawing/2014/main" id="{64162043-C7C4-460F-AC8F-5494B1463243}"/>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801;p18">
              <a:extLst>
                <a:ext uri="{FF2B5EF4-FFF2-40B4-BE49-F238E27FC236}">
                  <a16:creationId xmlns:a16="http://schemas.microsoft.com/office/drawing/2014/main" id="{B502542E-0EAA-4DEB-A970-30A2B9901513}"/>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802;p18">
              <a:extLst>
                <a:ext uri="{FF2B5EF4-FFF2-40B4-BE49-F238E27FC236}">
                  <a16:creationId xmlns:a16="http://schemas.microsoft.com/office/drawing/2014/main" id="{E9FAB1A0-BF70-4A62-91E3-658BE128DC13}"/>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803;p18">
              <a:extLst>
                <a:ext uri="{FF2B5EF4-FFF2-40B4-BE49-F238E27FC236}">
                  <a16:creationId xmlns:a16="http://schemas.microsoft.com/office/drawing/2014/main" id="{FA30E790-31EB-4945-AE93-35CA8A4EB941}"/>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804;p18">
              <a:extLst>
                <a:ext uri="{FF2B5EF4-FFF2-40B4-BE49-F238E27FC236}">
                  <a16:creationId xmlns:a16="http://schemas.microsoft.com/office/drawing/2014/main" id="{00584CE2-A3C9-4D7F-B221-FDB7F890449B}"/>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805;p18">
              <a:extLst>
                <a:ext uri="{FF2B5EF4-FFF2-40B4-BE49-F238E27FC236}">
                  <a16:creationId xmlns:a16="http://schemas.microsoft.com/office/drawing/2014/main" id="{AE848344-2717-4621-848B-EC5025C5187A}"/>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806;p18">
              <a:extLst>
                <a:ext uri="{FF2B5EF4-FFF2-40B4-BE49-F238E27FC236}">
                  <a16:creationId xmlns:a16="http://schemas.microsoft.com/office/drawing/2014/main" id="{1386C1B0-1A63-4A20-B36B-D97489DB2E2E}"/>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807;p18">
              <a:extLst>
                <a:ext uri="{FF2B5EF4-FFF2-40B4-BE49-F238E27FC236}">
                  <a16:creationId xmlns:a16="http://schemas.microsoft.com/office/drawing/2014/main" id="{96071B86-8AC6-4B84-A8E2-AC43401019B3}"/>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808;p18">
              <a:extLst>
                <a:ext uri="{FF2B5EF4-FFF2-40B4-BE49-F238E27FC236}">
                  <a16:creationId xmlns:a16="http://schemas.microsoft.com/office/drawing/2014/main" id="{F874646E-EF4F-420A-99AA-2A7A05F319A2}"/>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809;p18">
              <a:extLst>
                <a:ext uri="{FF2B5EF4-FFF2-40B4-BE49-F238E27FC236}">
                  <a16:creationId xmlns:a16="http://schemas.microsoft.com/office/drawing/2014/main" id="{803D8E75-12C7-4E02-A764-0927E0CC9F03}"/>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810;p18">
              <a:extLst>
                <a:ext uri="{FF2B5EF4-FFF2-40B4-BE49-F238E27FC236}">
                  <a16:creationId xmlns:a16="http://schemas.microsoft.com/office/drawing/2014/main" id="{6C9854A7-AAA3-48EE-9AAB-E1383A8EB857}"/>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811;p18">
              <a:extLst>
                <a:ext uri="{FF2B5EF4-FFF2-40B4-BE49-F238E27FC236}">
                  <a16:creationId xmlns:a16="http://schemas.microsoft.com/office/drawing/2014/main" id="{8ECE1A22-4DD7-4E70-841F-B70B70D559D4}"/>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812;p18">
              <a:extLst>
                <a:ext uri="{FF2B5EF4-FFF2-40B4-BE49-F238E27FC236}">
                  <a16:creationId xmlns:a16="http://schemas.microsoft.com/office/drawing/2014/main" id="{6B1B2E3D-1E37-42EF-8BC2-7501B875C061}"/>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813;p18">
              <a:extLst>
                <a:ext uri="{FF2B5EF4-FFF2-40B4-BE49-F238E27FC236}">
                  <a16:creationId xmlns:a16="http://schemas.microsoft.com/office/drawing/2014/main" id="{2056C33F-9E68-46F6-B304-4EEF4C03DBB1}"/>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814;p18">
              <a:extLst>
                <a:ext uri="{FF2B5EF4-FFF2-40B4-BE49-F238E27FC236}">
                  <a16:creationId xmlns:a16="http://schemas.microsoft.com/office/drawing/2014/main" id="{0757F78D-71ED-4974-9AFB-AA184BC3A030}"/>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815;p18">
              <a:extLst>
                <a:ext uri="{FF2B5EF4-FFF2-40B4-BE49-F238E27FC236}">
                  <a16:creationId xmlns:a16="http://schemas.microsoft.com/office/drawing/2014/main" id="{EAC833E2-B231-4D27-838A-DABF3FB432E4}"/>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816;p18">
              <a:extLst>
                <a:ext uri="{FF2B5EF4-FFF2-40B4-BE49-F238E27FC236}">
                  <a16:creationId xmlns:a16="http://schemas.microsoft.com/office/drawing/2014/main" id="{30277BF7-EF6F-4720-8BCF-952E468A8DDC}"/>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817;p18">
              <a:extLst>
                <a:ext uri="{FF2B5EF4-FFF2-40B4-BE49-F238E27FC236}">
                  <a16:creationId xmlns:a16="http://schemas.microsoft.com/office/drawing/2014/main" id="{1B903C74-4322-45EC-BBA1-FEA9F761E50B}"/>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818;p18">
              <a:extLst>
                <a:ext uri="{FF2B5EF4-FFF2-40B4-BE49-F238E27FC236}">
                  <a16:creationId xmlns:a16="http://schemas.microsoft.com/office/drawing/2014/main" id="{5D6A959F-1C9C-4EC7-ACB8-BCA0DB8235E9}"/>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0" name="Google Shape;819;p18">
              <a:extLst>
                <a:ext uri="{FF2B5EF4-FFF2-40B4-BE49-F238E27FC236}">
                  <a16:creationId xmlns:a16="http://schemas.microsoft.com/office/drawing/2014/main" id="{C0E47DB5-7640-48F5-8503-37E2ADDEC824}"/>
                </a:ext>
              </a:extLst>
            </p:cNvPr>
            <p:cNvGrpSpPr/>
            <p:nvPr/>
          </p:nvGrpSpPr>
          <p:grpSpPr>
            <a:xfrm>
              <a:off x="3923682" y="3244965"/>
              <a:ext cx="195764" cy="131404"/>
              <a:chOff x="5733332" y="4102215"/>
              <a:chExt cx="195764" cy="131404"/>
            </a:xfrm>
          </p:grpSpPr>
          <p:sp>
            <p:nvSpPr>
              <p:cNvPr id="365" name="Google Shape;820;p18">
                <a:extLst>
                  <a:ext uri="{FF2B5EF4-FFF2-40B4-BE49-F238E27FC236}">
                    <a16:creationId xmlns:a16="http://schemas.microsoft.com/office/drawing/2014/main" id="{08E1D8B5-D3C2-4E7D-B1B0-16F2237FFC51}"/>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821;p18">
                <a:extLst>
                  <a:ext uri="{FF2B5EF4-FFF2-40B4-BE49-F238E27FC236}">
                    <a16:creationId xmlns:a16="http://schemas.microsoft.com/office/drawing/2014/main" id="{9511663E-D853-4D66-9D12-6605F827AB11}"/>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822;p18">
                <a:extLst>
                  <a:ext uri="{FF2B5EF4-FFF2-40B4-BE49-F238E27FC236}">
                    <a16:creationId xmlns:a16="http://schemas.microsoft.com/office/drawing/2014/main" id="{36668B36-BE91-4A40-892F-2DFC0B2F7C6A}"/>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823;p18">
                <a:extLst>
                  <a:ext uri="{FF2B5EF4-FFF2-40B4-BE49-F238E27FC236}">
                    <a16:creationId xmlns:a16="http://schemas.microsoft.com/office/drawing/2014/main" id="{3D253280-45B7-4BE3-A710-898644006655}"/>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824;p18">
                <a:extLst>
                  <a:ext uri="{FF2B5EF4-FFF2-40B4-BE49-F238E27FC236}">
                    <a16:creationId xmlns:a16="http://schemas.microsoft.com/office/drawing/2014/main" id="{70FCC5DD-9B40-4498-A8D8-CD81E8279775}"/>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825;p18">
                <a:extLst>
                  <a:ext uri="{FF2B5EF4-FFF2-40B4-BE49-F238E27FC236}">
                    <a16:creationId xmlns:a16="http://schemas.microsoft.com/office/drawing/2014/main" id="{8F860FD0-90B1-454C-845F-455A05727A15}"/>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826;p18">
                <a:extLst>
                  <a:ext uri="{FF2B5EF4-FFF2-40B4-BE49-F238E27FC236}">
                    <a16:creationId xmlns:a16="http://schemas.microsoft.com/office/drawing/2014/main" id="{69CE9E53-1FA5-4EBF-9D86-C1B429621A2E}"/>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827;p18">
                <a:extLst>
                  <a:ext uri="{FF2B5EF4-FFF2-40B4-BE49-F238E27FC236}">
                    <a16:creationId xmlns:a16="http://schemas.microsoft.com/office/drawing/2014/main" id="{3CB998FD-8B8C-474F-8B6D-2A8F1C16AB6A}"/>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828;p18">
                <a:extLst>
                  <a:ext uri="{FF2B5EF4-FFF2-40B4-BE49-F238E27FC236}">
                    <a16:creationId xmlns:a16="http://schemas.microsoft.com/office/drawing/2014/main" id="{5130A9F0-28D6-49A0-AAF0-B30E6C24960F}"/>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1" name="Google Shape;829;p18">
              <a:extLst>
                <a:ext uri="{FF2B5EF4-FFF2-40B4-BE49-F238E27FC236}">
                  <a16:creationId xmlns:a16="http://schemas.microsoft.com/office/drawing/2014/main" id="{466E5FA6-078E-4A4C-8979-465F0CE8BA2C}"/>
                </a:ext>
              </a:extLst>
            </p:cNvPr>
            <p:cNvGrpSpPr/>
            <p:nvPr/>
          </p:nvGrpSpPr>
          <p:grpSpPr>
            <a:xfrm flipH="1">
              <a:off x="3829267" y="2465054"/>
              <a:ext cx="683694" cy="518573"/>
              <a:chOff x="6621095" y="1452181"/>
              <a:chExt cx="330894" cy="250785"/>
            </a:xfrm>
          </p:grpSpPr>
          <p:sp>
            <p:nvSpPr>
              <p:cNvPr id="360" name="Google Shape;830;p18">
                <a:extLst>
                  <a:ext uri="{FF2B5EF4-FFF2-40B4-BE49-F238E27FC236}">
                    <a16:creationId xmlns:a16="http://schemas.microsoft.com/office/drawing/2014/main" id="{70AA80FC-AE32-4C3E-B953-B339ED9AD184}"/>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831;p18">
                <a:extLst>
                  <a:ext uri="{FF2B5EF4-FFF2-40B4-BE49-F238E27FC236}">
                    <a16:creationId xmlns:a16="http://schemas.microsoft.com/office/drawing/2014/main" id="{295C8394-2E03-415D-A147-400043B57D67}"/>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832;p18">
                <a:extLst>
                  <a:ext uri="{FF2B5EF4-FFF2-40B4-BE49-F238E27FC236}">
                    <a16:creationId xmlns:a16="http://schemas.microsoft.com/office/drawing/2014/main" id="{A969D88C-0C1B-496D-B6E2-8B6FCD7578C7}"/>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833;p18">
                <a:extLst>
                  <a:ext uri="{FF2B5EF4-FFF2-40B4-BE49-F238E27FC236}">
                    <a16:creationId xmlns:a16="http://schemas.microsoft.com/office/drawing/2014/main" id="{DFBB5FE2-9C5B-4EE8-85CC-64207870F78C}"/>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834;p18">
                <a:extLst>
                  <a:ext uri="{FF2B5EF4-FFF2-40B4-BE49-F238E27FC236}">
                    <a16:creationId xmlns:a16="http://schemas.microsoft.com/office/drawing/2014/main" id="{B5BAFB05-1172-49BA-9371-D25716A4B159}"/>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2" name="Google Shape;835;p18">
              <a:extLst>
                <a:ext uri="{FF2B5EF4-FFF2-40B4-BE49-F238E27FC236}">
                  <a16:creationId xmlns:a16="http://schemas.microsoft.com/office/drawing/2014/main" id="{7722D1A8-B101-43EC-BE02-8E02A5B9BDA2}"/>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836;p18">
              <a:extLst>
                <a:ext uri="{FF2B5EF4-FFF2-40B4-BE49-F238E27FC236}">
                  <a16:creationId xmlns:a16="http://schemas.microsoft.com/office/drawing/2014/main" id="{06B05664-4EE4-4D8D-BF52-7F37135001E2}"/>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837;p18">
              <a:extLst>
                <a:ext uri="{FF2B5EF4-FFF2-40B4-BE49-F238E27FC236}">
                  <a16:creationId xmlns:a16="http://schemas.microsoft.com/office/drawing/2014/main" id="{267F4126-5AE8-43F9-9EC2-F0FF6DDBABD0}"/>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838;p18">
              <a:extLst>
                <a:ext uri="{FF2B5EF4-FFF2-40B4-BE49-F238E27FC236}">
                  <a16:creationId xmlns:a16="http://schemas.microsoft.com/office/drawing/2014/main" id="{F7D9B997-223F-46EF-B53A-AA3509930ADE}"/>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839;p18">
              <a:extLst>
                <a:ext uri="{FF2B5EF4-FFF2-40B4-BE49-F238E27FC236}">
                  <a16:creationId xmlns:a16="http://schemas.microsoft.com/office/drawing/2014/main" id="{66C97D82-0EF1-4862-AB62-5E500A3C7662}"/>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840;p18">
              <a:extLst>
                <a:ext uri="{FF2B5EF4-FFF2-40B4-BE49-F238E27FC236}">
                  <a16:creationId xmlns:a16="http://schemas.microsoft.com/office/drawing/2014/main" id="{A4108C43-9F69-48D4-BCD9-E454FC4007FB}"/>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841;p18">
              <a:extLst>
                <a:ext uri="{FF2B5EF4-FFF2-40B4-BE49-F238E27FC236}">
                  <a16:creationId xmlns:a16="http://schemas.microsoft.com/office/drawing/2014/main" id="{E324F431-EF35-4EAE-9DA0-71F382F742F0}"/>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842;p18">
              <a:extLst>
                <a:ext uri="{FF2B5EF4-FFF2-40B4-BE49-F238E27FC236}">
                  <a16:creationId xmlns:a16="http://schemas.microsoft.com/office/drawing/2014/main" id="{2D058220-A064-48F7-B6C1-B600D000694D}"/>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843;p18">
              <a:extLst>
                <a:ext uri="{FF2B5EF4-FFF2-40B4-BE49-F238E27FC236}">
                  <a16:creationId xmlns:a16="http://schemas.microsoft.com/office/drawing/2014/main" id="{36AEB106-7C04-43DC-B547-F59BC9917FCA}"/>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844;p18">
              <a:extLst>
                <a:ext uri="{FF2B5EF4-FFF2-40B4-BE49-F238E27FC236}">
                  <a16:creationId xmlns:a16="http://schemas.microsoft.com/office/drawing/2014/main" id="{B7A50B91-7AE9-46EE-A4E9-C672C318DDFF}"/>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845;p18">
              <a:extLst>
                <a:ext uri="{FF2B5EF4-FFF2-40B4-BE49-F238E27FC236}">
                  <a16:creationId xmlns:a16="http://schemas.microsoft.com/office/drawing/2014/main" id="{1ACCF12E-CF1B-4929-B825-1642BD6B089B}"/>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846;p18">
              <a:extLst>
                <a:ext uri="{FF2B5EF4-FFF2-40B4-BE49-F238E27FC236}">
                  <a16:creationId xmlns:a16="http://schemas.microsoft.com/office/drawing/2014/main" id="{20668896-075F-43BF-BD6F-791F5AAEDAFD}"/>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847;p18">
              <a:extLst>
                <a:ext uri="{FF2B5EF4-FFF2-40B4-BE49-F238E27FC236}">
                  <a16:creationId xmlns:a16="http://schemas.microsoft.com/office/drawing/2014/main" id="{7F54388A-AAD4-4AF5-A9D7-B18B0359966A}"/>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848;p18">
              <a:extLst>
                <a:ext uri="{FF2B5EF4-FFF2-40B4-BE49-F238E27FC236}">
                  <a16:creationId xmlns:a16="http://schemas.microsoft.com/office/drawing/2014/main" id="{489ECA40-41F4-4B8E-B8FD-7968B4171042}"/>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849;p18">
              <a:extLst>
                <a:ext uri="{FF2B5EF4-FFF2-40B4-BE49-F238E27FC236}">
                  <a16:creationId xmlns:a16="http://schemas.microsoft.com/office/drawing/2014/main" id="{94127D72-0A15-448A-9A5B-7DD4E2DA9378}"/>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850;p18">
              <a:extLst>
                <a:ext uri="{FF2B5EF4-FFF2-40B4-BE49-F238E27FC236}">
                  <a16:creationId xmlns:a16="http://schemas.microsoft.com/office/drawing/2014/main" id="{E052C1CE-700F-4FFF-B143-2EDC0AE7FC4E}"/>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851;p18">
              <a:extLst>
                <a:ext uri="{FF2B5EF4-FFF2-40B4-BE49-F238E27FC236}">
                  <a16:creationId xmlns:a16="http://schemas.microsoft.com/office/drawing/2014/main" id="{9839DDB9-74B5-4535-85CC-6E88AAE54CBB}"/>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852;p18">
              <a:extLst>
                <a:ext uri="{FF2B5EF4-FFF2-40B4-BE49-F238E27FC236}">
                  <a16:creationId xmlns:a16="http://schemas.microsoft.com/office/drawing/2014/main" id="{D48782AA-9A89-46F6-85B1-88799186EF5E}"/>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88044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396991" y="722728"/>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latin typeface="Bahnschrift SemiBold Condensed" panose="020B0502040204020203" pitchFamily="34" charset="0"/>
                <a:cs typeface="Times New Roman" panose="02020603050405020304" pitchFamily="18" charset="0"/>
              </a:rPr>
              <a:t>KẾT LUẬN</a:t>
            </a:r>
            <a:endParaRPr sz="2800" dirty="0">
              <a:latin typeface="Bahnschrift SemiBold Condensed" panose="020B0502040204020203" pitchFamily="34" charset="0"/>
              <a:cs typeface="Times New Roman" panose="02020603050405020304" pitchFamily="18" charset="0"/>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sp>
        <p:nvSpPr>
          <p:cNvPr id="102" name="Google Shape;595;p17">
            <a:extLst>
              <a:ext uri="{FF2B5EF4-FFF2-40B4-BE49-F238E27FC236}">
                <a16:creationId xmlns:a16="http://schemas.microsoft.com/office/drawing/2014/main" id="{1E24A4DF-0CE4-44F4-BC70-E93DA981BEF9}"/>
              </a:ext>
            </a:extLst>
          </p:cNvPr>
          <p:cNvSpPr txBox="1">
            <a:spLocks/>
          </p:cNvSpPr>
          <p:nvPr/>
        </p:nvSpPr>
        <p:spPr>
          <a:xfrm>
            <a:off x="272149" y="1255396"/>
            <a:ext cx="8474860" cy="76435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chemeClr val="accent2"/>
              </a:buClr>
              <a:buSzPts val="18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Google Shape;595;p17">
            <a:extLst>
              <a:ext uri="{FF2B5EF4-FFF2-40B4-BE49-F238E27FC236}">
                <a16:creationId xmlns:a16="http://schemas.microsoft.com/office/drawing/2014/main" id="{B4978606-9626-4A7F-93F9-FA70874291CA}"/>
              </a:ext>
            </a:extLst>
          </p:cNvPr>
          <p:cNvSpPr txBox="1">
            <a:spLocks/>
          </p:cNvSpPr>
          <p:nvPr/>
        </p:nvSpPr>
        <p:spPr>
          <a:xfrm>
            <a:off x="322239" y="1189911"/>
            <a:ext cx="1442617" cy="32812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spcBef>
                <a:spcPts val="600"/>
              </a:spcBef>
              <a:buClr>
                <a:schemeClr val="accent2"/>
              </a:buClr>
              <a:buSzPts val="1800"/>
            </a:pPr>
            <a:endParaRPr lang="en-US" dirty="0">
              <a:solidFill>
                <a:schemeClr val="accent2"/>
              </a:solidFill>
              <a:latin typeface="Bahnschrift SemiBold Condensed" panose="020B0502040204020203" pitchFamily="34" charset="0"/>
              <a:cs typeface="Times New Roman" panose="02020603050405020304" pitchFamily="18" charset="0"/>
            </a:endParaRPr>
          </a:p>
        </p:txBody>
      </p:sp>
      <p:sp>
        <p:nvSpPr>
          <p:cNvPr id="22" name="Google Shape;595;p17">
            <a:extLst>
              <a:ext uri="{FF2B5EF4-FFF2-40B4-BE49-F238E27FC236}">
                <a16:creationId xmlns:a16="http://schemas.microsoft.com/office/drawing/2014/main" id="{7A60F553-1D71-4C95-B3B0-D1B3E42262CB}"/>
              </a:ext>
            </a:extLst>
          </p:cNvPr>
          <p:cNvSpPr txBox="1">
            <a:spLocks/>
          </p:cNvSpPr>
          <p:nvPr/>
        </p:nvSpPr>
        <p:spPr>
          <a:xfrm>
            <a:off x="272149" y="1488734"/>
            <a:ext cx="8510014" cy="278608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spcBef>
                <a:spcPts val="600"/>
              </a:spcBef>
              <a:buClr>
                <a:schemeClr val="accent2"/>
              </a:buClr>
              <a:buSzPts val="1800"/>
              <a:buFont typeface="Arial"/>
              <a:buChar char="▸"/>
            </a:pPr>
            <a:r>
              <a:rPr lang="en-US" sz="1800">
                <a:latin typeface="Times New Roman" panose="02020603050405020304" pitchFamily="18" charset="0"/>
                <a:cs typeface="Times New Roman" panose="02020603050405020304" pitchFamily="18" charset="0"/>
              </a:rPr>
              <a:t>Tạo sự thuận tiện cho </a:t>
            </a:r>
            <a:r>
              <a:rPr lang="vi-VN" sz="1800">
                <a:latin typeface="Times New Roman" panose="02020603050405020304" pitchFamily="18" charset="0"/>
                <a:cs typeface="Times New Roman" panose="02020603050405020304" pitchFamily="18" charset="0"/>
              </a:rPr>
              <a:t>người để tìm kiếm và kết nối với những người khác có sở thích, giúp họ tạo ra những mối quan hệ tình cảm mới. </a:t>
            </a:r>
            <a:endParaRPr lang="en-US" sz="1800">
              <a:latin typeface="Times New Roman" panose="02020603050405020304" pitchFamily="18" charset="0"/>
              <a:cs typeface="Times New Roman" panose="02020603050405020304" pitchFamily="18" charset="0"/>
            </a:endParaRPr>
          </a:p>
          <a:p>
            <a:pPr marL="457200" indent="-342900" algn="just">
              <a:spcBef>
                <a:spcPts val="600"/>
              </a:spcBef>
              <a:buClr>
                <a:schemeClr val="accent2"/>
              </a:buClr>
              <a:buSzPts val="1800"/>
              <a:buFont typeface="Arial"/>
              <a:buChar char="▸"/>
            </a:pPr>
            <a:r>
              <a:rPr lang="en-US" sz="1800">
                <a:latin typeface="Times New Roman" panose="02020603050405020304" pitchFamily="18" charset="0"/>
                <a:cs typeface="Times New Roman" panose="02020603050405020304" pitchFamily="18" charset="0"/>
              </a:rPr>
              <a:t>Tạo được hồ sơ cá nhân cho người dung để giới thiệu cho những người dung, kết nối họ lại với nhau</a:t>
            </a:r>
          </a:p>
          <a:p>
            <a:pPr marL="457200" indent="-342900" algn="just">
              <a:spcBef>
                <a:spcPts val="600"/>
              </a:spcBef>
              <a:buClr>
                <a:schemeClr val="accent2"/>
              </a:buClr>
              <a:buSzPts val="1800"/>
              <a:buFont typeface="Arial"/>
              <a:buChar char="▸"/>
            </a:pPr>
            <a:r>
              <a:rPr lang="vi-VN" sz="1800">
                <a:latin typeface="Times New Roman" panose="02020603050405020304" pitchFamily="18" charset="0"/>
                <a:cs typeface="Times New Roman" panose="02020603050405020304" pitchFamily="18" charset="0"/>
              </a:rPr>
              <a:t>Tuy nhiên, vẫn còn một số hạn chế và cơ hội phát triển tiềm năng mà ứng dụng hẹn hò trên di động có thể khám phá.</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31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396991" y="722728"/>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latin typeface="Bahnschrift SemiBold Condensed" panose="020B0502040204020203" pitchFamily="34" charset="0"/>
                <a:cs typeface="Times New Roman" panose="02020603050405020304" pitchFamily="18" charset="0"/>
              </a:rPr>
              <a:t>HƯỚNG PHÁT TRIỂN</a:t>
            </a:r>
            <a:endParaRPr sz="2800" dirty="0">
              <a:latin typeface="Bahnschrift SemiBold Condensed" panose="020B0502040204020203" pitchFamily="34" charset="0"/>
              <a:cs typeface="Times New Roman" panose="02020603050405020304" pitchFamily="18" charset="0"/>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102" name="Google Shape;595;p17">
            <a:extLst>
              <a:ext uri="{FF2B5EF4-FFF2-40B4-BE49-F238E27FC236}">
                <a16:creationId xmlns:a16="http://schemas.microsoft.com/office/drawing/2014/main" id="{1E24A4DF-0CE4-44F4-BC70-E93DA981BEF9}"/>
              </a:ext>
            </a:extLst>
          </p:cNvPr>
          <p:cNvSpPr txBox="1">
            <a:spLocks/>
          </p:cNvSpPr>
          <p:nvPr/>
        </p:nvSpPr>
        <p:spPr>
          <a:xfrm>
            <a:off x="272149" y="1255396"/>
            <a:ext cx="8474860" cy="76435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chemeClr val="accent2"/>
              </a:buClr>
              <a:buSzPts val="18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Google Shape;595;p17">
            <a:extLst>
              <a:ext uri="{FF2B5EF4-FFF2-40B4-BE49-F238E27FC236}">
                <a16:creationId xmlns:a16="http://schemas.microsoft.com/office/drawing/2014/main" id="{B4978606-9626-4A7F-93F9-FA70874291CA}"/>
              </a:ext>
            </a:extLst>
          </p:cNvPr>
          <p:cNvSpPr txBox="1">
            <a:spLocks/>
          </p:cNvSpPr>
          <p:nvPr/>
        </p:nvSpPr>
        <p:spPr>
          <a:xfrm>
            <a:off x="322239" y="1189911"/>
            <a:ext cx="1442617" cy="32812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spcBef>
                <a:spcPts val="600"/>
              </a:spcBef>
              <a:buClr>
                <a:schemeClr val="accent2"/>
              </a:buClr>
              <a:buSzPts val="1800"/>
            </a:pPr>
            <a:endParaRPr lang="en-US" dirty="0">
              <a:solidFill>
                <a:schemeClr val="accent2"/>
              </a:solidFill>
              <a:latin typeface="Bahnschrift SemiBold Condensed" panose="020B0502040204020203" pitchFamily="34" charset="0"/>
              <a:cs typeface="Times New Roman" panose="02020603050405020304" pitchFamily="18" charset="0"/>
            </a:endParaRPr>
          </a:p>
        </p:txBody>
      </p:sp>
      <p:sp>
        <p:nvSpPr>
          <p:cNvPr id="22" name="Google Shape;595;p17">
            <a:extLst>
              <a:ext uri="{FF2B5EF4-FFF2-40B4-BE49-F238E27FC236}">
                <a16:creationId xmlns:a16="http://schemas.microsoft.com/office/drawing/2014/main" id="{7A60F553-1D71-4C95-B3B0-D1B3E42262CB}"/>
              </a:ext>
            </a:extLst>
          </p:cNvPr>
          <p:cNvSpPr txBox="1">
            <a:spLocks/>
          </p:cNvSpPr>
          <p:nvPr/>
        </p:nvSpPr>
        <p:spPr>
          <a:xfrm>
            <a:off x="272149" y="1598252"/>
            <a:ext cx="8510014" cy="253678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spcBef>
                <a:spcPts val="600"/>
              </a:spcBef>
              <a:buClr>
                <a:schemeClr val="accent2"/>
              </a:buClr>
              <a:buSzPts val="1800"/>
              <a:buFont typeface="Arial"/>
              <a:buChar char="▸"/>
            </a:pPr>
            <a:r>
              <a:rPr lang="en-US" sz="2000">
                <a:latin typeface="Times New Roman" panose="02020603050405020304" pitchFamily="18" charset="0"/>
                <a:cs typeface="Times New Roman" panose="02020603050405020304" pitchFamily="18" charset="0"/>
              </a:rPr>
              <a:t>Cải thiện giao diện người dùng tốt hơn, có nhiều tính năng hơn.</a:t>
            </a:r>
          </a:p>
          <a:p>
            <a:pPr marL="457200" indent="-342900" algn="just">
              <a:spcBef>
                <a:spcPts val="600"/>
              </a:spcBef>
              <a:buClr>
                <a:schemeClr val="accent2"/>
              </a:buClr>
              <a:buSzPts val="1800"/>
              <a:buFont typeface="Arial"/>
              <a:buChar char="▸"/>
            </a:pPr>
            <a:r>
              <a:rPr lang="en-US" sz="200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Cải thiện hiệu suất, giúp cho ứng dụng trở nên mượt mà hơn.</a:t>
            </a:r>
            <a:endPar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457200" indent="-342900" algn="just">
              <a:spcBef>
                <a:spcPts val="600"/>
              </a:spcBef>
              <a:buClr>
                <a:schemeClr val="accent2"/>
              </a:buClr>
              <a:buSzPts val="1800"/>
              <a:buFont typeface="Arial"/>
              <a:buChar char="▸"/>
            </a:pPr>
            <a:r>
              <a:rPr lang="en-US" sz="2000">
                <a:highlight>
                  <a:srgbClr val="FFFFFF"/>
                </a:highlight>
                <a:latin typeface="Times New Roman" panose="02020603050405020304" pitchFamily="18" charset="0"/>
                <a:ea typeface="Times New Roman" panose="02020603050405020304" pitchFamily="18" charset="0"/>
              </a:rPr>
              <a:t>Tiếp tục nghiên cứu và áp dụng các công nghệ mới giúp cho ứng dụng có thêm nhiều cả tiến.</a:t>
            </a:r>
          </a:p>
          <a:p>
            <a:pPr marL="457200" indent="-342900" algn="just">
              <a:spcBef>
                <a:spcPts val="600"/>
              </a:spcBef>
              <a:buClr>
                <a:schemeClr val="accent2"/>
              </a:buClr>
              <a:buSzPts val="1800"/>
              <a:buFont typeface="Arial"/>
              <a:buChar char="▸"/>
            </a:pPr>
            <a:r>
              <a:rPr lang="en-US" sz="2000">
                <a:effectLst/>
                <a:highlight>
                  <a:srgbClr val="FFFFFF"/>
                </a:highlight>
                <a:latin typeface="Times New Roman" panose="02020603050405020304" pitchFamily="18" charset="0"/>
                <a:ea typeface="Times New Roman" panose="02020603050405020304" pitchFamily="18" charset="0"/>
              </a:rPr>
              <a:t>Tích hợp tính năng tương tác xã hội như call video, chia sẻ hình ảnh hoặc bảo mật nội dung cuộc trò chuyện</a:t>
            </a:r>
            <a:endParaRPr lang="en-US" sz="2000" dirty="0">
              <a:effectLst/>
              <a:latin typeface="Times New Roman" panose="02020603050405020304" pitchFamily="18" charset="0"/>
              <a:ea typeface="Times New Roman" panose="02020603050405020304" pitchFamily="18" charset="0"/>
            </a:endParaRPr>
          </a:p>
          <a:p>
            <a:pPr marL="457200" indent="-342900" algn="just">
              <a:spcBef>
                <a:spcPts val="600"/>
              </a:spcBef>
              <a:buClr>
                <a:schemeClr val="accent2"/>
              </a:buClr>
              <a:buSzPts val="1800"/>
              <a:buFont typeface="Arial"/>
              <a:buChar char="▸"/>
            </a:pPr>
            <a:endParaRPr lang="en-US"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258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2223" name="Google Shape;2223;p34"/>
          <p:cNvSpPr txBox="1">
            <a:spLocks noGrp="1"/>
          </p:cNvSpPr>
          <p:nvPr>
            <p:ph type="ctrTitle" idx="4294967295"/>
          </p:nvPr>
        </p:nvSpPr>
        <p:spPr>
          <a:xfrm>
            <a:off x="570082" y="2152200"/>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latin typeface="Bahnschrift SemiBold Condensed" panose="020B0502040204020203" pitchFamily="34" charset="0"/>
              </a:rPr>
              <a:t>THANK </a:t>
            </a:r>
            <a:r>
              <a:rPr lang="en" sz="7200" dirty="0">
                <a:latin typeface="Bahnschrift SemiBold Condensed" panose="020B0502040204020203" pitchFamily="34" charset="0"/>
              </a:rPr>
              <a:t>YOU</a:t>
            </a:r>
            <a:endParaRPr sz="7200" dirty="0">
              <a:latin typeface="Bahnschrift SemiBold Condensed" panose="020B0502040204020203" pitchFamily="34" charset="0"/>
            </a:endParaRPr>
          </a:p>
        </p:txBody>
      </p:sp>
      <p:grpSp>
        <p:nvGrpSpPr>
          <p:cNvPr id="151" name="Google Shape;3917;p48">
            <a:extLst>
              <a:ext uri="{FF2B5EF4-FFF2-40B4-BE49-F238E27FC236}">
                <a16:creationId xmlns:a16="http://schemas.microsoft.com/office/drawing/2014/main" id="{E87B14CF-D63D-4608-8633-C7748F998D90}"/>
              </a:ext>
            </a:extLst>
          </p:cNvPr>
          <p:cNvGrpSpPr/>
          <p:nvPr/>
        </p:nvGrpSpPr>
        <p:grpSpPr>
          <a:xfrm>
            <a:off x="5261499" y="656949"/>
            <a:ext cx="3524414" cy="3829601"/>
            <a:chOff x="2244025" y="145922"/>
            <a:chExt cx="4382832" cy="4762352"/>
          </a:xfrm>
        </p:grpSpPr>
        <p:grpSp>
          <p:nvGrpSpPr>
            <p:cNvPr id="152" name="Google Shape;3918;p48">
              <a:extLst>
                <a:ext uri="{FF2B5EF4-FFF2-40B4-BE49-F238E27FC236}">
                  <a16:creationId xmlns:a16="http://schemas.microsoft.com/office/drawing/2014/main" id="{D43F301E-F0DB-434C-B39D-00AACBE73248}"/>
                </a:ext>
              </a:extLst>
            </p:cNvPr>
            <p:cNvGrpSpPr/>
            <p:nvPr/>
          </p:nvGrpSpPr>
          <p:grpSpPr>
            <a:xfrm>
              <a:off x="4124355" y="330300"/>
              <a:ext cx="2502502" cy="3373185"/>
              <a:chOff x="5785580" y="1232275"/>
              <a:chExt cx="2502502" cy="3373185"/>
            </a:xfrm>
          </p:grpSpPr>
          <p:sp>
            <p:nvSpPr>
              <p:cNvPr id="300" name="Google Shape;3919;p48">
                <a:extLst>
                  <a:ext uri="{FF2B5EF4-FFF2-40B4-BE49-F238E27FC236}">
                    <a16:creationId xmlns:a16="http://schemas.microsoft.com/office/drawing/2014/main" id="{781401D4-62C0-4F3D-88ED-51D4F5187C1D}"/>
                  </a:ext>
                </a:extLst>
              </p:cNvPr>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920;p48">
                <a:extLst>
                  <a:ext uri="{FF2B5EF4-FFF2-40B4-BE49-F238E27FC236}">
                    <a16:creationId xmlns:a16="http://schemas.microsoft.com/office/drawing/2014/main" id="{B9875DB7-54B2-4F94-B6FA-1B7BCEFC2B5B}"/>
                  </a:ext>
                </a:extLst>
              </p:cNvPr>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921;p48">
                <a:extLst>
                  <a:ext uri="{FF2B5EF4-FFF2-40B4-BE49-F238E27FC236}">
                    <a16:creationId xmlns:a16="http://schemas.microsoft.com/office/drawing/2014/main" id="{76881ECC-2B86-434E-907C-13A6888A681C}"/>
                  </a:ext>
                </a:extLst>
              </p:cNvPr>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922;p48">
                <a:extLst>
                  <a:ext uri="{FF2B5EF4-FFF2-40B4-BE49-F238E27FC236}">
                    <a16:creationId xmlns:a16="http://schemas.microsoft.com/office/drawing/2014/main" id="{D3AAA6A5-56DC-47F5-A29C-55AA9F51558C}"/>
                  </a:ext>
                </a:extLst>
              </p:cNvPr>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923;p48">
                <a:extLst>
                  <a:ext uri="{FF2B5EF4-FFF2-40B4-BE49-F238E27FC236}">
                    <a16:creationId xmlns:a16="http://schemas.microsoft.com/office/drawing/2014/main" id="{F9955055-F3C8-4A7C-8E4D-95D5BA961CEA}"/>
                  </a:ext>
                </a:extLst>
              </p:cNvPr>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924;p48">
                <a:extLst>
                  <a:ext uri="{FF2B5EF4-FFF2-40B4-BE49-F238E27FC236}">
                    <a16:creationId xmlns:a16="http://schemas.microsoft.com/office/drawing/2014/main" id="{20ACFD1E-3B7D-4AD6-9656-76FCBEE0FE6F}"/>
                  </a:ext>
                </a:extLst>
              </p:cNvPr>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925;p48">
                <a:extLst>
                  <a:ext uri="{FF2B5EF4-FFF2-40B4-BE49-F238E27FC236}">
                    <a16:creationId xmlns:a16="http://schemas.microsoft.com/office/drawing/2014/main" id="{171929AB-2FF7-42BB-9B63-C7BE15F0E4C8}"/>
                  </a:ext>
                </a:extLst>
              </p:cNvPr>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926;p48">
                <a:extLst>
                  <a:ext uri="{FF2B5EF4-FFF2-40B4-BE49-F238E27FC236}">
                    <a16:creationId xmlns:a16="http://schemas.microsoft.com/office/drawing/2014/main" id="{4B3F257F-3EE4-43FE-9E43-1E0C4BBBF8F1}"/>
                  </a:ext>
                </a:extLst>
              </p:cNvPr>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927;p48">
                <a:extLst>
                  <a:ext uri="{FF2B5EF4-FFF2-40B4-BE49-F238E27FC236}">
                    <a16:creationId xmlns:a16="http://schemas.microsoft.com/office/drawing/2014/main" id="{12320221-B8F1-4EE1-A980-D63CB1ED4CD2}"/>
                  </a:ext>
                </a:extLst>
              </p:cNvPr>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928;p48">
                <a:extLst>
                  <a:ext uri="{FF2B5EF4-FFF2-40B4-BE49-F238E27FC236}">
                    <a16:creationId xmlns:a16="http://schemas.microsoft.com/office/drawing/2014/main" id="{97365B02-DAE6-4D96-ABF1-BD2BE3CA724E}"/>
                  </a:ext>
                </a:extLst>
              </p:cNvPr>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929;p48">
                <a:extLst>
                  <a:ext uri="{FF2B5EF4-FFF2-40B4-BE49-F238E27FC236}">
                    <a16:creationId xmlns:a16="http://schemas.microsoft.com/office/drawing/2014/main" id="{62BFBF41-807E-4401-AF07-DB6B1908A086}"/>
                  </a:ext>
                </a:extLst>
              </p:cNvPr>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930;p48">
                <a:extLst>
                  <a:ext uri="{FF2B5EF4-FFF2-40B4-BE49-F238E27FC236}">
                    <a16:creationId xmlns:a16="http://schemas.microsoft.com/office/drawing/2014/main" id="{976D52E1-073B-43C6-B2B4-C63FDE36B05C}"/>
                  </a:ext>
                </a:extLst>
              </p:cNvPr>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931;p48">
                <a:extLst>
                  <a:ext uri="{FF2B5EF4-FFF2-40B4-BE49-F238E27FC236}">
                    <a16:creationId xmlns:a16="http://schemas.microsoft.com/office/drawing/2014/main" id="{1418C881-90D7-46B9-B896-CC6F21C6461B}"/>
                  </a:ext>
                </a:extLst>
              </p:cNvPr>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932;p48">
                <a:extLst>
                  <a:ext uri="{FF2B5EF4-FFF2-40B4-BE49-F238E27FC236}">
                    <a16:creationId xmlns:a16="http://schemas.microsoft.com/office/drawing/2014/main" id="{EDDC06AF-5010-4AB1-A9DE-A90AAE566867}"/>
                  </a:ext>
                </a:extLst>
              </p:cNvPr>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933;p48">
                <a:extLst>
                  <a:ext uri="{FF2B5EF4-FFF2-40B4-BE49-F238E27FC236}">
                    <a16:creationId xmlns:a16="http://schemas.microsoft.com/office/drawing/2014/main" id="{59E17C35-F47F-494E-AD9E-A8B44798AE01}"/>
                  </a:ext>
                </a:extLst>
              </p:cNvPr>
              <p:cNvSpPr/>
              <p:nvPr/>
            </p:nvSpPr>
            <p:spPr>
              <a:xfrm>
                <a:off x="5915882" y="1476290"/>
                <a:ext cx="2188940" cy="1460906"/>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934;p48">
                <a:extLst>
                  <a:ext uri="{FF2B5EF4-FFF2-40B4-BE49-F238E27FC236}">
                    <a16:creationId xmlns:a16="http://schemas.microsoft.com/office/drawing/2014/main" id="{785E2D37-E2E6-4482-97E5-259FB6AAAF8C}"/>
                  </a:ext>
                </a:extLst>
              </p:cNvPr>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935;p48">
                <a:extLst>
                  <a:ext uri="{FF2B5EF4-FFF2-40B4-BE49-F238E27FC236}">
                    <a16:creationId xmlns:a16="http://schemas.microsoft.com/office/drawing/2014/main" id="{BB2C0503-C3C7-4E9A-B38C-94DCBCA8127C}"/>
                  </a:ext>
                </a:extLst>
              </p:cNvPr>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936;p48">
                <a:extLst>
                  <a:ext uri="{FF2B5EF4-FFF2-40B4-BE49-F238E27FC236}">
                    <a16:creationId xmlns:a16="http://schemas.microsoft.com/office/drawing/2014/main" id="{45152592-9E1D-447C-ACEA-8BBA092D32F2}"/>
                  </a:ext>
                </a:extLst>
              </p:cNvPr>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937;p48">
                <a:extLst>
                  <a:ext uri="{FF2B5EF4-FFF2-40B4-BE49-F238E27FC236}">
                    <a16:creationId xmlns:a16="http://schemas.microsoft.com/office/drawing/2014/main" id="{B4429702-33BF-428E-9804-74F2D120C778}"/>
                  </a:ext>
                </a:extLst>
              </p:cNvPr>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938;p48">
                <a:extLst>
                  <a:ext uri="{FF2B5EF4-FFF2-40B4-BE49-F238E27FC236}">
                    <a16:creationId xmlns:a16="http://schemas.microsoft.com/office/drawing/2014/main" id="{49EA935D-C5AC-4E25-8B23-57A5AD1C5423}"/>
                  </a:ext>
                </a:extLst>
              </p:cNvPr>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939;p48">
                <a:extLst>
                  <a:ext uri="{FF2B5EF4-FFF2-40B4-BE49-F238E27FC236}">
                    <a16:creationId xmlns:a16="http://schemas.microsoft.com/office/drawing/2014/main" id="{342B6D88-5E06-4EAB-9EF2-97ACC9EB2602}"/>
                  </a:ext>
                </a:extLst>
              </p:cNvPr>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940;p48">
                <a:extLst>
                  <a:ext uri="{FF2B5EF4-FFF2-40B4-BE49-F238E27FC236}">
                    <a16:creationId xmlns:a16="http://schemas.microsoft.com/office/drawing/2014/main" id="{D8EBC93E-D63D-4ECF-BC05-D6C9EC70F11E}"/>
                  </a:ext>
                </a:extLst>
              </p:cNvPr>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941;p48">
                <a:extLst>
                  <a:ext uri="{FF2B5EF4-FFF2-40B4-BE49-F238E27FC236}">
                    <a16:creationId xmlns:a16="http://schemas.microsoft.com/office/drawing/2014/main" id="{B1BDE8B7-7172-4343-9CBD-B9CB9C1EB175}"/>
                  </a:ext>
                </a:extLst>
              </p:cNvPr>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942;p48">
                <a:extLst>
                  <a:ext uri="{FF2B5EF4-FFF2-40B4-BE49-F238E27FC236}">
                    <a16:creationId xmlns:a16="http://schemas.microsoft.com/office/drawing/2014/main" id="{0137AADE-26FF-4869-AC89-FB3412F41FA1}"/>
                  </a:ext>
                </a:extLst>
              </p:cNvPr>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943;p48">
                <a:extLst>
                  <a:ext uri="{FF2B5EF4-FFF2-40B4-BE49-F238E27FC236}">
                    <a16:creationId xmlns:a16="http://schemas.microsoft.com/office/drawing/2014/main" id="{DE4706A2-CC4F-4DB2-954E-7E24C35AB7FF}"/>
                  </a:ext>
                </a:extLst>
              </p:cNvPr>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944;p48">
                <a:extLst>
                  <a:ext uri="{FF2B5EF4-FFF2-40B4-BE49-F238E27FC236}">
                    <a16:creationId xmlns:a16="http://schemas.microsoft.com/office/drawing/2014/main" id="{18A17EA3-11AC-4F3F-BA4D-4F400ED0C8DB}"/>
                  </a:ext>
                </a:extLst>
              </p:cNvPr>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945;p48">
                <a:extLst>
                  <a:ext uri="{FF2B5EF4-FFF2-40B4-BE49-F238E27FC236}">
                    <a16:creationId xmlns:a16="http://schemas.microsoft.com/office/drawing/2014/main" id="{B7882F58-2FA7-4763-9A84-B08692BB1511}"/>
                  </a:ext>
                </a:extLst>
              </p:cNvPr>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946;p48">
                <a:extLst>
                  <a:ext uri="{FF2B5EF4-FFF2-40B4-BE49-F238E27FC236}">
                    <a16:creationId xmlns:a16="http://schemas.microsoft.com/office/drawing/2014/main" id="{96DF7A9E-09F0-4A0D-8CF2-6A9532102894}"/>
                  </a:ext>
                </a:extLst>
              </p:cNvPr>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947;p48">
                <a:extLst>
                  <a:ext uri="{FF2B5EF4-FFF2-40B4-BE49-F238E27FC236}">
                    <a16:creationId xmlns:a16="http://schemas.microsoft.com/office/drawing/2014/main" id="{4393B446-9DF3-4F6E-8CD4-FADCA45A1756}"/>
                  </a:ext>
                </a:extLst>
              </p:cNvPr>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948;p48">
                <a:extLst>
                  <a:ext uri="{FF2B5EF4-FFF2-40B4-BE49-F238E27FC236}">
                    <a16:creationId xmlns:a16="http://schemas.microsoft.com/office/drawing/2014/main" id="{423C0749-B53C-4782-B37F-59DBDF673671}"/>
                  </a:ext>
                </a:extLst>
              </p:cNvPr>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949;p48">
                <a:extLst>
                  <a:ext uri="{FF2B5EF4-FFF2-40B4-BE49-F238E27FC236}">
                    <a16:creationId xmlns:a16="http://schemas.microsoft.com/office/drawing/2014/main" id="{7FEE99BE-45BC-417C-AD78-2DF38B4AA379}"/>
                  </a:ext>
                </a:extLst>
              </p:cNvPr>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950;p48">
                <a:extLst>
                  <a:ext uri="{FF2B5EF4-FFF2-40B4-BE49-F238E27FC236}">
                    <a16:creationId xmlns:a16="http://schemas.microsoft.com/office/drawing/2014/main" id="{77FFD8CE-5549-4533-8A75-5165E81CD13A}"/>
                  </a:ext>
                </a:extLst>
              </p:cNvPr>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951;p48">
                <a:extLst>
                  <a:ext uri="{FF2B5EF4-FFF2-40B4-BE49-F238E27FC236}">
                    <a16:creationId xmlns:a16="http://schemas.microsoft.com/office/drawing/2014/main" id="{CED6B795-3ED6-4FA1-BB13-DCEC7243FBC8}"/>
                  </a:ext>
                </a:extLst>
              </p:cNvPr>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952;p48">
                <a:extLst>
                  <a:ext uri="{FF2B5EF4-FFF2-40B4-BE49-F238E27FC236}">
                    <a16:creationId xmlns:a16="http://schemas.microsoft.com/office/drawing/2014/main" id="{0800AA3C-A603-4188-AC99-A9709EED7D0F}"/>
                  </a:ext>
                </a:extLst>
              </p:cNvPr>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953;p48">
                <a:extLst>
                  <a:ext uri="{FF2B5EF4-FFF2-40B4-BE49-F238E27FC236}">
                    <a16:creationId xmlns:a16="http://schemas.microsoft.com/office/drawing/2014/main" id="{28580ED2-7015-44EC-9680-D652B8974DA5}"/>
                  </a:ext>
                </a:extLst>
              </p:cNvPr>
              <p:cNvSpPr/>
              <p:nvPr/>
            </p:nvSpPr>
            <p:spPr>
              <a:xfrm>
                <a:off x="5996654" y="1854288"/>
                <a:ext cx="1266348" cy="1335535"/>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954;p48">
                <a:extLst>
                  <a:ext uri="{FF2B5EF4-FFF2-40B4-BE49-F238E27FC236}">
                    <a16:creationId xmlns:a16="http://schemas.microsoft.com/office/drawing/2014/main" id="{4AB0A53F-7F24-4F9A-A1D5-39C8F7ECCE58}"/>
                  </a:ext>
                </a:extLst>
              </p:cNvPr>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955;p48">
                <a:extLst>
                  <a:ext uri="{FF2B5EF4-FFF2-40B4-BE49-F238E27FC236}">
                    <a16:creationId xmlns:a16="http://schemas.microsoft.com/office/drawing/2014/main" id="{12C83746-2162-4774-BFE1-C23A42564682}"/>
                  </a:ext>
                </a:extLst>
              </p:cNvPr>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 name="Google Shape;3956;p48">
              <a:extLst>
                <a:ext uri="{FF2B5EF4-FFF2-40B4-BE49-F238E27FC236}">
                  <a16:creationId xmlns:a16="http://schemas.microsoft.com/office/drawing/2014/main" id="{938A0A5C-8E4E-41A4-8AE3-39CF59F40F6B}"/>
                </a:ext>
              </a:extLst>
            </p:cNvPr>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3957;p48">
              <a:extLst>
                <a:ext uri="{FF2B5EF4-FFF2-40B4-BE49-F238E27FC236}">
                  <a16:creationId xmlns:a16="http://schemas.microsoft.com/office/drawing/2014/main" id="{77300770-4471-4BDC-BD93-B0E930E9AC65}"/>
                </a:ext>
              </a:extLst>
            </p:cNvPr>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3958;p48">
              <a:extLst>
                <a:ext uri="{FF2B5EF4-FFF2-40B4-BE49-F238E27FC236}">
                  <a16:creationId xmlns:a16="http://schemas.microsoft.com/office/drawing/2014/main" id="{9A0BA5D7-007E-44ED-819F-185DB12169FE}"/>
                </a:ext>
              </a:extLst>
            </p:cNvPr>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3959;p48">
              <a:extLst>
                <a:ext uri="{FF2B5EF4-FFF2-40B4-BE49-F238E27FC236}">
                  <a16:creationId xmlns:a16="http://schemas.microsoft.com/office/drawing/2014/main" id="{1703BE56-8BCB-4C54-96F7-37DA797382E3}"/>
                </a:ext>
              </a:extLst>
            </p:cNvPr>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3960;p48">
              <a:extLst>
                <a:ext uri="{FF2B5EF4-FFF2-40B4-BE49-F238E27FC236}">
                  <a16:creationId xmlns:a16="http://schemas.microsoft.com/office/drawing/2014/main" id="{51EA0DE8-51C4-4EEC-A166-D0B2EDCF5E28}"/>
                </a:ext>
              </a:extLst>
            </p:cNvPr>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3961;p48">
              <a:extLst>
                <a:ext uri="{FF2B5EF4-FFF2-40B4-BE49-F238E27FC236}">
                  <a16:creationId xmlns:a16="http://schemas.microsoft.com/office/drawing/2014/main" id="{FE356310-E5DD-45EC-8A1E-A568B1953F57}"/>
                </a:ext>
              </a:extLst>
            </p:cNvPr>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3962;p48">
              <a:extLst>
                <a:ext uri="{FF2B5EF4-FFF2-40B4-BE49-F238E27FC236}">
                  <a16:creationId xmlns:a16="http://schemas.microsoft.com/office/drawing/2014/main" id="{602E976C-85CE-4920-9ED2-685DCE7DFF7F}"/>
                </a:ext>
              </a:extLst>
            </p:cNvPr>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3963;p48">
              <a:extLst>
                <a:ext uri="{FF2B5EF4-FFF2-40B4-BE49-F238E27FC236}">
                  <a16:creationId xmlns:a16="http://schemas.microsoft.com/office/drawing/2014/main" id="{8D4E12A4-FFE5-4C72-A533-CB007309D511}"/>
                </a:ext>
              </a:extLst>
            </p:cNvPr>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3964;p48">
              <a:extLst>
                <a:ext uri="{FF2B5EF4-FFF2-40B4-BE49-F238E27FC236}">
                  <a16:creationId xmlns:a16="http://schemas.microsoft.com/office/drawing/2014/main" id="{340BE715-B7EC-4A83-A7EB-55C42FB46B44}"/>
                </a:ext>
              </a:extLst>
            </p:cNvPr>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3965;p48">
              <a:extLst>
                <a:ext uri="{FF2B5EF4-FFF2-40B4-BE49-F238E27FC236}">
                  <a16:creationId xmlns:a16="http://schemas.microsoft.com/office/drawing/2014/main" id="{BDCAB0BC-A6C4-4261-8431-7170891A3130}"/>
                </a:ext>
              </a:extLst>
            </p:cNvPr>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3966;p48">
              <a:extLst>
                <a:ext uri="{FF2B5EF4-FFF2-40B4-BE49-F238E27FC236}">
                  <a16:creationId xmlns:a16="http://schemas.microsoft.com/office/drawing/2014/main" id="{04B25200-A5AA-4FD4-BD48-3C7B354E174C}"/>
                </a:ext>
              </a:extLst>
            </p:cNvPr>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4" name="Google Shape;3967;p48">
              <a:extLst>
                <a:ext uri="{FF2B5EF4-FFF2-40B4-BE49-F238E27FC236}">
                  <a16:creationId xmlns:a16="http://schemas.microsoft.com/office/drawing/2014/main" id="{1AEF4AED-7239-4BA4-9EDD-836A3E39EEA5}"/>
                </a:ext>
              </a:extLst>
            </p:cNvPr>
            <p:cNvGrpSpPr/>
            <p:nvPr/>
          </p:nvGrpSpPr>
          <p:grpSpPr>
            <a:xfrm>
              <a:off x="3457891" y="2611797"/>
              <a:ext cx="595122" cy="410622"/>
              <a:chOff x="5119116" y="3513772"/>
              <a:chExt cx="595122" cy="410622"/>
            </a:xfrm>
          </p:grpSpPr>
          <p:sp>
            <p:nvSpPr>
              <p:cNvPr id="283" name="Google Shape;3968;p48">
                <a:extLst>
                  <a:ext uri="{FF2B5EF4-FFF2-40B4-BE49-F238E27FC236}">
                    <a16:creationId xmlns:a16="http://schemas.microsoft.com/office/drawing/2014/main" id="{986CE148-E551-4DF6-8C12-151CB6E568C3}"/>
                  </a:ext>
                </a:extLst>
              </p:cNvPr>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3969;p48">
                <a:extLst>
                  <a:ext uri="{FF2B5EF4-FFF2-40B4-BE49-F238E27FC236}">
                    <a16:creationId xmlns:a16="http://schemas.microsoft.com/office/drawing/2014/main" id="{E30C8720-C8B8-4474-802E-492AB4C0EEFB}"/>
                  </a:ext>
                </a:extLst>
              </p:cNvPr>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3970;p48">
                <a:extLst>
                  <a:ext uri="{FF2B5EF4-FFF2-40B4-BE49-F238E27FC236}">
                    <a16:creationId xmlns:a16="http://schemas.microsoft.com/office/drawing/2014/main" id="{39CE402E-6338-4C76-91A0-5C01134D9C70}"/>
                  </a:ext>
                </a:extLst>
              </p:cNvPr>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3971;p48">
                <a:extLst>
                  <a:ext uri="{FF2B5EF4-FFF2-40B4-BE49-F238E27FC236}">
                    <a16:creationId xmlns:a16="http://schemas.microsoft.com/office/drawing/2014/main" id="{3930C813-FB5B-4528-A120-A79B517B8172}"/>
                  </a:ext>
                </a:extLst>
              </p:cNvPr>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3972;p48">
                <a:extLst>
                  <a:ext uri="{FF2B5EF4-FFF2-40B4-BE49-F238E27FC236}">
                    <a16:creationId xmlns:a16="http://schemas.microsoft.com/office/drawing/2014/main" id="{AF1E6DBB-5069-42BB-9229-7C14FB2986E4}"/>
                  </a:ext>
                </a:extLst>
              </p:cNvPr>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3973;p48">
                <a:extLst>
                  <a:ext uri="{FF2B5EF4-FFF2-40B4-BE49-F238E27FC236}">
                    <a16:creationId xmlns:a16="http://schemas.microsoft.com/office/drawing/2014/main" id="{4796FD45-4B06-49E2-A13A-C5C71F0E6093}"/>
                  </a:ext>
                </a:extLst>
              </p:cNvPr>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3974;p48">
                <a:extLst>
                  <a:ext uri="{FF2B5EF4-FFF2-40B4-BE49-F238E27FC236}">
                    <a16:creationId xmlns:a16="http://schemas.microsoft.com/office/drawing/2014/main" id="{F2CE5463-3684-4501-B25F-68EF5ADB61C4}"/>
                  </a:ext>
                </a:extLst>
              </p:cNvPr>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3975;p48">
                <a:extLst>
                  <a:ext uri="{FF2B5EF4-FFF2-40B4-BE49-F238E27FC236}">
                    <a16:creationId xmlns:a16="http://schemas.microsoft.com/office/drawing/2014/main" id="{207F1F39-3240-4CE7-AA23-501293BF7589}"/>
                  </a:ext>
                </a:extLst>
              </p:cNvPr>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3976;p48">
                <a:extLst>
                  <a:ext uri="{FF2B5EF4-FFF2-40B4-BE49-F238E27FC236}">
                    <a16:creationId xmlns:a16="http://schemas.microsoft.com/office/drawing/2014/main" id="{282E01C7-F634-4061-904E-3360D0837444}"/>
                  </a:ext>
                </a:extLst>
              </p:cNvPr>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3977;p48">
                <a:extLst>
                  <a:ext uri="{FF2B5EF4-FFF2-40B4-BE49-F238E27FC236}">
                    <a16:creationId xmlns:a16="http://schemas.microsoft.com/office/drawing/2014/main" id="{A323F40C-6771-4239-B38F-1C1486DEDADE}"/>
                  </a:ext>
                </a:extLst>
              </p:cNvPr>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3978;p48">
                <a:extLst>
                  <a:ext uri="{FF2B5EF4-FFF2-40B4-BE49-F238E27FC236}">
                    <a16:creationId xmlns:a16="http://schemas.microsoft.com/office/drawing/2014/main" id="{5F297C9A-4555-4EF9-9E79-DB3F02FD523B}"/>
                  </a:ext>
                </a:extLst>
              </p:cNvPr>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3979;p48">
                <a:extLst>
                  <a:ext uri="{FF2B5EF4-FFF2-40B4-BE49-F238E27FC236}">
                    <a16:creationId xmlns:a16="http://schemas.microsoft.com/office/drawing/2014/main" id="{E41A11EE-3D62-49BB-810A-F63984411242}"/>
                  </a:ext>
                </a:extLst>
              </p:cNvPr>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3980;p48">
                <a:extLst>
                  <a:ext uri="{FF2B5EF4-FFF2-40B4-BE49-F238E27FC236}">
                    <a16:creationId xmlns:a16="http://schemas.microsoft.com/office/drawing/2014/main" id="{089BFB7B-A9EC-49F8-8D49-C8700C9A11E2}"/>
                  </a:ext>
                </a:extLst>
              </p:cNvPr>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3981;p48">
                <a:extLst>
                  <a:ext uri="{FF2B5EF4-FFF2-40B4-BE49-F238E27FC236}">
                    <a16:creationId xmlns:a16="http://schemas.microsoft.com/office/drawing/2014/main" id="{603212DC-9000-4704-8CE3-3A58A62CD8DB}"/>
                  </a:ext>
                </a:extLst>
              </p:cNvPr>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3982;p48">
                <a:extLst>
                  <a:ext uri="{FF2B5EF4-FFF2-40B4-BE49-F238E27FC236}">
                    <a16:creationId xmlns:a16="http://schemas.microsoft.com/office/drawing/2014/main" id="{D911AF40-CFE5-49DB-AE0A-6D9155BF2326}"/>
                  </a:ext>
                </a:extLst>
              </p:cNvPr>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3983;p48">
                <a:extLst>
                  <a:ext uri="{FF2B5EF4-FFF2-40B4-BE49-F238E27FC236}">
                    <a16:creationId xmlns:a16="http://schemas.microsoft.com/office/drawing/2014/main" id="{AFB855C4-15F9-4440-BAB7-0C650393B99B}"/>
                  </a:ext>
                </a:extLst>
              </p:cNvPr>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3984;p48">
                <a:extLst>
                  <a:ext uri="{FF2B5EF4-FFF2-40B4-BE49-F238E27FC236}">
                    <a16:creationId xmlns:a16="http://schemas.microsoft.com/office/drawing/2014/main" id="{E7883A11-45F7-4B8F-A65F-9C534DC1ED26}"/>
                  </a:ext>
                </a:extLst>
              </p:cNvPr>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5" name="Google Shape;3985;p48">
              <a:extLst>
                <a:ext uri="{FF2B5EF4-FFF2-40B4-BE49-F238E27FC236}">
                  <a16:creationId xmlns:a16="http://schemas.microsoft.com/office/drawing/2014/main" id="{05A4522F-D826-41A5-8055-ED10783F4E3B}"/>
                </a:ext>
              </a:extLst>
            </p:cNvPr>
            <p:cNvGrpSpPr/>
            <p:nvPr/>
          </p:nvGrpSpPr>
          <p:grpSpPr>
            <a:xfrm>
              <a:off x="3545044" y="2530263"/>
              <a:ext cx="529590" cy="371284"/>
              <a:chOff x="5206269" y="3432238"/>
              <a:chExt cx="529590" cy="371284"/>
            </a:xfrm>
          </p:grpSpPr>
          <p:sp>
            <p:nvSpPr>
              <p:cNvPr id="267" name="Google Shape;3986;p48">
                <a:extLst>
                  <a:ext uri="{FF2B5EF4-FFF2-40B4-BE49-F238E27FC236}">
                    <a16:creationId xmlns:a16="http://schemas.microsoft.com/office/drawing/2014/main" id="{F68A8E0A-D7AC-4023-A4B2-107A2928B25C}"/>
                  </a:ext>
                </a:extLst>
              </p:cNvPr>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3987;p48">
                <a:extLst>
                  <a:ext uri="{FF2B5EF4-FFF2-40B4-BE49-F238E27FC236}">
                    <a16:creationId xmlns:a16="http://schemas.microsoft.com/office/drawing/2014/main" id="{A167416B-E953-49E4-AFB5-28886054C01C}"/>
                  </a:ext>
                </a:extLst>
              </p:cNvPr>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3988;p48">
                <a:extLst>
                  <a:ext uri="{FF2B5EF4-FFF2-40B4-BE49-F238E27FC236}">
                    <a16:creationId xmlns:a16="http://schemas.microsoft.com/office/drawing/2014/main" id="{DC809085-0609-4A04-BE8F-1B9FC6E658B9}"/>
                  </a:ext>
                </a:extLst>
              </p:cNvPr>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3989;p48">
                <a:extLst>
                  <a:ext uri="{FF2B5EF4-FFF2-40B4-BE49-F238E27FC236}">
                    <a16:creationId xmlns:a16="http://schemas.microsoft.com/office/drawing/2014/main" id="{E8E2CDE1-95A8-4746-A2C1-AA49348481A3}"/>
                  </a:ext>
                </a:extLst>
              </p:cNvPr>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3990;p48">
                <a:extLst>
                  <a:ext uri="{FF2B5EF4-FFF2-40B4-BE49-F238E27FC236}">
                    <a16:creationId xmlns:a16="http://schemas.microsoft.com/office/drawing/2014/main" id="{EFC60906-9907-4DAD-9924-82D0B0AD6504}"/>
                  </a:ext>
                </a:extLst>
              </p:cNvPr>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3991;p48">
                <a:extLst>
                  <a:ext uri="{FF2B5EF4-FFF2-40B4-BE49-F238E27FC236}">
                    <a16:creationId xmlns:a16="http://schemas.microsoft.com/office/drawing/2014/main" id="{046EE32F-697D-45B3-890F-4B26726228F0}"/>
                  </a:ext>
                </a:extLst>
              </p:cNvPr>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3992;p48">
                <a:extLst>
                  <a:ext uri="{FF2B5EF4-FFF2-40B4-BE49-F238E27FC236}">
                    <a16:creationId xmlns:a16="http://schemas.microsoft.com/office/drawing/2014/main" id="{329E88C4-0781-409F-AACE-6364F89E4D45}"/>
                  </a:ext>
                </a:extLst>
              </p:cNvPr>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3993;p48">
                <a:extLst>
                  <a:ext uri="{FF2B5EF4-FFF2-40B4-BE49-F238E27FC236}">
                    <a16:creationId xmlns:a16="http://schemas.microsoft.com/office/drawing/2014/main" id="{297CC3E4-51E2-4F1E-8F69-47AF78AC7D7B}"/>
                  </a:ext>
                </a:extLst>
              </p:cNvPr>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3994;p48">
                <a:extLst>
                  <a:ext uri="{FF2B5EF4-FFF2-40B4-BE49-F238E27FC236}">
                    <a16:creationId xmlns:a16="http://schemas.microsoft.com/office/drawing/2014/main" id="{BBB4B871-2877-4B0D-9B66-A24067FE33C6}"/>
                  </a:ext>
                </a:extLst>
              </p:cNvPr>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3995;p48">
                <a:extLst>
                  <a:ext uri="{FF2B5EF4-FFF2-40B4-BE49-F238E27FC236}">
                    <a16:creationId xmlns:a16="http://schemas.microsoft.com/office/drawing/2014/main" id="{2DF09BB0-B87E-493D-A17F-9EBEEA058BC0}"/>
                  </a:ext>
                </a:extLst>
              </p:cNvPr>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3996;p48">
                <a:extLst>
                  <a:ext uri="{FF2B5EF4-FFF2-40B4-BE49-F238E27FC236}">
                    <a16:creationId xmlns:a16="http://schemas.microsoft.com/office/drawing/2014/main" id="{1F9FF46F-43DE-4723-91F6-471118F3FDA4}"/>
                  </a:ext>
                </a:extLst>
              </p:cNvPr>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3997;p48">
                <a:extLst>
                  <a:ext uri="{FF2B5EF4-FFF2-40B4-BE49-F238E27FC236}">
                    <a16:creationId xmlns:a16="http://schemas.microsoft.com/office/drawing/2014/main" id="{E01A91FD-C479-407E-A6F6-E987DD71528A}"/>
                  </a:ext>
                </a:extLst>
              </p:cNvPr>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3998;p48">
                <a:extLst>
                  <a:ext uri="{FF2B5EF4-FFF2-40B4-BE49-F238E27FC236}">
                    <a16:creationId xmlns:a16="http://schemas.microsoft.com/office/drawing/2014/main" id="{2BAF6285-D375-4313-81FA-D8E1E0115177}"/>
                  </a:ext>
                </a:extLst>
              </p:cNvPr>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3999;p48">
                <a:extLst>
                  <a:ext uri="{FF2B5EF4-FFF2-40B4-BE49-F238E27FC236}">
                    <a16:creationId xmlns:a16="http://schemas.microsoft.com/office/drawing/2014/main" id="{6D67CF74-8CA5-4C53-87A5-3C6E92EE948C}"/>
                  </a:ext>
                </a:extLst>
              </p:cNvPr>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4000;p48">
                <a:extLst>
                  <a:ext uri="{FF2B5EF4-FFF2-40B4-BE49-F238E27FC236}">
                    <a16:creationId xmlns:a16="http://schemas.microsoft.com/office/drawing/2014/main" id="{05C951FE-619A-4BB2-B71D-745A36404E8D}"/>
                  </a:ext>
                </a:extLst>
              </p:cNvPr>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4001;p48">
                <a:extLst>
                  <a:ext uri="{FF2B5EF4-FFF2-40B4-BE49-F238E27FC236}">
                    <a16:creationId xmlns:a16="http://schemas.microsoft.com/office/drawing/2014/main" id="{3462EF0A-10AD-4720-B85F-47D663B09804}"/>
                  </a:ext>
                </a:extLst>
              </p:cNvPr>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 name="Google Shape;4002;p48">
              <a:extLst>
                <a:ext uri="{FF2B5EF4-FFF2-40B4-BE49-F238E27FC236}">
                  <a16:creationId xmlns:a16="http://schemas.microsoft.com/office/drawing/2014/main" id="{01F64086-33FC-4221-93B9-33FA36507679}"/>
                </a:ext>
              </a:extLst>
            </p:cNvPr>
            <p:cNvGrpSpPr/>
            <p:nvPr/>
          </p:nvGrpSpPr>
          <p:grpSpPr>
            <a:xfrm>
              <a:off x="3528852" y="2451777"/>
              <a:ext cx="529590" cy="371284"/>
              <a:chOff x="5190077" y="3353752"/>
              <a:chExt cx="529590" cy="371284"/>
            </a:xfrm>
          </p:grpSpPr>
          <p:sp>
            <p:nvSpPr>
              <p:cNvPr id="251" name="Google Shape;4003;p48">
                <a:extLst>
                  <a:ext uri="{FF2B5EF4-FFF2-40B4-BE49-F238E27FC236}">
                    <a16:creationId xmlns:a16="http://schemas.microsoft.com/office/drawing/2014/main" id="{2E224CA0-53AD-41CD-B9C0-F680DE8EF4B8}"/>
                  </a:ext>
                </a:extLst>
              </p:cNvPr>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4004;p48">
                <a:extLst>
                  <a:ext uri="{FF2B5EF4-FFF2-40B4-BE49-F238E27FC236}">
                    <a16:creationId xmlns:a16="http://schemas.microsoft.com/office/drawing/2014/main" id="{4B51E7E6-B158-44DF-A496-54D0E2FB3F43}"/>
                  </a:ext>
                </a:extLst>
              </p:cNvPr>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4005;p48">
                <a:extLst>
                  <a:ext uri="{FF2B5EF4-FFF2-40B4-BE49-F238E27FC236}">
                    <a16:creationId xmlns:a16="http://schemas.microsoft.com/office/drawing/2014/main" id="{477F6B0B-AD4B-4E31-A96E-6AAFF5E0EE62}"/>
                  </a:ext>
                </a:extLst>
              </p:cNvPr>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4006;p48">
                <a:extLst>
                  <a:ext uri="{FF2B5EF4-FFF2-40B4-BE49-F238E27FC236}">
                    <a16:creationId xmlns:a16="http://schemas.microsoft.com/office/drawing/2014/main" id="{76655B52-4818-436B-AA9E-196A24F7168C}"/>
                  </a:ext>
                </a:extLst>
              </p:cNvPr>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4007;p48">
                <a:extLst>
                  <a:ext uri="{FF2B5EF4-FFF2-40B4-BE49-F238E27FC236}">
                    <a16:creationId xmlns:a16="http://schemas.microsoft.com/office/drawing/2014/main" id="{C3750AA7-CFB6-4DEB-91FE-9117BA0105CB}"/>
                  </a:ext>
                </a:extLst>
              </p:cNvPr>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4008;p48">
                <a:extLst>
                  <a:ext uri="{FF2B5EF4-FFF2-40B4-BE49-F238E27FC236}">
                    <a16:creationId xmlns:a16="http://schemas.microsoft.com/office/drawing/2014/main" id="{A48FE2C4-4B01-4D8A-B99D-C638F3D2595C}"/>
                  </a:ext>
                </a:extLst>
              </p:cNvPr>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4009;p48">
                <a:extLst>
                  <a:ext uri="{FF2B5EF4-FFF2-40B4-BE49-F238E27FC236}">
                    <a16:creationId xmlns:a16="http://schemas.microsoft.com/office/drawing/2014/main" id="{0B605089-D75F-4787-8DF5-41153FE56893}"/>
                  </a:ext>
                </a:extLst>
              </p:cNvPr>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4010;p48">
                <a:extLst>
                  <a:ext uri="{FF2B5EF4-FFF2-40B4-BE49-F238E27FC236}">
                    <a16:creationId xmlns:a16="http://schemas.microsoft.com/office/drawing/2014/main" id="{158AE47E-86D8-432A-949E-7A4412C95D35}"/>
                  </a:ext>
                </a:extLst>
              </p:cNvPr>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4011;p48">
                <a:extLst>
                  <a:ext uri="{FF2B5EF4-FFF2-40B4-BE49-F238E27FC236}">
                    <a16:creationId xmlns:a16="http://schemas.microsoft.com/office/drawing/2014/main" id="{321C01B9-DECE-469F-B61D-DED9D7F3E3E1}"/>
                  </a:ext>
                </a:extLst>
              </p:cNvPr>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4012;p48">
                <a:extLst>
                  <a:ext uri="{FF2B5EF4-FFF2-40B4-BE49-F238E27FC236}">
                    <a16:creationId xmlns:a16="http://schemas.microsoft.com/office/drawing/2014/main" id="{34E13E6C-9292-4D4E-ADCA-7E6E0BA84152}"/>
                  </a:ext>
                </a:extLst>
              </p:cNvPr>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4013;p48">
                <a:extLst>
                  <a:ext uri="{FF2B5EF4-FFF2-40B4-BE49-F238E27FC236}">
                    <a16:creationId xmlns:a16="http://schemas.microsoft.com/office/drawing/2014/main" id="{F586746F-C793-4FF8-AE85-04B36A900DD8}"/>
                  </a:ext>
                </a:extLst>
              </p:cNvPr>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4014;p48">
                <a:extLst>
                  <a:ext uri="{FF2B5EF4-FFF2-40B4-BE49-F238E27FC236}">
                    <a16:creationId xmlns:a16="http://schemas.microsoft.com/office/drawing/2014/main" id="{B0F60691-4BCA-4F69-AF6C-3DBC7AA35144}"/>
                  </a:ext>
                </a:extLst>
              </p:cNvPr>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4015;p48">
                <a:extLst>
                  <a:ext uri="{FF2B5EF4-FFF2-40B4-BE49-F238E27FC236}">
                    <a16:creationId xmlns:a16="http://schemas.microsoft.com/office/drawing/2014/main" id="{99B60500-7556-4E42-966D-7D8EF8D4DC63}"/>
                  </a:ext>
                </a:extLst>
              </p:cNvPr>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4016;p48">
                <a:extLst>
                  <a:ext uri="{FF2B5EF4-FFF2-40B4-BE49-F238E27FC236}">
                    <a16:creationId xmlns:a16="http://schemas.microsoft.com/office/drawing/2014/main" id="{2C86E4E8-3C79-4142-8E52-0080D77CADCC}"/>
                  </a:ext>
                </a:extLst>
              </p:cNvPr>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4017;p48">
                <a:extLst>
                  <a:ext uri="{FF2B5EF4-FFF2-40B4-BE49-F238E27FC236}">
                    <a16:creationId xmlns:a16="http://schemas.microsoft.com/office/drawing/2014/main" id="{FAFF19EF-49A7-4F12-A533-4E34BBD71EF0}"/>
                  </a:ext>
                </a:extLst>
              </p:cNvPr>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4018;p48">
                <a:extLst>
                  <a:ext uri="{FF2B5EF4-FFF2-40B4-BE49-F238E27FC236}">
                    <a16:creationId xmlns:a16="http://schemas.microsoft.com/office/drawing/2014/main" id="{F937B17E-2A48-4C84-9F68-39B30A70578A}"/>
                  </a:ext>
                </a:extLst>
              </p:cNvPr>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7" name="Google Shape;4019;p48">
              <a:extLst>
                <a:ext uri="{FF2B5EF4-FFF2-40B4-BE49-F238E27FC236}">
                  <a16:creationId xmlns:a16="http://schemas.microsoft.com/office/drawing/2014/main" id="{BEC24BF5-70FA-43A9-A2C6-94036BB45452}"/>
                </a:ext>
              </a:extLst>
            </p:cNvPr>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4020;p48">
              <a:extLst>
                <a:ext uri="{FF2B5EF4-FFF2-40B4-BE49-F238E27FC236}">
                  <a16:creationId xmlns:a16="http://schemas.microsoft.com/office/drawing/2014/main" id="{38092518-DF12-462B-BD7F-06EFBD905AC6}"/>
                </a:ext>
              </a:extLst>
            </p:cNvPr>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4021;p48">
              <a:extLst>
                <a:ext uri="{FF2B5EF4-FFF2-40B4-BE49-F238E27FC236}">
                  <a16:creationId xmlns:a16="http://schemas.microsoft.com/office/drawing/2014/main" id="{8F723499-7FA4-4665-A81C-DE9771B84655}"/>
                </a:ext>
              </a:extLst>
            </p:cNvPr>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4022;p48">
              <a:extLst>
                <a:ext uri="{FF2B5EF4-FFF2-40B4-BE49-F238E27FC236}">
                  <a16:creationId xmlns:a16="http://schemas.microsoft.com/office/drawing/2014/main" id="{7A34C6FF-5383-42FE-A77A-4A3B9A384E60}"/>
                </a:ext>
              </a:extLst>
            </p:cNvPr>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4023;p48">
              <a:extLst>
                <a:ext uri="{FF2B5EF4-FFF2-40B4-BE49-F238E27FC236}">
                  <a16:creationId xmlns:a16="http://schemas.microsoft.com/office/drawing/2014/main" id="{13F99E79-55F2-4D2B-A174-0B61B21897B6}"/>
                </a:ext>
              </a:extLst>
            </p:cNvPr>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4024;p48">
              <a:extLst>
                <a:ext uri="{FF2B5EF4-FFF2-40B4-BE49-F238E27FC236}">
                  <a16:creationId xmlns:a16="http://schemas.microsoft.com/office/drawing/2014/main" id="{E86D7C23-1867-499D-8680-AEC8180205F3}"/>
                </a:ext>
              </a:extLst>
            </p:cNvPr>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4025;p48">
              <a:extLst>
                <a:ext uri="{FF2B5EF4-FFF2-40B4-BE49-F238E27FC236}">
                  <a16:creationId xmlns:a16="http://schemas.microsoft.com/office/drawing/2014/main" id="{4B3672FA-3733-49D2-84C3-5588F5FD461E}"/>
                </a:ext>
              </a:extLst>
            </p:cNvPr>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4026;p48">
              <a:extLst>
                <a:ext uri="{FF2B5EF4-FFF2-40B4-BE49-F238E27FC236}">
                  <a16:creationId xmlns:a16="http://schemas.microsoft.com/office/drawing/2014/main" id="{1DAAFA57-BF6C-4B37-9599-4B96DE5170C2}"/>
                </a:ext>
              </a:extLst>
            </p:cNvPr>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4027;p48">
              <a:extLst>
                <a:ext uri="{FF2B5EF4-FFF2-40B4-BE49-F238E27FC236}">
                  <a16:creationId xmlns:a16="http://schemas.microsoft.com/office/drawing/2014/main" id="{A0A4321D-2754-462A-884C-6F40353BD383}"/>
                </a:ext>
              </a:extLst>
            </p:cNvPr>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4028;p48">
              <a:extLst>
                <a:ext uri="{FF2B5EF4-FFF2-40B4-BE49-F238E27FC236}">
                  <a16:creationId xmlns:a16="http://schemas.microsoft.com/office/drawing/2014/main" id="{1E7EDE25-7A9B-4709-BAD7-60DDDB24CE33}"/>
                </a:ext>
              </a:extLst>
            </p:cNvPr>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4029;p48">
              <a:extLst>
                <a:ext uri="{FF2B5EF4-FFF2-40B4-BE49-F238E27FC236}">
                  <a16:creationId xmlns:a16="http://schemas.microsoft.com/office/drawing/2014/main" id="{5047F9C5-89D2-44A0-8158-E29181051342}"/>
                </a:ext>
              </a:extLst>
            </p:cNvPr>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4030;p48">
              <a:extLst>
                <a:ext uri="{FF2B5EF4-FFF2-40B4-BE49-F238E27FC236}">
                  <a16:creationId xmlns:a16="http://schemas.microsoft.com/office/drawing/2014/main" id="{B449DCBB-FC29-4018-8A6A-248D6DEBCFD9}"/>
                </a:ext>
              </a:extLst>
            </p:cNvPr>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4031;p48">
              <a:extLst>
                <a:ext uri="{FF2B5EF4-FFF2-40B4-BE49-F238E27FC236}">
                  <a16:creationId xmlns:a16="http://schemas.microsoft.com/office/drawing/2014/main" id="{9A0CB311-9C4E-40B3-B811-E789597B2B17}"/>
                </a:ext>
              </a:extLst>
            </p:cNvPr>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4032;p48">
              <a:extLst>
                <a:ext uri="{FF2B5EF4-FFF2-40B4-BE49-F238E27FC236}">
                  <a16:creationId xmlns:a16="http://schemas.microsoft.com/office/drawing/2014/main" id="{80B3BB52-093D-40C9-9D2D-406B1980D521}"/>
                </a:ext>
              </a:extLst>
            </p:cNvPr>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4033;p48">
              <a:extLst>
                <a:ext uri="{FF2B5EF4-FFF2-40B4-BE49-F238E27FC236}">
                  <a16:creationId xmlns:a16="http://schemas.microsoft.com/office/drawing/2014/main" id="{3B65A9EC-3DBB-4500-A917-9A09DD5417D6}"/>
                </a:ext>
              </a:extLst>
            </p:cNvPr>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4034;p48">
              <a:extLst>
                <a:ext uri="{FF2B5EF4-FFF2-40B4-BE49-F238E27FC236}">
                  <a16:creationId xmlns:a16="http://schemas.microsoft.com/office/drawing/2014/main" id="{21337042-229A-444B-893B-8DDF7FAF9035}"/>
                </a:ext>
              </a:extLst>
            </p:cNvPr>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4035;p48">
              <a:extLst>
                <a:ext uri="{FF2B5EF4-FFF2-40B4-BE49-F238E27FC236}">
                  <a16:creationId xmlns:a16="http://schemas.microsoft.com/office/drawing/2014/main" id="{7A9C69F6-A428-4F08-ABD8-F5FAF5DBFFF2}"/>
                </a:ext>
              </a:extLst>
            </p:cNvPr>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4036;p48">
              <a:extLst>
                <a:ext uri="{FF2B5EF4-FFF2-40B4-BE49-F238E27FC236}">
                  <a16:creationId xmlns:a16="http://schemas.microsoft.com/office/drawing/2014/main" id="{D9764E1A-D765-4C01-A9DB-A76A97A2F866}"/>
                </a:ext>
              </a:extLst>
            </p:cNvPr>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4037;p48">
              <a:extLst>
                <a:ext uri="{FF2B5EF4-FFF2-40B4-BE49-F238E27FC236}">
                  <a16:creationId xmlns:a16="http://schemas.microsoft.com/office/drawing/2014/main" id="{D81D2662-56A5-4FFE-8C6D-5560B16B34B8}"/>
                </a:ext>
              </a:extLst>
            </p:cNvPr>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4038;p48">
              <a:extLst>
                <a:ext uri="{FF2B5EF4-FFF2-40B4-BE49-F238E27FC236}">
                  <a16:creationId xmlns:a16="http://schemas.microsoft.com/office/drawing/2014/main" id="{3593A9BC-FE7E-408A-93B5-BE1CC9092101}"/>
                </a:ext>
              </a:extLst>
            </p:cNvPr>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4039;p48">
              <a:extLst>
                <a:ext uri="{FF2B5EF4-FFF2-40B4-BE49-F238E27FC236}">
                  <a16:creationId xmlns:a16="http://schemas.microsoft.com/office/drawing/2014/main" id="{74AB011C-383C-4054-930B-3ED8F74FD511}"/>
                </a:ext>
              </a:extLst>
            </p:cNvPr>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4040;p48">
              <a:extLst>
                <a:ext uri="{FF2B5EF4-FFF2-40B4-BE49-F238E27FC236}">
                  <a16:creationId xmlns:a16="http://schemas.microsoft.com/office/drawing/2014/main" id="{87FFA225-E3FD-4413-853E-AFC846142E2C}"/>
                </a:ext>
              </a:extLst>
            </p:cNvPr>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4041;p48">
              <a:extLst>
                <a:ext uri="{FF2B5EF4-FFF2-40B4-BE49-F238E27FC236}">
                  <a16:creationId xmlns:a16="http://schemas.microsoft.com/office/drawing/2014/main" id="{C73F997C-372C-4CA1-92B6-E96F2DCED95D}"/>
                </a:ext>
              </a:extLst>
            </p:cNvPr>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4042;p48">
              <a:extLst>
                <a:ext uri="{FF2B5EF4-FFF2-40B4-BE49-F238E27FC236}">
                  <a16:creationId xmlns:a16="http://schemas.microsoft.com/office/drawing/2014/main" id="{A165279B-4668-4AFA-BD27-E6613F48B0F4}"/>
                </a:ext>
              </a:extLst>
            </p:cNvPr>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4043;p48">
              <a:extLst>
                <a:ext uri="{FF2B5EF4-FFF2-40B4-BE49-F238E27FC236}">
                  <a16:creationId xmlns:a16="http://schemas.microsoft.com/office/drawing/2014/main" id="{BDF05BE2-9CB8-4080-9850-260F6BD0D316}"/>
                </a:ext>
              </a:extLst>
            </p:cNvPr>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4044;p48">
              <a:extLst>
                <a:ext uri="{FF2B5EF4-FFF2-40B4-BE49-F238E27FC236}">
                  <a16:creationId xmlns:a16="http://schemas.microsoft.com/office/drawing/2014/main" id="{E8188513-8B9C-46FA-B7BE-A7FD81F187A7}"/>
                </a:ext>
              </a:extLst>
            </p:cNvPr>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4045;p48">
              <a:extLst>
                <a:ext uri="{FF2B5EF4-FFF2-40B4-BE49-F238E27FC236}">
                  <a16:creationId xmlns:a16="http://schemas.microsoft.com/office/drawing/2014/main" id="{74243853-EA06-438D-B705-83CFB1AF4169}"/>
                </a:ext>
              </a:extLst>
            </p:cNvPr>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4046;p48">
              <a:extLst>
                <a:ext uri="{FF2B5EF4-FFF2-40B4-BE49-F238E27FC236}">
                  <a16:creationId xmlns:a16="http://schemas.microsoft.com/office/drawing/2014/main" id="{01BFB28F-9A2C-44DB-AB83-BC8B00CCD2A6}"/>
                </a:ext>
              </a:extLst>
            </p:cNvPr>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4047;p48">
              <a:extLst>
                <a:ext uri="{FF2B5EF4-FFF2-40B4-BE49-F238E27FC236}">
                  <a16:creationId xmlns:a16="http://schemas.microsoft.com/office/drawing/2014/main" id="{78E2D1AB-9C6F-45CF-B124-E995202C2E11}"/>
                </a:ext>
              </a:extLst>
            </p:cNvPr>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4048;p48">
              <a:extLst>
                <a:ext uri="{FF2B5EF4-FFF2-40B4-BE49-F238E27FC236}">
                  <a16:creationId xmlns:a16="http://schemas.microsoft.com/office/drawing/2014/main" id="{E810A33A-E807-45FF-96ED-A2453185CE07}"/>
                </a:ext>
              </a:extLst>
            </p:cNvPr>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4049;p48">
              <a:extLst>
                <a:ext uri="{FF2B5EF4-FFF2-40B4-BE49-F238E27FC236}">
                  <a16:creationId xmlns:a16="http://schemas.microsoft.com/office/drawing/2014/main" id="{F30E7E32-12CC-4B45-934C-495F4F7955B3}"/>
                </a:ext>
              </a:extLst>
            </p:cNvPr>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4050;p48">
              <a:extLst>
                <a:ext uri="{FF2B5EF4-FFF2-40B4-BE49-F238E27FC236}">
                  <a16:creationId xmlns:a16="http://schemas.microsoft.com/office/drawing/2014/main" id="{593A22C0-A80A-4DF3-8F91-C4726D49AF17}"/>
                </a:ext>
              </a:extLst>
            </p:cNvPr>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4051;p48">
              <a:extLst>
                <a:ext uri="{FF2B5EF4-FFF2-40B4-BE49-F238E27FC236}">
                  <a16:creationId xmlns:a16="http://schemas.microsoft.com/office/drawing/2014/main" id="{8E3CF57A-4355-4B55-9883-29E5190E393C}"/>
                </a:ext>
              </a:extLst>
            </p:cNvPr>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4052;p48">
              <a:extLst>
                <a:ext uri="{FF2B5EF4-FFF2-40B4-BE49-F238E27FC236}">
                  <a16:creationId xmlns:a16="http://schemas.microsoft.com/office/drawing/2014/main" id="{03FAFA09-3E5E-4D07-8F9F-1E4AE39520C1}"/>
                </a:ext>
              </a:extLst>
            </p:cNvPr>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4053;p48">
              <a:extLst>
                <a:ext uri="{FF2B5EF4-FFF2-40B4-BE49-F238E27FC236}">
                  <a16:creationId xmlns:a16="http://schemas.microsoft.com/office/drawing/2014/main" id="{09FD2D91-7F37-400C-B861-CBE73A90D47C}"/>
                </a:ext>
              </a:extLst>
            </p:cNvPr>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4054;p48">
              <a:extLst>
                <a:ext uri="{FF2B5EF4-FFF2-40B4-BE49-F238E27FC236}">
                  <a16:creationId xmlns:a16="http://schemas.microsoft.com/office/drawing/2014/main" id="{0EF2BCA3-7EF3-455A-A1CE-B474377202E5}"/>
                </a:ext>
              </a:extLst>
            </p:cNvPr>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4055;p48">
              <a:extLst>
                <a:ext uri="{FF2B5EF4-FFF2-40B4-BE49-F238E27FC236}">
                  <a16:creationId xmlns:a16="http://schemas.microsoft.com/office/drawing/2014/main" id="{348ADB83-9A1E-47B4-8114-81BD50137C6F}"/>
                </a:ext>
              </a:extLst>
            </p:cNvPr>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4056;p48">
              <a:extLst>
                <a:ext uri="{FF2B5EF4-FFF2-40B4-BE49-F238E27FC236}">
                  <a16:creationId xmlns:a16="http://schemas.microsoft.com/office/drawing/2014/main" id="{AB00C5A2-74D3-493F-A494-F95B82581B64}"/>
                </a:ext>
              </a:extLst>
            </p:cNvPr>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4057;p48">
              <a:extLst>
                <a:ext uri="{FF2B5EF4-FFF2-40B4-BE49-F238E27FC236}">
                  <a16:creationId xmlns:a16="http://schemas.microsoft.com/office/drawing/2014/main" id="{A637FFD7-175B-4952-BAC9-56512911F0DB}"/>
                </a:ext>
              </a:extLst>
            </p:cNvPr>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4058;p48">
              <a:extLst>
                <a:ext uri="{FF2B5EF4-FFF2-40B4-BE49-F238E27FC236}">
                  <a16:creationId xmlns:a16="http://schemas.microsoft.com/office/drawing/2014/main" id="{D26087CD-6BB9-4435-A851-ADA7A22954A5}"/>
                </a:ext>
              </a:extLst>
            </p:cNvPr>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4059;p48">
              <a:extLst>
                <a:ext uri="{FF2B5EF4-FFF2-40B4-BE49-F238E27FC236}">
                  <a16:creationId xmlns:a16="http://schemas.microsoft.com/office/drawing/2014/main" id="{60AF01B2-C2AC-4888-9469-69D91E48574F}"/>
                </a:ext>
              </a:extLst>
            </p:cNvPr>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4060;p48">
              <a:extLst>
                <a:ext uri="{FF2B5EF4-FFF2-40B4-BE49-F238E27FC236}">
                  <a16:creationId xmlns:a16="http://schemas.microsoft.com/office/drawing/2014/main" id="{1FB9DF10-DEDB-4BC1-9065-FE2EC960E479}"/>
                </a:ext>
              </a:extLst>
            </p:cNvPr>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4061;p48">
              <a:extLst>
                <a:ext uri="{FF2B5EF4-FFF2-40B4-BE49-F238E27FC236}">
                  <a16:creationId xmlns:a16="http://schemas.microsoft.com/office/drawing/2014/main" id="{03FAEC33-0691-409E-B72B-7956B02B9F60}"/>
                </a:ext>
              </a:extLst>
            </p:cNvPr>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4062;p48">
              <a:extLst>
                <a:ext uri="{FF2B5EF4-FFF2-40B4-BE49-F238E27FC236}">
                  <a16:creationId xmlns:a16="http://schemas.microsoft.com/office/drawing/2014/main" id="{1B99F021-7228-43AF-BBA9-C40F8DC51447}"/>
                </a:ext>
              </a:extLst>
            </p:cNvPr>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4063;p48">
              <a:extLst>
                <a:ext uri="{FF2B5EF4-FFF2-40B4-BE49-F238E27FC236}">
                  <a16:creationId xmlns:a16="http://schemas.microsoft.com/office/drawing/2014/main" id="{9DA99825-C970-4079-BEE2-E762159A23BC}"/>
                </a:ext>
              </a:extLst>
            </p:cNvPr>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4064;p48">
              <a:extLst>
                <a:ext uri="{FF2B5EF4-FFF2-40B4-BE49-F238E27FC236}">
                  <a16:creationId xmlns:a16="http://schemas.microsoft.com/office/drawing/2014/main" id="{BDD26DA2-83E9-4166-838B-41B6DD25D33F}"/>
                </a:ext>
              </a:extLst>
            </p:cNvPr>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4065;p48">
              <a:extLst>
                <a:ext uri="{FF2B5EF4-FFF2-40B4-BE49-F238E27FC236}">
                  <a16:creationId xmlns:a16="http://schemas.microsoft.com/office/drawing/2014/main" id="{C314964E-8964-4168-B973-D052125D01C3}"/>
                </a:ext>
              </a:extLst>
            </p:cNvPr>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4066;p48">
              <a:extLst>
                <a:ext uri="{FF2B5EF4-FFF2-40B4-BE49-F238E27FC236}">
                  <a16:creationId xmlns:a16="http://schemas.microsoft.com/office/drawing/2014/main" id="{9AC1A23A-5733-4FFD-9CC0-38089042609A}"/>
                </a:ext>
              </a:extLst>
            </p:cNvPr>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4067;p48">
              <a:extLst>
                <a:ext uri="{FF2B5EF4-FFF2-40B4-BE49-F238E27FC236}">
                  <a16:creationId xmlns:a16="http://schemas.microsoft.com/office/drawing/2014/main" id="{B479DFBF-54E4-4FE3-8E9C-F99B087E434E}"/>
                </a:ext>
              </a:extLst>
            </p:cNvPr>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4068;p48">
              <a:extLst>
                <a:ext uri="{FF2B5EF4-FFF2-40B4-BE49-F238E27FC236}">
                  <a16:creationId xmlns:a16="http://schemas.microsoft.com/office/drawing/2014/main" id="{D99151BB-3A61-4E89-B1A1-4A6A739AD979}"/>
                </a:ext>
              </a:extLst>
            </p:cNvPr>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4069;p48">
              <a:extLst>
                <a:ext uri="{FF2B5EF4-FFF2-40B4-BE49-F238E27FC236}">
                  <a16:creationId xmlns:a16="http://schemas.microsoft.com/office/drawing/2014/main" id="{16D8FD4D-CCDE-4F78-9DA4-92DB9E4F8698}"/>
                </a:ext>
              </a:extLst>
            </p:cNvPr>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4070;p48">
              <a:extLst>
                <a:ext uri="{FF2B5EF4-FFF2-40B4-BE49-F238E27FC236}">
                  <a16:creationId xmlns:a16="http://schemas.microsoft.com/office/drawing/2014/main" id="{0D5DE6F9-7339-446D-9E16-FCF9EBB145AD}"/>
                </a:ext>
              </a:extLst>
            </p:cNvPr>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4071;p48">
              <a:extLst>
                <a:ext uri="{FF2B5EF4-FFF2-40B4-BE49-F238E27FC236}">
                  <a16:creationId xmlns:a16="http://schemas.microsoft.com/office/drawing/2014/main" id="{7435CAC2-D8D8-4B8C-9EFD-81802198DA13}"/>
                </a:ext>
              </a:extLst>
            </p:cNvPr>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4072;p48">
              <a:extLst>
                <a:ext uri="{FF2B5EF4-FFF2-40B4-BE49-F238E27FC236}">
                  <a16:creationId xmlns:a16="http://schemas.microsoft.com/office/drawing/2014/main" id="{4BD541AD-816E-4883-96EF-9F0D2B3AD6B5}"/>
                </a:ext>
              </a:extLst>
            </p:cNvPr>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4073;p48">
              <a:extLst>
                <a:ext uri="{FF2B5EF4-FFF2-40B4-BE49-F238E27FC236}">
                  <a16:creationId xmlns:a16="http://schemas.microsoft.com/office/drawing/2014/main" id="{477C527F-2A3E-4D9A-AD55-681009C75E1E}"/>
                </a:ext>
              </a:extLst>
            </p:cNvPr>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4074;p48">
              <a:extLst>
                <a:ext uri="{FF2B5EF4-FFF2-40B4-BE49-F238E27FC236}">
                  <a16:creationId xmlns:a16="http://schemas.microsoft.com/office/drawing/2014/main" id="{4EC18118-469F-46E6-9A87-1F4F0D97F2B3}"/>
                </a:ext>
              </a:extLst>
            </p:cNvPr>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4075;p48">
              <a:extLst>
                <a:ext uri="{FF2B5EF4-FFF2-40B4-BE49-F238E27FC236}">
                  <a16:creationId xmlns:a16="http://schemas.microsoft.com/office/drawing/2014/main" id="{03299A68-E998-4C7E-A76F-F05DE09BB606}"/>
                </a:ext>
              </a:extLst>
            </p:cNvPr>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4076;p48">
              <a:extLst>
                <a:ext uri="{FF2B5EF4-FFF2-40B4-BE49-F238E27FC236}">
                  <a16:creationId xmlns:a16="http://schemas.microsoft.com/office/drawing/2014/main" id="{6FAB0BFD-9A43-4361-BB9F-2E3214F8CCBB}"/>
                </a:ext>
              </a:extLst>
            </p:cNvPr>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4077;p48">
              <a:extLst>
                <a:ext uri="{FF2B5EF4-FFF2-40B4-BE49-F238E27FC236}">
                  <a16:creationId xmlns:a16="http://schemas.microsoft.com/office/drawing/2014/main" id="{9C9C290F-1518-4CE4-9651-2FE3556118ED}"/>
                </a:ext>
              </a:extLst>
            </p:cNvPr>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4078;p48">
              <a:extLst>
                <a:ext uri="{FF2B5EF4-FFF2-40B4-BE49-F238E27FC236}">
                  <a16:creationId xmlns:a16="http://schemas.microsoft.com/office/drawing/2014/main" id="{6177BF2A-2FC5-4E5F-BEE3-EA45D20A523E}"/>
                </a:ext>
              </a:extLst>
            </p:cNvPr>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4079;p48">
              <a:extLst>
                <a:ext uri="{FF2B5EF4-FFF2-40B4-BE49-F238E27FC236}">
                  <a16:creationId xmlns:a16="http://schemas.microsoft.com/office/drawing/2014/main" id="{A94B153D-129B-47FB-BFCF-8984A76F07D3}"/>
                </a:ext>
              </a:extLst>
            </p:cNvPr>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4080;p48">
              <a:extLst>
                <a:ext uri="{FF2B5EF4-FFF2-40B4-BE49-F238E27FC236}">
                  <a16:creationId xmlns:a16="http://schemas.microsoft.com/office/drawing/2014/main" id="{A3A4B7AF-EE54-4037-98E8-48426835B2F0}"/>
                </a:ext>
              </a:extLst>
            </p:cNvPr>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4081;p48">
              <a:extLst>
                <a:ext uri="{FF2B5EF4-FFF2-40B4-BE49-F238E27FC236}">
                  <a16:creationId xmlns:a16="http://schemas.microsoft.com/office/drawing/2014/main" id="{2D547FFA-14EA-4E0E-85C6-37667BBDA97E}"/>
                </a:ext>
              </a:extLst>
            </p:cNvPr>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4082;p48">
              <a:extLst>
                <a:ext uri="{FF2B5EF4-FFF2-40B4-BE49-F238E27FC236}">
                  <a16:creationId xmlns:a16="http://schemas.microsoft.com/office/drawing/2014/main" id="{8C3CF84B-66B4-4585-91B4-FF5C79576B0F}"/>
                </a:ext>
              </a:extLst>
            </p:cNvPr>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4083;p48">
              <a:extLst>
                <a:ext uri="{FF2B5EF4-FFF2-40B4-BE49-F238E27FC236}">
                  <a16:creationId xmlns:a16="http://schemas.microsoft.com/office/drawing/2014/main" id="{D9AEBC0F-3238-4B91-95D1-0E5EDF55A151}"/>
                </a:ext>
              </a:extLst>
            </p:cNvPr>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4084;p48">
              <a:extLst>
                <a:ext uri="{FF2B5EF4-FFF2-40B4-BE49-F238E27FC236}">
                  <a16:creationId xmlns:a16="http://schemas.microsoft.com/office/drawing/2014/main" id="{A49DD45E-43CF-4BD5-82C9-300E8AFD4DA5}"/>
                </a:ext>
              </a:extLst>
            </p:cNvPr>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4085;p48">
              <a:extLst>
                <a:ext uri="{FF2B5EF4-FFF2-40B4-BE49-F238E27FC236}">
                  <a16:creationId xmlns:a16="http://schemas.microsoft.com/office/drawing/2014/main" id="{96750A02-6D2B-4FB5-9AE2-5671FC74C00C}"/>
                </a:ext>
              </a:extLst>
            </p:cNvPr>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4086;p48">
              <a:extLst>
                <a:ext uri="{FF2B5EF4-FFF2-40B4-BE49-F238E27FC236}">
                  <a16:creationId xmlns:a16="http://schemas.microsoft.com/office/drawing/2014/main" id="{BB550DC1-B3A5-4464-BB10-B386CC87C27D}"/>
                </a:ext>
              </a:extLst>
            </p:cNvPr>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4087;p48">
              <a:extLst>
                <a:ext uri="{FF2B5EF4-FFF2-40B4-BE49-F238E27FC236}">
                  <a16:creationId xmlns:a16="http://schemas.microsoft.com/office/drawing/2014/main" id="{D1C69DF1-A944-4DA3-82C8-0865A678397C}"/>
                </a:ext>
              </a:extLst>
            </p:cNvPr>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4088;p48">
              <a:extLst>
                <a:ext uri="{FF2B5EF4-FFF2-40B4-BE49-F238E27FC236}">
                  <a16:creationId xmlns:a16="http://schemas.microsoft.com/office/drawing/2014/main" id="{39651AA7-D500-408A-BD41-2FD8A727C074}"/>
                </a:ext>
              </a:extLst>
            </p:cNvPr>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7" name="Google Shape;4089;p48">
              <a:extLst>
                <a:ext uri="{FF2B5EF4-FFF2-40B4-BE49-F238E27FC236}">
                  <a16:creationId xmlns:a16="http://schemas.microsoft.com/office/drawing/2014/main" id="{00838F98-942D-451E-87EB-06B6AE9C03AB}"/>
                </a:ext>
              </a:extLst>
            </p:cNvPr>
            <p:cNvGrpSpPr/>
            <p:nvPr/>
          </p:nvGrpSpPr>
          <p:grpSpPr>
            <a:xfrm flipH="1">
              <a:off x="2710663" y="2723583"/>
              <a:ext cx="319677" cy="242660"/>
              <a:chOff x="6621095" y="1452181"/>
              <a:chExt cx="330894" cy="250785"/>
            </a:xfrm>
          </p:grpSpPr>
          <p:sp>
            <p:nvSpPr>
              <p:cNvPr id="246" name="Google Shape;4090;p48">
                <a:extLst>
                  <a:ext uri="{FF2B5EF4-FFF2-40B4-BE49-F238E27FC236}">
                    <a16:creationId xmlns:a16="http://schemas.microsoft.com/office/drawing/2014/main" id="{8C53341A-A769-4CE8-AA20-5D1C0785275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4091;p48">
                <a:extLst>
                  <a:ext uri="{FF2B5EF4-FFF2-40B4-BE49-F238E27FC236}">
                    <a16:creationId xmlns:a16="http://schemas.microsoft.com/office/drawing/2014/main" id="{D316E9B6-726C-4024-B5DA-2812D022F030}"/>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4092;p48">
                <a:extLst>
                  <a:ext uri="{FF2B5EF4-FFF2-40B4-BE49-F238E27FC236}">
                    <a16:creationId xmlns:a16="http://schemas.microsoft.com/office/drawing/2014/main" id="{6DD4FF2D-C903-45C0-B80E-BF3FD0713A5C}"/>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4093;p48">
                <a:extLst>
                  <a:ext uri="{FF2B5EF4-FFF2-40B4-BE49-F238E27FC236}">
                    <a16:creationId xmlns:a16="http://schemas.microsoft.com/office/drawing/2014/main" id="{3247C8F1-CB7A-47F6-B11D-A51D8888BCD1}"/>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4094;p48">
                <a:extLst>
                  <a:ext uri="{FF2B5EF4-FFF2-40B4-BE49-F238E27FC236}">
                    <a16:creationId xmlns:a16="http://schemas.microsoft.com/office/drawing/2014/main" id="{2364CD61-8590-479D-B9BB-FB0990C4B0AE}"/>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8" name="Google Shape;4095;p48">
              <a:extLst>
                <a:ext uri="{FF2B5EF4-FFF2-40B4-BE49-F238E27FC236}">
                  <a16:creationId xmlns:a16="http://schemas.microsoft.com/office/drawing/2014/main" id="{030C19C1-3EE5-43FE-B7FB-FC1C4F80A544}"/>
                </a:ext>
              </a:extLst>
            </p:cNvPr>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4096;p48">
              <a:extLst>
                <a:ext uri="{FF2B5EF4-FFF2-40B4-BE49-F238E27FC236}">
                  <a16:creationId xmlns:a16="http://schemas.microsoft.com/office/drawing/2014/main" id="{34011B88-E7F4-42D1-A2AC-E1C42A1383EB}"/>
                </a:ext>
              </a:extLst>
            </p:cNvPr>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0" name="Google Shape;4097;p48">
              <a:extLst>
                <a:ext uri="{FF2B5EF4-FFF2-40B4-BE49-F238E27FC236}">
                  <a16:creationId xmlns:a16="http://schemas.microsoft.com/office/drawing/2014/main" id="{1768C3E0-4BB4-4675-AB9D-86F0660C8762}"/>
                </a:ext>
              </a:extLst>
            </p:cNvPr>
            <p:cNvGrpSpPr/>
            <p:nvPr/>
          </p:nvGrpSpPr>
          <p:grpSpPr>
            <a:xfrm>
              <a:off x="4651669" y="468299"/>
              <a:ext cx="319677" cy="242660"/>
              <a:chOff x="6621095" y="1452181"/>
              <a:chExt cx="330894" cy="250785"/>
            </a:xfrm>
          </p:grpSpPr>
          <p:sp>
            <p:nvSpPr>
              <p:cNvPr id="241" name="Google Shape;4098;p48">
                <a:extLst>
                  <a:ext uri="{FF2B5EF4-FFF2-40B4-BE49-F238E27FC236}">
                    <a16:creationId xmlns:a16="http://schemas.microsoft.com/office/drawing/2014/main" id="{49804ED9-07A8-4201-B4DE-5409EE1692AB}"/>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4099;p48">
                <a:extLst>
                  <a:ext uri="{FF2B5EF4-FFF2-40B4-BE49-F238E27FC236}">
                    <a16:creationId xmlns:a16="http://schemas.microsoft.com/office/drawing/2014/main" id="{3A335497-C7DE-4D71-93DF-58C680D75475}"/>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4100;p48">
                <a:extLst>
                  <a:ext uri="{FF2B5EF4-FFF2-40B4-BE49-F238E27FC236}">
                    <a16:creationId xmlns:a16="http://schemas.microsoft.com/office/drawing/2014/main" id="{199F7471-70A1-41B5-A1D4-009B927C9AAE}"/>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4101;p48">
                <a:extLst>
                  <a:ext uri="{FF2B5EF4-FFF2-40B4-BE49-F238E27FC236}">
                    <a16:creationId xmlns:a16="http://schemas.microsoft.com/office/drawing/2014/main" id="{25B6930B-0F97-44BA-AA43-ADE350C67AC8}"/>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4102;p48">
                <a:extLst>
                  <a:ext uri="{FF2B5EF4-FFF2-40B4-BE49-F238E27FC236}">
                    <a16:creationId xmlns:a16="http://schemas.microsoft.com/office/drawing/2014/main" id="{3FE2DE9E-02C8-430B-81C6-3370444E479D}"/>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71447" y="724174"/>
            <a:ext cx="1156816" cy="38236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latin typeface="Bahnschrift SemiBold Condensed" panose="020B0502040204020203" pitchFamily="34" charset="0"/>
              </a:rPr>
              <a:t>NỘI DUNG</a:t>
            </a:r>
            <a:endParaRPr sz="2800" dirty="0">
              <a:latin typeface="Bahnschrift SemiBold Condensed" panose="020B0502040204020203"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 name="Group 4">
            <a:extLst>
              <a:ext uri="{FF2B5EF4-FFF2-40B4-BE49-F238E27FC236}">
                <a16:creationId xmlns:a16="http://schemas.microsoft.com/office/drawing/2014/main" id="{F8210C9C-ABCB-4330-B237-C4215C5E2F41}"/>
              </a:ext>
            </a:extLst>
          </p:cNvPr>
          <p:cNvGrpSpPr/>
          <p:nvPr/>
        </p:nvGrpSpPr>
        <p:grpSpPr>
          <a:xfrm>
            <a:off x="1188155" y="1245575"/>
            <a:ext cx="3214030" cy="2695205"/>
            <a:chOff x="4806253" y="1988840"/>
            <a:chExt cx="4285374" cy="3593606"/>
          </a:xfrm>
        </p:grpSpPr>
        <p:sp>
          <p:nvSpPr>
            <p:cNvPr id="41" name="Oval 8">
              <a:extLst>
                <a:ext uri="{FF2B5EF4-FFF2-40B4-BE49-F238E27FC236}">
                  <a16:creationId xmlns:a16="http://schemas.microsoft.com/office/drawing/2014/main" id="{E8A17BB0-A716-4EB0-9A52-53EC805A733B}"/>
                </a:ext>
              </a:extLst>
            </p:cNvPr>
            <p:cNvSpPr/>
            <p:nvPr/>
          </p:nvSpPr>
          <p:spPr>
            <a:xfrm>
              <a:off x="4806253" y="2982218"/>
              <a:ext cx="613472" cy="613472"/>
            </a:xfrm>
            <a:prstGeom prst="ellipse">
              <a:avLst/>
            </a:prstGeom>
            <a:solidFill>
              <a:schemeClr val="accent2">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b="1" dirty="0">
                  <a:latin typeface="UTM Avo" panose="02040603050506020204" pitchFamily="18" charset="0"/>
                </a:rPr>
                <a:t>2</a:t>
              </a:r>
              <a:endParaRPr b="1" dirty="0">
                <a:latin typeface="UTM Avo" panose="02040603050506020204" pitchFamily="18" charset="0"/>
              </a:endParaRPr>
            </a:p>
          </p:txBody>
        </p:sp>
        <p:sp>
          <p:nvSpPr>
            <p:cNvPr id="42" name="Oval 11">
              <a:extLst>
                <a:ext uri="{FF2B5EF4-FFF2-40B4-BE49-F238E27FC236}">
                  <a16:creationId xmlns:a16="http://schemas.microsoft.com/office/drawing/2014/main" id="{AF6154B6-8B58-4441-BD82-0E8893DD1EA4}"/>
                </a:ext>
              </a:extLst>
            </p:cNvPr>
            <p:cNvSpPr/>
            <p:nvPr/>
          </p:nvSpPr>
          <p:spPr>
            <a:xfrm>
              <a:off x="4806253" y="3975596"/>
              <a:ext cx="613472" cy="613472"/>
            </a:xfrm>
            <a:prstGeom prst="ellipse">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b="1" dirty="0">
                  <a:latin typeface="UTM Avo" panose="02040603050506020204" pitchFamily="18" charset="0"/>
                </a:rPr>
                <a:t>3</a:t>
              </a:r>
              <a:endParaRPr b="1" dirty="0">
                <a:latin typeface="UTM Avo" panose="02040603050506020204" pitchFamily="18" charset="0"/>
              </a:endParaRPr>
            </a:p>
          </p:txBody>
        </p:sp>
        <p:sp>
          <p:nvSpPr>
            <p:cNvPr id="43" name="Oval 17">
              <a:extLst>
                <a:ext uri="{FF2B5EF4-FFF2-40B4-BE49-F238E27FC236}">
                  <a16:creationId xmlns:a16="http://schemas.microsoft.com/office/drawing/2014/main" id="{D33EC7DA-196F-497D-B538-20E8A5EA91D8}"/>
                </a:ext>
              </a:extLst>
            </p:cNvPr>
            <p:cNvSpPr/>
            <p:nvPr/>
          </p:nvSpPr>
          <p:spPr>
            <a:xfrm>
              <a:off x="4806253" y="4968974"/>
              <a:ext cx="613472" cy="613472"/>
            </a:xfrm>
            <a:prstGeom prst="ellipse">
              <a:avLst/>
            </a:prstGeom>
            <a:solidFill>
              <a:schemeClr val="accent2"/>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b="1" dirty="0">
                  <a:latin typeface="UTM Avo" panose="02040603050506020204" pitchFamily="18" charset="0"/>
                </a:rPr>
                <a:t>4</a:t>
              </a:r>
              <a:endParaRPr b="1" dirty="0">
                <a:latin typeface="UTM Avo" panose="02040603050506020204" pitchFamily="18" charset="0"/>
              </a:endParaRPr>
            </a:p>
          </p:txBody>
        </p:sp>
        <p:sp>
          <p:nvSpPr>
            <p:cNvPr id="44" name="Oval 25">
              <a:extLst>
                <a:ext uri="{FF2B5EF4-FFF2-40B4-BE49-F238E27FC236}">
                  <a16:creationId xmlns:a16="http://schemas.microsoft.com/office/drawing/2014/main" id="{7A7BEF31-BFB2-41F5-9C95-E0F376FFFD2E}"/>
                </a:ext>
              </a:extLst>
            </p:cNvPr>
            <p:cNvSpPr/>
            <p:nvPr/>
          </p:nvSpPr>
          <p:spPr>
            <a:xfrm>
              <a:off x="4806253" y="1988840"/>
              <a:ext cx="613472" cy="613472"/>
            </a:xfrm>
            <a:prstGeom prst="ellipse">
              <a:avLst/>
            </a:prstGeom>
            <a:solidFill>
              <a:schemeClr val="accent1">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b="1" dirty="0">
                  <a:latin typeface="UTM Avo" panose="02040603050506020204" pitchFamily="18" charset="0"/>
                </a:rPr>
                <a:t>1</a:t>
              </a:r>
              <a:endParaRPr b="1" dirty="0">
                <a:latin typeface="UTM Avo" panose="02040603050506020204" pitchFamily="18" charset="0"/>
              </a:endParaRPr>
            </a:p>
          </p:txBody>
        </p:sp>
        <p:sp>
          <p:nvSpPr>
            <p:cNvPr id="45" name="TextBox 35">
              <a:extLst>
                <a:ext uri="{FF2B5EF4-FFF2-40B4-BE49-F238E27FC236}">
                  <a16:creationId xmlns:a16="http://schemas.microsoft.com/office/drawing/2014/main" id="{3CE62916-378A-4CA1-A918-0F2160C8753F}"/>
                </a:ext>
              </a:extLst>
            </p:cNvPr>
            <p:cNvSpPr txBox="1"/>
            <p:nvPr/>
          </p:nvSpPr>
          <p:spPr>
            <a:xfrm>
              <a:off x="5551466" y="2087988"/>
              <a:ext cx="3506479" cy="415175"/>
            </a:xfrm>
            <a:prstGeom prst="rect">
              <a:avLst/>
            </a:prstGeom>
            <a:noFill/>
          </p:spPr>
          <p:txBody>
            <a:bodyPr wrap="none" lIns="0" tIns="0" rIns="0" bIns="0" anchor="ctr" anchorCtr="0">
              <a:normAutofit/>
            </a:bodyPr>
            <a:lstStyle/>
            <a:p>
              <a:r>
                <a:rPr lang="en-US" altLang="zh-CN" sz="1400" b="1" cap="all" dirty="0" err="1">
                  <a:solidFill>
                    <a:schemeClr val="accent1"/>
                  </a:solidFill>
                  <a:latin typeface="UTM Avo" panose="02040603050506020204" pitchFamily="18" charset="0"/>
                </a:rPr>
                <a:t>Giới</a:t>
              </a:r>
              <a:r>
                <a:rPr lang="en-US" altLang="zh-CN" sz="1400" b="1" cap="all" dirty="0">
                  <a:solidFill>
                    <a:schemeClr val="accent1"/>
                  </a:solidFill>
                  <a:latin typeface="UTM Avo" panose="02040603050506020204" pitchFamily="18" charset="0"/>
                </a:rPr>
                <a:t> </a:t>
              </a:r>
              <a:r>
                <a:rPr lang="en-US" altLang="zh-CN" sz="1400" b="1" cap="all" dirty="0" err="1">
                  <a:solidFill>
                    <a:schemeClr val="accent1"/>
                  </a:solidFill>
                  <a:latin typeface="UTM Avo" panose="02040603050506020204" pitchFamily="18" charset="0"/>
                </a:rPr>
                <a:t>thiệu</a:t>
              </a:r>
              <a:endParaRPr lang="zh-CN" altLang="en-US" sz="1400" b="1" cap="all" dirty="0">
                <a:solidFill>
                  <a:schemeClr val="accent1"/>
                </a:solidFill>
                <a:latin typeface="UTM Avo" panose="02040603050506020204" pitchFamily="18" charset="0"/>
              </a:endParaRPr>
            </a:p>
          </p:txBody>
        </p:sp>
        <p:sp>
          <p:nvSpPr>
            <p:cNvPr id="46" name="TextBox 40">
              <a:extLst>
                <a:ext uri="{FF2B5EF4-FFF2-40B4-BE49-F238E27FC236}">
                  <a16:creationId xmlns:a16="http://schemas.microsoft.com/office/drawing/2014/main" id="{7E961D23-2F05-4D08-B122-5991332F4305}"/>
                </a:ext>
              </a:extLst>
            </p:cNvPr>
            <p:cNvSpPr txBox="1"/>
            <p:nvPr/>
          </p:nvSpPr>
          <p:spPr>
            <a:xfrm>
              <a:off x="5585148" y="3171417"/>
              <a:ext cx="3506479" cy="203389"/>
            </a:xfrm>
            <a:prstGeom prst="rect">
              <a:avLst/>
            </a:prstGeom>
            <a:noFill/>
          </p:spPr>
          <p:txBody>
            <a:bodyPr wrap="none" lIns="0" tIns="0" rIns="0" bIns="0" anchor="ctr" anchorCtr="0">
              <a:noAutofit/>
            </a:bodyPr>
            <a:lstStyle/>
            <a:p>
              <a:r>
                <a:rPr lang="en-US" altLang="zh-CN" sz="1400" b="1" cap="all">
                  <a:solidFill>
                    <a:schemeClr val="accent2"/>
                  </a:solidFill>
                  <a:latin typeface="UTM Avo" panose="02040603050506020204" pitchFamily="18" charset="0"/>
                </a:rPr>
                <a:t>PHÂN TÍCH THỊ TRƯỜNG</a:t>
              </a:r>
              <a:endParaRPr lang="zh-CN" altLang="en-US" sz="1400" b="1" cap="all" dirty="0">
                <a:solidFill>
                  <a:schemeClr val="accent2"/>
                </a:solidFill>
                <a:latin typeface="UTM Avo" panose="02040603050506020204" pitchFamily="18" charset="0"/>
              </a:endParaRPr>
            </a:p>
          </p:txBody>
        </p:sp>
        <p:sp>
          <p:nvSpPr>
            <p:cNvPr id="47" name="TextBox 43">
              <a:extLst>
                <a:ext uri="{FF2B5EF4-FFF2-40B4-BE49-F238E27FC236}">
                  <a16:creationId xmlns:a16="http://schemas.microsoft.com/office/drawing/2014/main" id="{FA0C4267-EE91-4183-815A-16639DA0BA71}"/>
                </a:ext>
              </a:extLst>
            </p:cNvPr>
            <p:cNvSpPr txBox="1"/>
            <p:nvPr/>
          </p:nvSpPr>
          <p:spPr>
            <a:xfrm>
              <a:off x="5552033" y="4180637"/>
              <a:ext cx="3506479" cy="203389"/>
            </a:xfrm>
            <a:prstGeom prst="rect">
              <a:avLst/>
            </a:prstGeom>
            <a:noFill/>
          </p:spPr>
          <p:txBody>
            <a:bodyPr wrap="none" lIns="0" tIns="0" rIns="0" bIns="0" anchor="ctr" anchorCtr="0">
              <a:noAutofit/>
            </a:bodyPr>
            <a:lstStyle/>
            <a:p>
              <a:r>
                <a:rPr lang="en-US" altLang="zh-CN" sz="1400" b="1" cap="all">
                  <a:solidFill>
                    <a:schemeClr val="accent1"/>
                  </a:solidFill>
                  <a:latin typeface="UTM Avo" panose="02040603050506020204" pitchFamily="18" charset="0"/>
                </a:rPr>
                <a:t>THIẾT KẾ GIAO DIỆN VÀ SẢN PHẨM</a:t>
              </a:r>
              <a:endParaRPr lang="zh-CN" altLang="en-US" sz="1400" b="1" cap="all" dirty="0">
                <a:solidFill>
                  <a:schemeClr val="accent1"/>
                </a:solidFill>
                <a:latin typeface="UTM Avo" panose="02040603050506020204" pitchFamily="18" charset="0"/>
              </a:endParaRPr>
            </a:p>
          </p:txBody>
        </p:sp>
        <p:sp>
          <p:nvSpPr>
            <p:cNvPr id="48" name="TextBox 46">
              <a:extLst>
                <a:ext uri="{FF2B5EF4-FFF2-40B4-BE49-F238E27FC236}">
                  <a16:creationId xmlns:a16="http://schemas.microsoft.com/office/drawing/2014/main" id="{CFB88C56-4533-4560-9FA2-FBAAF49A0FF4}"/>
                </a:ext>
              </a:extLst>
            </p:cNvPr>
            <p:cNvSpPr txBox="1"/>
            <p:nvPr/>
          </p:nvSpPr>
          <p:spPr>
            <a:xfrm>
              <a:off x="5552033" y="5164758"/>
              <a:ext cx="3506479" cy="203389"/>
            </a:xfrm>
            <a:prstGeom prst="rect">
              <a:avLst/>
            </a:prstGeom>
            <a:noFill/>
          </p:spPr>
          <p:txBody>
            <a:bodyPr wrap="none" lIns="0" tIns="0" rIns="0" bIns="0" anchor="ctr" anchorCtr="0">
              <a:noAutofit/>
            </a:bodyPr>
            <a:lstStyle/>
            <a:p>
              <a:r>
                <a:rPr lang="en-US" altLang="zh-CN" sz="1400" b="1" cap="all">
                  <a:solidFill>
                    <a:schemeClr val="accent2"/>
                  </a:solidFill>
                  <a:latin typeface="UTM Avo" panose="02040603050506020204" pitchFamily="18" charset="0"/>
                </a:rPr>
                <a:t>KẾT LUẬN VÀ HƯỚNG PHÁT TRIỂN</a:t>
              </a:r>
              <a:endParaRPr lang="zh-CN" altLang="en-US" sz="1400" b="1" cap="all" dirty="0">
                <a:solidFill>
                  <a:schemeClr val="accent2"/>
                </a:solidFill>
                <a:latin typeface="UTM Avo" panose="02040603050506020204" pitchFamily="18"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58515" y="174941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latin typeface="Bahnschrift SemiBold Condensed" panose="020B0502040204020203" pitchFamily="34" charset="0"/>
              </a:rPr>
              <a:t>GIỚI THIỆU</a:t>
            </a:r>
            <a:endParaRPr dirty="0">
              <a:latin typeface="Bahnschrift SemiBold Condensed" panose="020B0502040204020203" pitchFamily="34" charset="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703571"/>
            <a:ext cx="2122714" cy="33492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a:latin typeface="Bahnschrift SemiBold Condensed" panose="020B0502040204020203" pitchFamily="34" charset="0"/>
              </a:rPr>
              <a:t>TỔNG QUAN</a:t>
            </a:r>
            <a:endParaRPr sz="2800" dirty="0">
              <a:latin typeface="Bahnschrift SemiBold Condensed" panose="020B0502040204020203" pitchFamily="34" charset="0"/>
            </a:endParaRPr>
          </a:p>
        </p:txBody>
      </p:sp>
      <p:sp>
        <p:nvSpPr>
          <p:cNvPr id="595" name="Google Shape;595;p17"/>
          <p:cNvSpPr txBox="1">
            <a:spLocks noGrp="1"/>
          </p:cNvSpPr>
          <p:nvPr>
            <p:ph type="body" idx="1"/>
          </p:nvPr>
        </p:nvSpPr>
        <p:spPr>
          <a:xfrm>
            <a:off x="312104" y="1251300"/>
            <a:ext cx="5640900" cy="3478962"/>
          </a:xfrm>
          <a:prstGeom prst="rect">
            <a:avLst/>
          </a:prstGeom>
        </p:spPr>
        <p:txBody>
          <a:bodyPr spcFirstLastPara="1" wrap="square" lIns="0" tIns="0" rIns="0" bIns="0" anchor="t" anchorCtr="0">
            <a:noAutofit/>
          </a:bodyPr>
          <a:lstStyle/>
          <a:p>
            <a:pPr marL="457200" lvl="0" indent="-342900" algn="just" rtl="0">
              <a:spcBef>
                <a:spcPts val="600"/>
              </a:spcBef>
              <a:spcAft>
                <a:spcPts val="0"/>
              </a:spcAft>
              <a:buSzPts val="1800"/>
              <a:buChar char="▸"/>
            </a:pPr>
            <a:r>
              <a:rPr lang="vi-VN">
                <a:latin typeface="Times New Roman" panose="02020603050405020304" pitchFamily="18" charset="0"/>
                <a:cs typeface="Times New Roman" panose="02020603050405020304" pitchFamily="18" charset="0"/>
              </a:rPr>
              <a:t>Hiện nay, lĩnh vực công nghệ đang phát triển rất nhanh chóng và ảnh hưởng đến nhiều lĩnh vực khác nhau</a:t>
            </a:r>
          </a:p>
          <a:p>
            <a:pPr marL="457200" lvl="0" indent="-342900" algn="just" rtl="0">
              <a:spcBef>
                <a:spcPts val="600"/>
              </a:spcBef>
              <a:spcAft>
                <a:spcPts val="0"/>
              </a:spcAft>
              <a:buSzPts val="1800"/>
              <a:buChar char="▸"/>
            </a:pPr>
            <a:r>
              <a:rPr lang="vi-VN">
                <a:latin typeface="Times New Roman" panose="02020603050405020304" pitchFamily="18" charset="0"/>
                <a:cs typeface="Times New Roman" panose="02020603050405020304" pitchFamily="18" charset="0"/>
              </a:rPr>
              <a:t>Đối với ứng dụng hẹn hò ngắn gọn, hiện nay có rất nhiều ứng dụng đang được phát triển và sử dụng như Tinder, Bumble, OkCupid, Hinge, và nhiều ứng dụng khác. </a:t>
            </a:r>
          </a:p>
          <a:p>
            <a:pPr marL="457200" lvl="0" indent="-342900" algn="just" rtl="0">
              <a:spcBef>
                <a:spcPts val="600"/>
              </a:spcBef>
              <a:spcAft>
                <a:spcPts val="0"/>
              </a:spcAft>
              <a:buSzPts val="1800"/>
              <a:buChar char="▸"/>
            </a:pPr>
            <a:r>
              <a:rPr lang="vi-VN">
                <a:latin typeface="Times New Roman" panose="02020603050405020304" pitchFamily="18" charset="0"/>
                <a:cs typeface="Times New Roman" panose="02020603050405020304" pitchFamily="18" charset="0"/>
              </a:rPr>
              <a:t>Vì thế, nhóm</a:t>
            </a:r>
            <a:r>
              <a:rPr lang="en-US">
                <a:latin typeface="Times New Roman" panose="02020603050405020304" pitchFamily="18" charset="0"/>
                <a:cs typeface="Times New Roman" panose="02020603050405020304" pitchFamily="18" charset="0"/>
              </a:rPr>
              <a:t> xây dựng ứng dụng hẹn hò trên di động.</a:t>
            </a:r>
            <a:endParaRPr lang="vi-VN" i="1" dirty="0">
              <a:latin typeface="Times New Roman" panose="02020603050405020304" pitchFamily="18" charset="0"/>
              <a:cs typeface="Times New Roman" panose="02020603050405020304" pitchFamily="18"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7" name="Google Shape;597;p17"/>
          <p:cNvGrpSpPr/>
          <p:nvPr/>
        </p:nvGrpSpPr>
        <p:grpSpPr>
          <a:xfrm>
            <a:off x="6723276" y="1477309"/>
            <a:ext cx="2230215" cy="2390898"/>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703571"/>
            <a:ext cx="3261946" cy="33492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a:latin typeface="Bahnschrift SemiBold Condensed" panose="020B0502040204020203" pitchFamily="34" charset="0"/>
              </a:rPr>
              <a:t>CÁC CHỨC NĂNG CHÍNH</a:t>
            </a:r>
            <a:endParaRPr sz="2800" dirty="0">
              <a:latin typeface="Bahnschrift SemiBold Condensed" panose="020B0502040204020203" pitchFamily="3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Rectangle 2">
            <a:extLst>
              <a:ext uri="{FF2B5EF4-FFF2-40B4-BE49-F238E27FC236}">
                <a16:creationId xmlns:a16="http://schemas.microsoft.com/office/drawing/2014/main" id="{2F10C87C-727E-01CA-3F1C-E5DB60F49F6B}"/>
              </a:ext>
            </a:extLst>
          </p:cNvPr>
          <p:cNvSpPr/>
          <p:nvPr/>
        </p:nvSpPr>
        <p:spPr>
          <a:xfrm>
            <a:off x="884405" y="2184772"/>
            <a:ext cx="2209138" cy="1129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latin typeface="Times New Roman" panose="02020603050405020304" pitchFamily="18" charset="0"/>
                <a:cs typeface="Times New Roman" panose="02020603050405020304" pitchFamily="18" charset="0"/>
              </a:rPr>
              <a:t>Đăng ký và đăng nhập tài khoản</a:t>
            </a:r>
            <a:endParaRPr lang="en-US"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60CE3B-5025-971F-89F8-30310654CD09}"/>
              </a:ext>
            </a:extLst>
          </p:cNvPr>
          <p:cNvSpPr/>
          <p:nvPr/>
        </p:nvSpPr>
        <p:spPr>
          <a:xfrm>
            <a:off x="6147582" y="2184772"/>
            <a:ext cx="2209138" cy="1129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latin typeface="Times New Roman" panose="02020603050405020304" pitchFamily="18" charset="0"/>
                <a:cs typeface="Times New Roman" panose="02020603050405020304" pitchFamily="18" charset="0"/>
              </a:rPr>
              <a:t>Chat trong hệ thống</a:t>
            </a:r>
            <a:endParaRPr lang="en-US" sz="18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42B8E74-557E-934E-CEEC-FD523FECDA3D}"/>
              </a:ext>
            </a:extLst>
          </p:cNvPr>
          <p:cNvSpPr/>
          <p:nvPr/>
        </p:nvSpPr>
        <p:spPr>
          <a:xfrm>
            <a:off x="3600370" y="2193000"/>
            <a:ext cx="2209138" cy="1129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latin typeface="Times New Roman" panose="02020603050405020304" pitchFamily="18" charset="0"/>
                <a:cs typeface="Times New Roman" panose="02020603050405020304" pitchFamily="18" charset="0"/>
              </a:rPr>
              <a:t>Tạo và chỉnh sửa profile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5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58515" y="174941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atin typeface="Bahnschrift SemiBold Condensed" panose="020B0502040204020203" pitchFamily="34" charset="0"/>
              </a:rPr>
              <a:t>PHÂN TÍCH THỊ TRƯỜNG</a:t>
            </a:r>
            <a:endParaRPr dirty="0">
              <a:latin typeface="Bahnschrift SemiBold Condensed" panose="020B0502040204020203" pitchFamily="34" charset="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110" name="Google Shape;2623;p47">
            <a:extLst>
              <a:ext uri="{FF2B5EF4-FFF2-40B4-BE49-F238E27FC236}">
                <a16:creationId xmlns:a16="http://schemas.microsoft.com/office/drawing/2014/main" id="{E544250B-7EAF-4F39-9FA3-0811D3CBE7E6}"/>
              </a:ext>
            </a:extLst>
          </p:cNvPr>
          <p:cNvGrpSpPr/>
          <p:nvPr/>
        </p:nvGrpSpPr>
        <p:grpSpPr>
          <a:xfrm>
            <a:off x="5575922" y="864834"/>
            <a:ext cx="3194347" cy="3413831"/>
            <a:chOff x="1926580" y="602477"/>
            <a:chExt cx="4456273" cy="4762466"/>
          </a:xfrm>
        </p:grpSpPr>
        <p:sp>
          <p:nvSpPr>
            <p:cNvPr id="111" name="Google Shape;2624;p47">
              <a:extLst>
                <a:ext uri="{FF2B5EF4-FFF2-40B4-BE49-F238E27FC236}">
                  <a16:creationId xmlns:a16="http://schemas.microsoft.com/office/drawing/2014/main" id="{F97B4B88-A343-40F6-9FBD-AFED6B9FF4B5}"/>
                </a:ext>
              </a:extLst>
            </p:cNvPr>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625;p47">
              <a:extLst>
                <a:ext uri="{FF2B5EF4-FFF2-40B4-BE49-F238E27FC236}">
                  <a16:creationId xmlns:a16="http://schemas.microsoft.com/office/drawing/2014/main" id="{96562A68-9DCC-4582-8C16-A9E337D076BD}"/>
                </a:ext>
              </a:extLst>
            </p:cNvPr>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626;p47">
              <a:extLst>
                <a:ext uri="{FF2B5EF4-FFF2-40B4-BE49-F238E27FC236}">
                  <a16:creationId xmlns:a16="http://schemas.microsoft.com/office/drawing/2014/main" id="{8B6AA63F-10E0-4799-ABDE-BF61D7DB5791}"/>
                </a:ext>
              </a:extLst>
            </p:cNvPr>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627;p47">
              <a:extLst>
                <a:ext uri="{FF2B5EF4-FFF2-40B4-BE49-F238E27FC236}">
                  <a16:creationId xmlns:a16="http://schemas.microsoft.com/office/drawing/2014/main" id="{94A7E63E-D6AE-469D-A68A-D92B60A69E91}"/>
                </a:ext>
              </a:extLst>
            </p:cNvPr>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628;p47">
              <a:extLst>
                <a:ext uri="{FF2B5EF4-FFF2-40B4-BE49-F238E27FC236}">
                  <a16:creationId xmlns:a16="http://schemas.microsoft.com/office/drawing/2014/main" id="{51C82BAD-5880-4ADC-BAD3-7D2CD47E87E4}"/>
                </a:ext>
              </a:extLst>
            </p:cNvPr>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629;p47">
              <a:extLst>
                <a:ext uri="{FF2B5EF4-FFF2-40B4-BE49-F238E27FC236}">
                  <a16:creationId xmlns:a16="http://schemas.microsoft.com/office/drawing/2014/main" id="{FEB1C462-75F7-491E-8A64-32F5BCD67F19}"/>
                </a:ext>
              </a:extLst>
            </p:cNvPr>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630;p47">
              <a:extLst>
                <a:ext uri="{FF2B5EF4-FFF2-40B4-BE49-F238E27FC236}">
                  <a16:creationId xmlns:a16="http://schemas.microsoft.com/office/drawing/2014/main" id="{EF5502C1-8D35-413F-8738-F570704D9348}"/>
                </a:ext>
              </a:extLst>
            </p:cNvPr>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631;p47">
              <a:extLst>
                <a:ext uri="{FF2B5EF4-FFF2-40B4-BE49-F238E27FC236}">
                  <a16:creationId xmlns:a16="http://schemas.microsoft.com/office/drawing/2014/main" id="{A29CDB85-63ED-4FFF-95CE-DDC820491EEA}"/>
                </a:ext>
              </a:extLst>
            </p:cNvPr>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632;p47">
              <a:extLst>
                <a:ext uri="{FF2B5EF4-FFF2-40B4-BE49-F238E27FC236}">
                  <a16:creationId xmlns:a16="http://schemas.microsoft.com/office/drawing/2014/main" id="{599B3711-9478-4729-8A37-7B5EFE2D5A03}"/>
                </a:ext>
              </a:extLst>
            </p:cNvPr>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633;p47">
              <a:extLst>
                <a:ext uri="{FF2B5EF4-FFF2-40B4-BE49-F238E27FC236}">
                  <a16:creationId xmlns:a16="http://schemas.microsoft.com/office/drawing/2014/main" id="{F355588B-901A-4BFC-8406-8EBD262AB194}"/>
                </a:ext>
              </a:extLst>
            </p:cNvPr>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634;p47">
              <a:extLst>
                <a:ext uri="{FF2B5EF4-FFF2-40B4-BE49-F238E27FC236}">
                  <a16:creationId xmlns:a16="http://schemas.microsoft.com/office/drawing/2014/main" id="{A5E0A922-59B8-467F-8FF1-EE2B698E2603}"/>
                </a:ext>
              </a:extLst>
            </p:cNvPr>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635;p47">
              <a:extLst>
                <a:ext uri="{FF2B5EF4-FFF2-40B4-BE49-F238E27FC236}">
                  <a16:creationId xmlns:a16="http://schemas.microsoft.com/office/drawing/2014/main" id="{2B42DD6B-99DB-477A-BFF2-5EFD3E851AE6}"/>
                </a:ext>
              </a:extLst>
            </p:cNvPr>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636;p47">
              <a:extLst>
                <a:ext uri="{FF2B5EF4-FFF2-40B4-BE49-F238E27FC236}">
                  <a16:creationId xmlns:a16="http://schemas.microsoft.com/office/drawing/2014/main" id="{04694D48-15EF-4410-9BE8-AE0CCC7D0F4A}"/>
                </a:ext>
              </a:extLst>
            </p:cNvPr>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637;p47">
              <a:extLst>
                <a:ext uri="{FF2B5EF4-FFF2-40B4-BE49-F238E27FC236}">
                  <a16:creationId xmlns:a16="http://schemas.microsoft.com/office/drawing/2014/main" id="{17A2669D-B781-4A80-9E86-27487C1D2308}"/>
                </a:ext>
              </a:extLst>
            </p:cNvPr>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638;p47">
              <a:extLst>
                <a:ext uri="{FF2B5EF4-FFF2-40B4-BE49-F238E27FC236}">
                  <a16:creationId xmlns:a16="http://schemas.microsoft.com/office/drawing/2014/main" id="{BF8FF621-AFD8-45E2-B6D4-ABC5AD59C137}"/>
                </a:ext>
              </a:extLst>
            </p:cNvPr>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639;p47">
              <a:extLst>
                <a:ext uri="{FF2B5EF4-FFF2-40B4-BE49-F238E27FC236}">
                  <a16:creationId xmlns:a16="http://schemas.microsoft.com/office/drawing/2014/main" id="{756D80E5-2618-4898-8239-813A777A58FF}"/>
                </a:ext>
              </a:extLst>
            </p:cNvPr>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640;p47">
              <a:extLst>
                <a:ext uri="{FF2B5EF4-FFF2-40B4-BE49-F238E27FC236}">
                  <a16:creationId xmlns:a16="http://schemas.microsoft.com/office/drawing/2014/main" id="{AC9AB80B-32BD-437B-BC47-7478DFDE1FD4}"/>
                </a:ext>
              </a:extLst>
            </p:cNvPr>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641;p47">
              <a:extLst>
                <a:ext uri="{FF2B5EF4-FFF2-40B4-BE49-F238E27FC236}">
                  <a16:creationId xmlns:a16="http://schemas.microsoft.com/office/drawing/2014/main" id="{7933496F-F5AE-4E9B-AA90-A6EC969A55AB}"/>
                </a:ext>
              </a:extLst>
            </p:cNvPr>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642;p47">
              <a:extLst>
                <a:ext uri="{FF2B5EF4-FFF2-40B4-BE49-F238E27FC236}">
                  <a16:creationId xmlns:a16="http://schemas.microsoft.com/office/drawing/2014/main" id="{F67DAD61-049C-415E-93DB-45F24096F9F5}"/>
                </a:ext>
              </a:extLst>
            </p:cNvPr>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643;p47">
              <a:extLst>
                <a:ext uri="{FF2B5EF4-FFF2-40B4-BE49-F238E27FC236}">
                  <a16:creationId xmlns:a16="http://schemas.microsoft.com/office/drawing/2014/main" id="{1093516F-4923-4BF9-9959-D47FE3674091}"/>
                </a:ext>
              </a:extLst>
            </p:cNvPr>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644;p47">
              <a:extLst>
                <a:ext uri="{FF2B5EF4-FFF2-40B4-BE49-F238E27FC236}">
                  <a16:creationId xmlns:a16="http://schemas.microsoft.com/office/drawing/2014/main" id="{B8AA378F-084E-4E4B-890A-3C526F9463BD}"/>
                </a:ext>
              </a:extLst>
            </p:cNvPr>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645;p47">
              <a:extLst>
                <a:ext uri="{FF2B5EF4-FFF2-40B4-BE49-F238E27FC236}">
                  <a16:creationId xmlns:a16="http://schemas.microsoft.com/office/drawing/2014/main" id="{E0CAE26D-197E-49AB-A6C3-B014569699C7}"/>
                </a:ext>
              </a:extLst>
            </p:cNvPr>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646;p47">
              <a:extLst>
                <a:ext uri="{FF2B5EF4-FFF2-40B4-BE49-F238E27FC236}">
                  <a16:creationId xmlns:a16="http://schemas.microsoft.com/office/drawing/2014/main" id="{7431F922-14E2-46BA-B6B0-B5A84324C3EE}"/>
                </a:ext>
              </a:extLst>
            </p:cNvPr>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647;p47">
              <a:extLst>
                <a:ext uri="{FF2B5EF4-FFF2-40B4-BE49-F238E27FC236}">
                  <a16:creationId xmlns:a16="http://schemas.microsoft.com/office/drawing/2014/main" id="{3ECD5BC4-1AA6-4A7F-BA45-4B3F31BE9615}"/>
                </a:ext>
              </a:extLst>
            </p:cNvPr>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648;p47">
              <a:extLst>
                <a:ext uri="{FF2B5EF4-FFF2-40B4-BE49-F238E27FC236}">
                  <a16:creationId xmlns:a16="http://schemas.microsoft.com/office/drawing/2014/main" id="{7EEC7C0E-2107-4F20-B447-6E60AD9730AA}"/>
                </a:ext>
              </a:extLst>
            </p:cNvPr>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649;p47">
              <a:extLst>
                <a:ext uri="{FF2B5EF4-FFF2-40B4-BE49-F238E27FC236}">
                  <a16:creationId xmlns:a16="http://schemas.microsoft.com/office/drawing/2014/main" id="{A582A1E4-E390-459B-BA27-EABEC17AA3C8}"/>
                </a:ext>
              </a:extLst>
            </p:cNvPr>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650;p47">
              <a:extLst>
                <a:ext uri="{FF2B5EF4-FFF2-40B4-BE49-F238E27FC236}">
                  <a16:creationId xmlns:a16="http://schemas.microsoft.com/office/drawing/2014/main" id="{E3D74464-7111-475A-8F92-9A3536BB1C63}"/>
                </a:ext>
              </a:extLst>
            </p:cNvPr>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651;p47">
              <a:extLst>
                <a:ext uri="{FF2B5EF4-FFF2-40B4-BE49-F238E27FC236}">
                  <a16:creationId xmlns:a16="http://schemas.microsoft.com/office/drawing/2014/main" id="{841CED6E-F333-4B78-AA4C-E6CCDD2878EC}"/>
                </a:ext>
              </a:extLst>
            </p:cNvPr>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652;p47">
              <a:extLst>
                <a:ext uri="{FF2B5EF4-FFF2-40B4-BE49-F238E27FC236}">
                  <a16:creationId xmlns:a16="http://schemas.microsoft.com/office/drawing/2014/main" id="{BBCDAF9C-56B0-471F-885A-67A627A3E88F}"/>
                </a:ext>
              </a:extLst>
            </p:cNvPr>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653;p47">
              <a:extLst>
                <a:ext uri="{FF2B5EF4-FFF2-40B4-BE49-F238E27FC236}">
                  <a16:creationId xmlns:a16="http://schemas.microsoft.com/office/drawing/2014/main" id="{A07E9204-1B84-49AA-9196-0ACA9B912647}"/>
                </a:ext>
              </a:extLst>
            </p:cNvPr>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654;p47">
              <a:extLst>
                <a:ext uri="{FF2B5EF4-FFF2-40B4-BE49-F238E27FC236}">
                  <a16:creationId xmlns:a16="http://schemas.microsoft.com/office/drawing/2014/main" id="{DDF61A4A-7934-4D63-9E06-A5E98AB290EB}"/>
                </a:ext>
              </a:extLst>
            </p:cNvPr>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655;p47">
              <a:extLst>
                <a:ext uri="{FF2B5EF4-FFF2-40B4-BE49-F238E27FC236}">
                  <a16:creationId xmlns:a16="http://schemas.microsoft.com/office/drawing/2014/main" id="{38EBBE3E-440D-4E7E-9873-0294499FCB70}"/>
                </a:ext>
              </a:extLst>
            </p:cNvPr>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656;p47">
              <a:extLst>
                <a:ext uri="{FF2B5EF4-FFF2-40B4-BE49-F238E27FC236}">
                  <a16:creationId xmlns:a16="http://schemas.microsoft.com/office/drawing/2014/main" id="{3999FC53-53D1-48F9-9D66-EF1C63E1D637}"/>
                </a:ext>
              </a:extLst>
            </p:cNvPr>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657;p47">
              <a:extLst>
                <a:ext uri="{FF2B5EF4-FFF2-40B4-BE49-F238E27FC236}">
                  <a16:creationId xmlns:a16="http://schemas.microsoft.com/office/drawing/2014/main" id="{7DCB0EB5-53C0-4B14-9DFF-B3A140FE9CCF}"/>
                </a:ext>
              </a:extLst>
            </p:cNvPr>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658;p47">
              <a:extLst>
                <a:ext uri="{FF2B5EF4-FFF2-40B4-BE49-F238E27FC236}">
                  <a16:creationId xmlns:a16="http://schemas.microsoft.com/office/drawing/2014/main" id="{92DA1ECA-9480-48E4-A532-CD2DCEE4188C}"/>
                </a:ext>
              </a:extLst>
            </p:cNvPr>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659;p47">
              <a:extLst>
                <a:ext uri="{FF2B5EF4-FFF2-40B4-BE49-F238E27FC236}">
                  <a16:creationId xmlns:a16="http://schemas.microsoft.com/office/drawing/2014/main" id="{CF7CDB5C-7FB4-4743-931B-AA4D7F390D80}"/>
                </a:ext>
              </a:extLst>
            </p:cNvPr>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660;p47">
              <a:extLst>
                <a:ext uri="{FF2B5EF4-FFF2-40B4-BE49-F238E27FC236}">
                  <a16:creationId xmlns:a16="http://schemas.microsoft.com/office/drawing/2014/main" id="{E8F7F353-722D-4DFD-8642-4C83C87FBF66}"/>
                </a:ext>
              </a:extLst>
            </p:cNvPr>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661;p47">
              <a:extLst>
                <a:ext uri="{FF2B5EF4-FFF2-40B4-BE49-F238E27FC236}">
                  <a16:creationId xmlns:a16="http://schemas.microsoft.com/office/drawing/2014/main" id="{CDB50A25-3D94-4DA1-9745-554B98D17ABC}"/>
                </a:ext>
              </a:extLst>
            </p:cNvPr>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662;p47">
              <a:extLst>
                <a:ext uri="{FF2B5EF4-FFF2-40B4-BE49-F238E27FC236}">
                  <a16:creationId xmlns:a16="http://schemas.microsoft.com/office/drawing/2014/main" id="{30B34D58-304B-492F-82DF-F4817DF95586}"/>
                </a:ext>
              </a:extLst>
            </p:cNvPr>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663;p47">
              <a:extLst>
                <a:ext uri="{FF2B5EF4-FFF2-40B4-BE49-F238E27FC236}">
                  <a16:creationId xmlns:a16="http://schemas.microsoft.com/office/drawing/2014/main" id="{41647092-2B21-491E-B757-95254234CBFB}"/>
                </a:ext>
              </a:extLst>
            </p:cNvPr>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664;p47">
              <a:extLst>
                <a:ext uri="{FF2B5EF4-FFF2-40B4-BE49-F238E27FC236}">
                  <a16:creationId xmlns:a16="http://schemas.microsoft.com/office/drawing/2014/main" id="{1CAA506C-E4C4-451F-B97F-BFA6C6CA6014}"/>
                </a:ext>
              </a:extLst>
            </p:cNvPr>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665;p47">
              <a:extLst>
                <a:ext uri="{FF2B5EF4-FFF2-40B4-BE49-F238E27FC236}">
                  <a16:creationId xmlns:a16="http://schemas.microsoft.com/office/drawing/2014/main" id="{6BDDB1F2-706C-486E-BD92-6752D998F93A}"/>
                </a:ext>
              </a:extLst>
            </p:cNvPr>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666;p47">
              <a:extLst>
                <a:ext uri="{FF2B5EF4-FFF2-40B4-BE49-F238E27FC236}">
                  <a16:creationId xmlns:a16="http://schemas.microsoft.com/office/drawing/2014/main" id="{5343FDF4-ECA4-4362-B4A9-94A67B507C54}"/>
                </a:ext>
              </a:extLst>
            </p:cNvPr>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667;p47">
              <a:extLst>
                <a:ext uri="{FF2B5EF4-FFF2-40B4-BE49-F238E27FC236}">
                  <a16:creationId xmlns:a16="http://schemas.microsoft.com/office/drawing/2014/main" id="{00F9E1D2-6634-4BD0-8B27-5E9C31E4F474}"/>
                </a:ext>
              </a:extLst>
            </p:cNvPr>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668;p47">
              <a:extLst>
                <a:ext uri="{FF2B5EF4-FFF2-40B4-BE49-F238E27FC236}">
                  <a16:creationId xmlns:a16="http://schemas.microsoft.com/office/drawing/2014/main" id="{08C4FE0E-B720-4422-BB13-AA5B9D613C6C}"/>
                </a:ext>
              </a:extLst>
            </p:cNvPr>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669;p47">
              <a:extLst>
                <a:ext uri="{FF2B5EF4-FFF2-40B4-BE49-F238E27FC236}">
                  <a16:creationId xmlns:a16="http://schemas.microsoft.com/office/drawing/2014/main" id="{6A3E5615-CD75-4AB9-BDE7-74F844572D62}"/>
                </a:ext>
              </a:extLst>
            </p:cNvPr>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670;p47">
              <a:extLst>
                <a:ext uri="{FF2B5EF4-FFF2-40B4-BE49-F238E27FC236}">
                  <a16:creationId xmlns:a16="http://schemas.microsoft.com/office/drawing/2014/main" id="{800F7962-7D2E-4794-A8DA-26591E58B214}"/>
                </a:ext>
              </a:extLst>
            </p:cNvPr>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671;p47">
              <a:extLst>
                <a:ext uri="{FF2B5EF4-FFF2-40B4-BE49-F238E27FC236}">
                  <a16:creationId xmlns:a16="http://schemas.microsoft.com/office/drawing/2014/main" id="{A2828CFA-9EC3-45C6-9921-5C6909B0584C}"/>
                </a:ext>
              </a:extLst>
            </p:cNvPr>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672;p47">
              <a:extLst>
                <a:ext uri="{FF2B5EF4-FFF2-40B4-BE49-F238E27FC236}">
                  <a16:creationId xmlns:a16="http://schemas.microsoft.com/office/drawing/2014/main" id="{A029EC80-A744-43ED-80A2-48D669D64B21}"/>
                </a:ext>
              </a:extLst>
            </p:cNvPr>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673;p47">
              <a:extLst>
                <a:ext uri="{FF2B5EF4-FFF2-40B4-BE49-F238E27FC236}">
                  <a16:creationId xmlns:a16="http://schemas.microsoft.com/office/drawing/2014/main" id="{95226640-A71E-40C9-8ED0-F3FBB6AD8DF8}"/>
                </a:ext>
              </a:extLst>
            </p:cNvPr>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674;p47">
              <a:extLst>
                <a:ext uri="{FF2B5EF4-FFF2-40B4-BE49-F238E27FC236}">
                  <a16:creationId xmlns:a16="http://schemas.microsoft.com/office/drawing/2014/main" id="{630064F4-0A8A-47A5-A38C-15AC3FAC1050}"/>
                </a:ext>
              </a:extLst>
            </p:cNvPr>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675;p47">
              <a:extLst>
                <a:ext uri="{FF2B5EF4-FFF2-40B4-BE49-F238E27FC236}">
                  <a16:creationId xmlns:a16="http://schemas.microsoft.com/office/drawing/2014/main" id="{08241411-B961-46D0-87E4-C5BE5322BAB1}"/>
                </a:ext>
              </a:extLst>
            </p:cNvPr>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676;p47">
              <a:extLst>
                <a:ext uri="{FF2B5EF4-FFF2-40B4-BE49-F238E27FC236}">
                  <a16:creationId xmlns:a16="http://schemas.microsoft.com/office/drawing/2014/main" id="{17853FFF-7323-45A9-9EAF-52046F1EC50E}"/>
                </a:ext>
              </a:extLst>
            </p:cNvPr>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677;p47">
              <a:extLst>
                <a:ext uri="{FF2B5EF4-FFF2-40B4-BE49-F238E27FC236}">
                  <a16:creationId xmlns:a16="http://schemas.microsoft.com/office/drawing/2014/main" id="{A063E381-BA8D-46AC-BD0C-257F07198E41}"/>
                </a:ext>
              </a:extLst>
            </p:cNvPr>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678;p47">
              <a:extLst>
                <a:ext uri="{FF2B5EF4-FFF2-40B4-BE49-F238E27FC236}">
                  <a16:creationId xmlns:a16="http://schemas.microsoft.com/office/drawing/2014/main" id="{5E878DB6-833B-42B0-81CF-64A8517B6CFC}"/>
                </a:ext>
              </a:extLst>
            </p:cNvPr>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679;p47">
              <a:extLst>
                <a:ext uri="{FF2B5EF4-FFF2-40B4-BE49-F238E27FC236}">
                  <a16:creationId xmlns:a16="http://schemas.microsoft.com/office/drawing/2014/main" id="{E8195FE7-19E0-42B6-877E-829770D8F145}"/>
                </a:ext>
              </a:extLst>
            </p:cNvPr>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680;p47">
              <a:extLst>
                <a:ext uri="{FF2B5EF4-FFF2-40B4-BE49-F238E27FC236}">
                  <a16:creationId xmlns:a16="http://schemas.microsoft.com/office/drawing/2014/main" id="{1944CD63-C684-44D3-A444-21E7950B4CF0}"/>
                </a:ext>
              </a:extLst>
            </p:cNvPr>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681;p47">
              <a:extLst>
                <a:ext uri="{FF2B5EF4-FFF2-40B4-BE49-F238E27FC236}">
                  <a16:creationId xmlns:a16="http://schemas.microsoft.com/office/drawing/2014/main" id="{B004B35E-3178-48B0-9BD2-A842D84BA6AE}"/>
                </a:ext>
              </a:extLst>
            </p:cNvPr>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682;p47">
              <a:extLst>
                <a:ext uri="{FF2B5EF4-FFF2-40B4-BE49-F238E27FC236}">
                  <a16:creationId xmlns:a16="http://schemas.microsoft.com/office/drawing/2014/main" id="{73AAB62D-5FAB-4437-AEEF-F1265039D4D0}"/>
                </a:ext>
              </a:extLst>
            </p:cNvPr>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683;p47">
              <a:extLst>
                <a:ext uri="{FF2B5EF4-FFF2-40B4-BE49-F238E27FC236}">
                  <a16:creationId xmlns:a16="http://schemas.microsoft.com/office/drawing/2014/main" id="{C1452FA9-E9C9-42DB-8BE7-EBEAA36FC043}"/>
                </a:ext>
              </a:extLst>
            </p:cNvPr>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684;p47">
              <a:extLst>
                <a:ext uri="{FF2B5EF4-FFF2-40B4-BE49-F238E27FC236}">
                  <a16:creationId xmlns:a16="http://schemas.microsoft.com/office/drawing/2014/main" id="{94EB7BD5-CB61-4DCF-827C-F78487230506}"/>
                </a:ext>
              </a:extLst>
            </p:cNvPr>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685;p47">
              <a:extLst>
                <a:ext uri="{FF2B5EF4-FFF2-40B4-BE49-F238E27FC236}">
                  <a16:creationId xmlns:a16="http://schemas.microsoft.com/office/drawing/2014/main" id="{4AD589AF-1891-4994-A0AD-D5FAFAB4FF0D}"/>
                </a:ext>
              </a:extLst>
            </p:cNvPr>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686;p47">
              <a:extLst>
                <a:ext uri="{FF2B5EF4-FFF2-40B4-BE49-F238E27FC236}">
                  <a16:creationId xmlns:a16="http://schemas.microsoft.com/office/drawing/2014/main" id="{F9C7FB12-34A9-4212-B24D-8B347E47819B}"/>
                </a:ext>
              </a:extLst>
            </p:cNvPr>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687;p47">
              <a:extLst>
                <a:ext uri="{FF2B5EF4-FFF2-40B4-BE49-F238E27FC236}">
                  <a16:creationId xmlns:a16="http://schemas.microsoft.com/office/drawing/2014/main" id="{207F99FE-EEE7-41F5-B00F-0BD12CD9FBA5}"/>
                </a:ext>
              </a:extLst>
            </p:cNvPr>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688;p47">
              <a:extLst>
                <a:ext uri="{FF2B5EF4-FFF2-40B4-BE49-F238E27FC236}">
                  <a16:creationId xmlns:a16="http://schemas.microsoft.com/office/drawing/2014/main" id="{2B0CC31B-D4B9-4B33-B322-A5D308819DE3}"/>
                </a:ext>
              </a:extLst>
            </p:cNvPr>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689;p47">
              <a:extLst>
                <a:ext uri="{FF2B5EF4-FFF2-40B4-BE49-F238E27FC236}">
                  <a16:creationId xmlns:a16="http://schemas.microsoft.com/office/drawing/2014/main" id="{B0E23AC2-555D-4220-95F3-EBAED1912580}"/>
                </a:ext>
              </a:extLst>
            </p:cNvPr>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690;p47">
              <a:extLst>
                <a:ext uri="{FF2B5EF4-FFF2-40B4-BE49-F238E27FC236}">
                  <a16:creationId xmlns:a16="http://schemas.microsoft.com/office/drawing/2014/main" id="{610D005E-11AF-473E-ADAE-7B1C6BE627D4}"/>
                </a:ext>
              </a:extLst>
            </p:cNvPr>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691;p47">
              <a:extLst>
                <a:ext uri="{FF2B5EF4-FFF2-40B4-BE49-F238E27FC236}">
                  <a16:creationId xmlns:a16="http://schemas.microsoft.com/office/drawing/2014/main" id="{56B5A354-FA0D-4C08-860D-FF96C606E49C}"/>
                </a:ext>
              </a:extLst>
            </p:cNvPr>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692;p47">
              <a:extLst>
                <a:ext uri="{FF2B5EF4-FFF2-40B4-BE49-F238E27FC236}">
                  <a16:creationId xmlns:a16="http://schemas.microsoft.com/office/drawing/2014/main" id="{7A3C3119-25CC-4CE5-B44C-8D85DE7B1ED4}"/>
                </a:ext>
              </a:extLst>
            </p:cNvPr>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693;p47">
              <a:extLst>
                <a:ext uri="{FF2B5EF4-FFF2-40B4-BE49-F238E27FC236}">
                  <a16:creationId xmlns:a16="http://schemas.microsoft.com/office/drawing/2014/main" id="{3820F5B0-E159-4FB9-B236-26E56FD02FD9}"/>
                </a:ext>
              </a:extLst>
            </p:cNvPr>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694;p47">
              <a:extLst>
                <a:ext uri="{FF2B5EF4-FFF2-40B4-BE49-F238E27FC236}">
                  <a16:creationId xmlns:a16="http://schemas.microsoft.com/office/drawing/2014/main" id="{9C7D4A1E-F1CB-49CD-83B6-473D3CC7DDD8}"/>
                </a:ext>
              </a:extLst>
            </p:cNvPr>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695;p47">
              <a:extLst>
                <a:ext uri="{FF2B5EF4-FFF2-40B4-BE49-F238E27FC236}">
                  <a16:creationId xmlns:a16="http://schemas.microsoft.com/office/drawing/2014/main" id="{569C2931-A0A2-403D-8864-5BCB6870E038}"/>
                </a:ext>
              </a:extLst>
            </p:cNvPr>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696;p47">
              <a:extLst>
                <a:ext uri="{FF2B5EF4-FFF2-40B4-BE49-F238E27FC236}">
                  <a16:creationId xmlns:a16="http://schemas.microsoft.com/office/drawing/2014/main" id="{CAF69363-DBE4-4C07-AFF5-C451563EDF12}"/>
                </a:ext>
              </a:extLst>
            </p:cNvPr>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697;p47">
              <a:extLst>
                <a:ext uri="{FF2B5EF4-FFF2-40B4-BE49-F238E27FC236}">
                  <a16:creationId xmlns:a16="http://schemas.microsoft.com/office/drawing/2014/main" id="{F1B99EA7-933D-4F23-850A-01A70DF5D13D}"/>
                </a:ext>
              </a:extLst>
            </p:cNvPr>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698;p47">
              <a:extLst>
                <a:ext uri="{FF2B5EF4-FFF2-40B4-BE49-F238E27FC236}">
                  <a16:creationId xmlns:a16="http://schemas.microsoft.com/office/drawing/2014/main" id="{A72B3108-3C07-4829-AA04-BC72B9776DB2}"/>
                </a:ext>
              </a:extLst>
            </p:cNvPr>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699;p47">
              <a:extLst>
                <a:ext uri="{FF2B5EF4-FFF2-40B4-BE49-F238E27FC236}">
                  <a16:creationId xmlns:a16="http://schemas.microsoft.com/office/drawing/2014/main" id="{AAB7CC61-3D8E-4C49-A9DF-2DC44C5F0513}"/>
                </a:ext>
              </a:extLst>
            </p:cNvPr>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700;p47">
              <a:extLst>
                <a:ext uri="{FF2B5EF4-FFF2-40B4-BE49-F238E27FC236}">
                  <a16:creationId xmlns:a16="http://schemas.microsoft.com/office/drawing/2014/main" id="{1B928C57-2EC7-4CC1-B399-BA60C1C23E01}"/>
                </a:ext>
              </a:extLst>
            </p:cNvPr>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701;p47">
              <a:extLst>
                <a:ext uri="{FF2B5EF4-FFF2-40B4-BE49-F238E27FC236}">
                  <a16:creationId xmlns:a16="http://schemas.microsoft.com/office/drawing/2014/main" id="{9D7ED59D-3CA9-4982-837D-6F66C490D2D3}"/>
                </a:ext>
              </a:extLst>
            </p:cNvPr>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702;p47">
              <a:extLst>
                <a:ext uri="{FF2B5EF4-FFF2-40B4-BE49-F238E27FC236}">
                  <a16:creationId xmlns:a16="http://schemas.microsoft.com/office/drawing/2014/main" id="{184E75AC-2EBA-4F5E-B191-67F331AEF638}"/>
                </a:ext>
              </a:extLst>
            </p:cNvPr>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703;p47">
              <a:extLst>
                <a:ext uri="{FF2B5EF4-FFF2-40B4-BE49-F238E27FC236}">
                  <a16:creationId xmlns:a16="http://schemas.microsoft.com/office/drawing/2014/main" id="{F6A5A81A-EF81-457E-8F62-CCB5801712DF}"/>
                </a:ext>
              </a:extLst>
            </p:cNvPr>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704;p47">
              <a:extLst>
                <a:ext uri="{FF2B5EF4-FFF2-40B4-BE49-F238E27FC236}">
                  <a16:creationId xmlns:a16="http://schemas.microsoft.com/office/drawing/2014/main" id="{682A5BC1-A0DE-49EC-962F-4214FBC0D070}"/>
                </a:ext>
              </a:extLst>
            </p:cNvPr>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705;p47">
              <a:extLst>
                <a:ext uri="{FF2B5EF4-FFF2-40B4-BE49-F238E27FC236}">
                  <a16:creationId xmlns:a16="http://schemas.microsoft.com/office/drawing/2014/main" id="{1D508C89-34D0-4DDC-85AB-A3E87F63BA06}"/>
                </a:ext>
              </a:extLst>
            </p:cNvPr>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706;p47">
              <a:extLst>
                <a:ext uri="{FF2B5EF4-FFF2-40B4-BE49-F238E27FC236}">
                  <a16:creationId xmlns:a16="http://schemas.microsoft.com/office/drawing/2014/main" id="{B1AACC72-AB5F-4BC8-8E20-400DC2BCDC52}"/>
                </a:ext>
              </a:extLst>
            </p:cNvPr>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707;p47">
              <a:extLst>
                <a:ext uri="{FF2B5EF4-FFF2-40B4-BE49-F238E27FC236}">
                  <a16:creationId xmlns:a16="http://schemas.microsoft.com/office/drawing/2014/main" id="{BB4B6102-C25D-4008-8E00-1AC087970311}"/>
                </a:ext>
              </a:extLst>
            </p:cNvPr>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708;p47">
              <a:extLst>
                <a:ext uri="{FF2B5EF4-FFF2-40B4-BE49-F238E27FC236}">
                  <a16:creationId xmlns:a16="http://schemas.microsoft.com/office/drawing/2014/main" id="{3CBE06D7-935D-417D-B1C5-05B1E0E2E2BC}"/>
                </a:ext>
              </a:extLst>
            </p:cNvPr>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709;p47">
              <a:extLst>
                <a:ext uri="{FF2B5EF4-FFF2-40B4-BE49-F238E27FC236}">
                  <a16:creationId xmlns:a16="http://schemas.microsoft.com/office/drawing/2014/main" id="{6CFE9651-D3AD-4050-9BF5-7228B3694E9F}"/>
                </a:ext>
              </a:extLst>
            </p:cNvPr>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710;p47">
              <a:extLst>
                <a:ext uri="{FF2B5EF4-FFF2-40B4-BE49-F238E27FC236}">
                  <a16:creationId xmlns:a16="http://schemas.microsoft.com/office/drawing/2014/main" id="{29FC920E-6A32-4210-85BF-370BDCC2BE35}"/>
                </a:ext>
              </a:extLst>
            </p:cNvPr>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711;p47">
              <a:extLst>
                <a:ext uri="{FF2B5EF4-FFF2-40B4-BE49-F238E27FC236}">
                  <a16:creationId xmlns:a16="http://schemas.microsoft.com/office/drawing/2014/main" id="{AB11240C-8AAD-445C-9007-4AEA3C644344}"/>
                </a:ext>
              </a:extLst>
            </p:cNvPr>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712;p47">
              <a:extLst>
                <a:ext uri="{FF2B5EF4-FFF2-40B4-BE49-F238E27FC236}">
                  <a16:creationId xmlns:a16="http://schemas.microsoft.com/office/drawing/2014/main" id="{212C47DE-64C3-4883-A093-7CB8439C1A63}"/>
                </a:ext>
              </a:extLst>
            </p:cNvPr>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713;p47">
              <a:extLst>
                <a:ext uri="{FF2B5EF4-FFF2-40B4-BE49-F238E27FC236}">
                  <a16:creationId xmlns:a16="http://schemas.microsoft.com/office/drawing/2014/main" id="{8E15F465-B982-4FC4-AEED-BF697C916C92}"/>
                </a:ext>
              </a:extLst>
            </p:cNvPr>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714;p47">
              <a:extLst>
                <a:ext uri="{FF2B5EF4-FFF2-40B4-BE49-F238E27FC236}">
                  <a16:creationId xmlns:a16="http://schemas.microsoft.com/office/drawing/2014/main" id="{5C0DBFAD-4264-4052-890C-BD4F22733A83}"/>
                </a:ext>
              </a:extLst>
            </p:cNvPr>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715;p47">
              <a:extLst>
                <a:ext uri="{FF2B5EF4-FFF2-40B4-BE49-F238E27FC236}">
                  <a16:creationId xmlns:a16="http://schemas.microsoft.com/office/drawing/2014/main" id="{20FADFE1-185A-4E69-A48E-F9F77866D0C1}"/>
                </a:ext>
              </a:extLst>
            </p:cNvPr>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716;p47">
              <a:extLst>
                <a:ext uri="{FF2B5EF4-FFF2-40B4-BE49-F238E27FC236}">
                  <a16:creationId xmlns:a16="http://schemas.microsoft.com/office/drawing/2014/main" id="{4BD61E0B-C2A0-49EA-8BDF-9D0007110EAC}"/>
                </a:ext>
              </a:extLst>
            </p:cNvPr>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717;p47">
              <a:extLst>
                <a:ext uri="{FF2B5EF4-FFF2-40B4-BE49-F238E27FC236}">
                  <a16:creationId xmlns:a16="http://schemas.microsoft.com/office/drawing/2014/main" id="{74506699-4902-4872-AD38-3EC85FCAF3D6}"/>
                </a:ext>
              </a:extLst>
            </p:cNvPr>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718;p47">
              <a:extLst>
                <a:ext uri="{FF2B5EF4-FFF2-40B4-BE49-F238E27FC236}">
                  <a16:creationId xmlns:a16="http://schemas.microsoft.com/office/drawing/2014/main" id="{D1A1A94E-94E9-47BA-85C9-5981571C0239}"/>
                </a:ext>
              </a:extLst>
            </p:cNvPr>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719;p47">
              <a:extLst>
                <a:ext uri="{FF2B5EF4-FFF2-40B4-BE49-F238E27FC236}">
                  <a16:creationId xmlns:a16="http://schemas.microsoft.com/office/drawing/2014/main" id="{54C10F6F-35DE-4408-889C-8FD6B2CCD4BA}"/>
                </a:ext>
              </a:extLst>
            </p:cNvPr>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720;p47">
              <a:extLst>
                <a:ext uri="{FF2B5EF4-FFF2-40B4-BE49-F238E27FC236}">
                  <a16:creationId xmlns:a16="http://schemas.microsoft.com/office/drawing/2014/main" id="{BDB8BDB5-1B2D-4DCE-ACD8-0E79DC0C2133}"/>
                </a:ext>
              </a:extLst>
            </p:cNvPr>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721;p47">
              <a:extLst>
                <a:ext uri="{FF2B5EF4-FFF2-40B4-BE49-F238E27FC236}">
                  <a16:creationId xmlns:a16="http://schemas.microsoft.com/office/drawing/2014/main" id="{072210FC-C6BD-4339-8D54-24ACC6417681}"/>
                </a:ext>
              </a:extLst>
            </p:cNvPr>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722;p47">
              <a:extLst>
                <a:ext uri="{FF2B5EF4-FFF2-40B4-BE49-F238E27FC236}">
                  <a16:creationId xmlns:a16="http://schemas.microsoft.com/office/drawing/2014/main" id="{C282DF84-D278-4ACF-A588-B5455FE72960}"/>
                </a:ext>
              </a:extLst>
            </p:cNvPr>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723;p47">
              <a:extLst>
                <a:ext uri="{FF2B5EF4-FFF2-40B4-BE49-F238E27FC236}">
                  <a16:creationId xmlns:a16="http://schemas.microsoft.com/office/drawing/2014/main" id="{3F8E727E-7B29-40D0-99C8-819FE36EBF9F}"/>
                </a:ext>
              </a:extLst>
            </p:cNvPr>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724;p47">
              <a:extLst>
                <a:ext uri="{FF2B5EF4-FFF2-40B4-BE49-F238E27FC236}">
                  <a16:creationId xmlns:a16="http://schemas.microsoft.com/office/drawing/2014/main" id="{EA0CCBD5-21A3-4A51-95D2-82A5A03D7E9B}"/>
                </a:ext>
              </a:extLst>
            </p:cNvPr>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725;p47">
              <a:extLst>
                <a:ext uri="{FF2B5EF4-FFF2-40B4-BE49-F238E27FC236}">
                  <a16:creationId xmlns:a16="http://schemas.microsoft.com/office/drawing/2014/main" id="{2E3CF75A-2270-48DB-BB60-4542449FF6CE}"/>
                </a:ext>
              </a:extLst>
            </p:cNvPr>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726;p47">
              <a:extLst>
                <a:ext uri="{FF2B5EF4-FFF2-40B4-BE49-F238E27FC236}">
                  <a16:creationId xmlns:a16="http://schemas.microsoft.com/office/drawing/2014/main" id="{ED70E565-A895-43E8-9604-597B7C9F8874}"/>
                </a:ext>
              </a:extLst>
            </p:cNvPr>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727;p47">
              <a:extLst>
                <a:ext uri="{FF2B5EF4-FFF2-40B4-BE49-F238E27FC236}">
                  <a16:creationId xmlns:a16="http://schemas.microsoft.com/office/drawing/2014/main" id="{2DC5813F-2BD4-40CF-A255-6796B0F15444}"/>
                </a:ext>
              </a:extLst>
            </p:cNvPr>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728;p47">
              <a:extLst>
                <a:ext uri="{FF2B5EF4-FFF2-40B4-BE49-F238E27FC236}">
                  <a16:creationId xmlns:a16="http://schemas.microsoft.com/office/drawing/2014/main" id="{7F3AAFDA-78C2-4DFF-88A6-48B874DA5482}"/>
                </a:ext>
              </a:extLst>
            </p:cNvPr>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729;p47">
              <a:extLst>
                <a:ext uri="{FF2B5EF4-FFF2-40B4-BE49-F238E27FC236}">
                  <a16:creationId xmlns:a16="http://schemas.microsoft.com/office/drawing/2014/main" id="{85E7F26D-C2D8-49E4-8972-3E1B2B49DEF1}"/>
                </a:ext>
              </a:extLst>
            </p:cNvPr>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730;p47">
              <a:extLst>
                <a:ext uri="{FF2B5EF4-FFF2-40B4-BE49-F238E27FC236}">
                  <a16:creationId xmlns:a16="http://schemas.microsoft.com/office/drawing/2014/main" id="{A1FF2742-0D59-4139-AD24-861681724642}"/>
                </a:ext>
              </a:extLst>
            </p:cNvPr>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731;p47">
              <a:extLst>
                <a:ext uri="{FF2B5EF4-FFF2-40B4-BE49-F238E27FC236}">
                  <a16:creationId xmlns:a16="http://schemas.microsoft.com/office/drawing/2014/main" id="{0DD4A08C-0AA2-422B-A34A-6BBB5F9BABC4}"/>
                </a:ext>
              </a:extLst>
            </p:cNvPr>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732;p47">
              <a:extLst>
                <a:ext uri="{FF2B5EF4-FFF2-40B4-BE49-F238E27FC236}">
                  <a16:creationId xmlns:a16="http://schemas.microsoft.com/office/drawing/2014/main" id="{070305C7-6975-4F77-ABBF-25C0F90E5696}"/>
                </a:ext>
              </a:extLst>
            </p:cNvPr>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733;p47">
              <a:extLst>
                <a:ext uri="{FF2B5EF4-FFF2-40B4-BE49-F238E27FC236}">
                  <a16:creationId xmlns:a16="http://schemas.microsoft.com/office/drawing/2014/main" id="{5C7735FB-86AB-4083-8F50-E697E3D13D77}"/>
                </a:ext>
              </a:extLst>
            </p:cNvPr>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734;p47">
              <a:extLst>
                <a:ext uri="{FF2B5EF4-FFF2-40B4-BE49-F238E27FC236}">
                  <a16:creationId xmlns:a16="http://schemas.microsoft.com/office/drawing/2014/main" id="{D76FE038-F7AF-4E70-935E-3A512381423B}"/>
                </a:ext>
              </a:extLst>
            </p:cNvPr>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735;p47">
              <a:extLst>
                <a:ext uri="{FF2B5EF4-FFF2-40B4-BE49-F238E27FC236}">
                  <a16:creationId xmlns:a16="http://schemas.microsoft.com/office/drawing/2014/main" id="{8FB44CCB-4710-4665-8B50-4B76A73EA0CB}"/>
                </a:ext>
              </a:extLst>
            </p:cNvPr>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736;p47">
              <a:extLst>
                <a:ext uri="{FF2B5EF4-FFF2-40B4-BE49-F238E27FC236}">
                  <a16:creationId xmlns:a16="http://schemas.microsoft.com/office/drawing/2014/main" id="{3C9D8A7B-174B-4BEC-B009-A08FC7B98AA5}"/>
                </a:ext>
              </a:extLst>
            </p:cNvPr>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737;p47">
              <a:extLst>
                <a:ext uri="{FF2B5EF4-FFF2-40B4-BE49-F238E27FC236}">
                  <a16:creationId xmlns:a16="http://schemas.microsoft.com/office/drawing/2014/main" id="{90C8B0C9-0C6E-4FEC-8DA7-2E4721242CEE}"/>
                </a:ext>
              </a:extLst>
            </p:cNvPr>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738;p47">
              <a:extLst>
                <a:ext uri="{FF2B5EF4-FFF2-40B4-BE49-F238E27FC236}">
                  <a16:creationId xmlns:a16="http://schemas.microsoft.com/office/drawing/2014/main" id="{43F00ECA-5296-4BC2-9633-494A016BBE25}"/>
                </a:ext>
              </a:extLst>
            </p:cNvPr>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739;p47">
              <a:extLst>
                <a:ext uri="{FF2B5EF4-FFF2-40B4-BE49-F238E27FC236}">
                  <a16:creationId xmlns:a16="http://schemas.microsoft.com/office/drawing/2014/main" id="{5AA9048B-A268-4009-A5B5-C3608F79550B}"/>
                </a:ext>
              </a:extLst>
            </p:cNvPr>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740;p47">
              <a:extLst>
                <a:ext uri="{FF2B5EF4-FFF2-40B4-BE49-F238E27FC236}">
                  <a16:creationId xmlns:a16="http://schemas.microsoft.com/office/drawing/2014/main" id="{3A4C4EB7-A08A-4B74-A683-A2FDBD47481A}"/>
                </a:ext>
              </a:extLst>
            </p:cNvPr>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741;p47">
              <a:extLst>
                <a:ext uri="{FF2B5EF4-FFF2-40B4-BE49-F238E27FC236}">
                  <a16:creationId xmlns:a16="http://schemas.microsoft.com/office/drawing/2014/main" id="{04C6C9AC-55B2-4477-B32C-9A4CCD9E7483}"/>
                </a:ext>
              </a:extLst>
            </p:cNvPr>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742;p47">
              <a:extLst>
                <a:ext uri="{FF2B5EF4-FFF2-40B4-BE49-F238E27FC236}">
                  <a16:creationId xmlns:a16="http://schemas.microsoft.com/office/drawing/2014/main" id="{7752CE9A-6775-4B17-8FF3-D16E73761B8E}"/>
                </a:ext>
              </a:extLst>
            </p:cNvPr>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743;p47">
              <a:extLst>
                <a:ext uri="{FF2B5EF4-FFF2-40B4-BE49-F238E27FC236}">
                  <a16:creationId xmlns:a16="http://schemas.microsoft.com/office/drawing/2014/main" id="{8B84E005-9FCA-4CA5-95D0-F2ACF004F5DA}"/>
                </a:ext>
              </a:extLst>
            </p:cNvPr>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744;p47">
              <a:extLst>
                <a:ext uri="{FF2B5EF4-FFF2-40B4-BE49-F238E27FC236}">
                  <a16:creationId xmlns:a16="http://schemas.microsoft.com/office/drawing/2014/main" id="{80DF1C94-B27E-4E63-B090-9A2A8CEE8D04}"/>
                </a:ext>
              </a:extLst>
            </p:cNvPr>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745;p47">
              <a:extLst>
                <a:ext uri="{FF2B5EF4-FFF2-40B4-BE49-F238E27FC236}">
                  <a16:creationId xmlns:a16="http://schemas.microsoft.com/office/drawing/2014/main" id="{57F433F6-774C-429C-B550-04AF331A1DCD}"/>
                </a:ext>
              </a:extLst>
            </p:cNvPr>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746;p47">
              <a:extLst>
                <a:ext uri="{FF2B5EF4-FFF2-40B4-BE49-F238E27FC236}">
                  <a16:creationId xmlns:a16="http://schemas.microsoft.com/office/drawing/2014/main" id="{42576200-631C-4F1E-85C5-38418CACA0C0}"/>
                </a:ext>
              </a:extLst>
            </p:cNvPr>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747;p47">
              <a:extLst>
                <a:ext uri="{FF2B5EF4-FFF2-40B4-BE49-F238E27FC236}">
                  <a16:creationId xmlns:a16="http://schemas.microsoft.com/office/drawing/2014/main" id="{F1841F03-4362-4EEE-9A15-0BA072668D90}"/>
                </a:ext>
              </a:extLst>
            </p:cNvPr>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748;p47">
              <a:extLst>
                <a:ext uri="{FF2B5EF4-FFF2-40B4-BE49-F238E27FC236}">
                  <a16:creationId xmlns:a16="http://schemas.microsoft.com/office/drawing/2014/main" id="{95919B0F-29E5-410B-B412-843E819E359C}"/>
                </a:ext>
              </a:extLst>
            </p:cNvPr>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749;p47">
              <a:extLst>
                <a:ext uri="{FF2B5EF4-FFF2-40B4-BE49-F238E27FC236}">
                  <a16:creationId xmlns:a16="http://schemas.microsoft.com/office/drawing/2014/main" id="{CE477A54-E595-47FD-B4FF-A3F3EBAD96DE}"/>
                </a:ext>
              </a:extLst>
            </p:cNvPr>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750;p47">
              <a:extLst>
                <a:ext uri="{FF2B5EF4-FFF2-40B4-BE49-F238E27FC236}">
                  <a16:creationId xmlns:a16="http://schemas.microsoft.com/office/drawing/2014/main" id="{FEC7289E-8EB0-471D-9013-6A15975BABC0}"/>
                </a:ext>
              </a:extLst>
            </p:cNvPr>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751;p47">
              <a:extLst>
                <a:ext uri="{FF2B5EF4-FFF2-40B4-BE49-F238E27FC236}">
                  <a16:creationId xmlns:a16="http://schemas.microsoft.com/office/drawing/2014/main" id="{DA339674-2938-4127-BE2B-662ADCF88281}"/>
                </a:ext>
              </a:extLst>
            </p:cNvPr>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752;p47">
              <a:extLst>
                <a:ext uri="{FF2B5EF4-FFF2-40B4-BE49-F238E27FC236}">
                  <a16:creationId xmlns:a16="http://schemas.microsoft.com/office/drawing/2014/main" id="{F96DB77F-064E-4E36-AB37-C8EF7CDBB10A}"/>
                </a:ext>
              </a:extLst>
            </p:cNvPr>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753;p47">
              <a:extLst>
                <a:ext uri="{FF2B5EF4-FFF2-40B4-BE49-F238E27FC236}">
                  <a16:creationId xmlns:a16="http://schemas.microsoft.com/office/drawing/2014/main" id="{76C637C8-9E93-410B-A663-1E90C1284978}"/>
                </a:ext>
              </a:extLst>
            </p:cNvPr>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754;p47">
              <a:extLst>
                <a:ext uri="{FF2B5EF4-FFF2-40B4-BE49-F238E27FC236}">
                  <a16:creationId xmlns:a16="http://schemas.microsoft.com/office/drawing/2014/main" id="{D3E1096F-D485-4A91-9674-444BC8679CAC}"/>
                </a:ext>
              </a:extLst>
            </p:cNvPr>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755;p47">
              <a:extLst>
                <a:ext uri="{FF2B5EF4-FFF2-40B4-BE49-F238E27FC236}">
                  <a16:creationId xmlns:a16="http://schemas.microsoft.com/office/drawing/2014/main" id="{F4E0CDD6-EBD2-4B3F-B275-9AD7269DB495}"/>
                </a:ext>
              </a:extLst>
            </p:cNvPr>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756;p47">
              <a:extLst>
                <a:ext uri="{FF2B5EF4-FFF2-40B4-BE49-F238E27FC236}">
                  <a16:creationId xmlns:a16="http://schemas.microsoft.com/office/drawing/2014/main" id="{F35EA20F-CE16-4700-B1F1-9DA7FB0D109D}"/>
                </a:ext>
              </a:extLst>
            </p:cNvPr>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757;p47">
              <a:extLst>
                <a:ext uri="{FF2B5EF4-FFF2-40B4-BE49-F238E27FC236}">
                  <a16:creationId xmlns:a16="http://schemas.microsoft.com/office/drawing/2014/main" id="{4E342B9B-0261-4C80-97D4-1E894F622887}"/>
                </a:ext>
              </a:extLst>
            </p:cNvPr>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758;p47">
              <a:extLst>
                <a:ext uri="{FF2B5EF4-FFF2-40B4-BE49-F238E27FC236}">
                  <a16:creationId xmlns:a16="http://schemas.microsoft.com/office/drawing/2014/main" id="{AF3D8EC4-43CD-4A2D-A21A-D1EDF4117E97}"/>
                </a:ext>
              </a:extLst>
            </p:cNvPr>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759;p47">
              <a:extLst>
                <a:ext uri="{FF2B5EF4-FFF2-40B4-BE49-F238E27FC236}">
                  <a16:creationId xmlns:a16="http://schemas.microsoft.com/office/drawing/2014/main" id="{EA5CBCF0-8125-42BA-BB5C-21F0294E8A7B}"/>
                </a:ext>
              </a:extLst>
            </p:cNvPr>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760;p47">
              <a:extLst>
                <a:ext uri="{FF2B5EF4-FFF2-40B4-BE49-F238E27FC236}">
                  <a16:creationId xmlns:a16="http://schemas.microsoft.com/office/drawing/2014/main" id="{8A5544AD-3556-4233-8501-37AE189FD21E}"/>
                </a:ext>
              </a:extLst>
            </p:cNvPr>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761;p47">
              <a:extLst>
                <a:ext uri="{FF2B5EF4-FFF2-40B4-BE49-F238E27FC236}">
                  <a16:creationId xmlns:a16="http://schemas.microsoft.com/office/drawing/2014/main" id="{0E584BA0-A952-430E-A4B8-E7231DF8570C}"/>
                </a:ext>
              </a:extLst>
            </p:cNvPr>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762;p47">
              <a:extLst>
                <a:ext uri="{FF2B5EF4-FFF2-40B4-BE49-F238E27FC236}">
                  <a16:creationId xmlns:a16="http://schemas.microsoft.com/office/drawing/2014/main" id="{66EDEE07-51A4-49D8-A90F-DCEC7FFEBF75}"/>
                </a:ext>
              </a:extLst>
            </p:cNvPr>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763;p47">
              <a:extLst>
                <a:ext uri="{FF2B5EF4-FFF2-40B4-BE49-F238E27FC236}">
                  <a16:creationId xmlns:a16="http://schemas.microsoft.com/office/drawing/2014/main" id="{7B0C6854-AF2D-4B2C-9437-201866E674D8}"/>
                </a:ext>
              </a:extLst>
            </p:cNvPr>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764;p47">
              <a:extLst>
                <a:ext uri="{FF2B5EF4-FFF2-40B4-BE49-F238E27FC236}">
                  <a16:creationId xmlns:a16="http://schemas.microsoft.com/office/drawing/2014/main" id="{3126A011-0661-4337-89C9-F675E82C655E}"/>
                </a:ext>
              </a:extLst>
            </p:cNvPr>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765;p47">
              <a:extLst>
                <a:ext uri="{FF2B5EF4-FFF2-40B4-BE49-F238E27FC236}">
                  <a16:creationId xmlns:a16="http://schemas.microsoft.com/office/drawing/2014/main" id="{5076EF48-6114-4F2E-8D80-82B7D50BAB51}"/>
                </a:ext>
              </a:extLst>
            </p:cNvPr>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766;p47">
              <a:extLst>
                <a:ext uri="{FF2B5EF4-FFF2-40B4-BE49-F238E27FC236}">
                  <a16:creationId xmlns:a16="http://schemas.microsoft.com/office/drawing/2014/main" id="{449C4BCA-347F-4178-9BB3-911A7D6D5D49}"/>
                </a:ext>
              </a:extLst>
            </p:cNvPr>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767;p47">
              <a:extLst>
                <a:ext uri="{FF2B5EF4-FFF2-40B4-BE49-F238E27FC236}">
                  <a16:creationId xmlns:a16="http://schemas.microsoft.com/office/drawing/2014/main" id="{E70D79A8-ED71-40EE-9008-48E2AD26CE51}"/>
                </a:ext>
              </a:extLst>
            </p:cNvPr>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768;p47">
              <a:extLst>
                <a:ext uri="{FF2B5EF4-FFF2-40B4-BE49-F238E27FC236}">
                  <a16:creationId xmlns:a16="http://schemas.microsoft.com/office/drawing/2014/main" id="{3ECA0EFA-05D3-4BAB-BFBF-A5DE6E70C02A}"/>
                </a:ext>
              </a:extLst>
            </p:cNvPr>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769;p47">
              <a:extLst>
                <a:ext uri="{FF2B5EF4-FFF2-40B4-BE49-F238E27FC236}">
                  <a16:creationId xmlns:a16="http://schemas.microsoft.com/office/drawing/2014/main" id="{F35F9010-AB42-4714-9F27-3FFBA2412A47}"/>
                </a:ext>
              </a:extLst>
            </p:cNvPr>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7" name="Google Shape;2770;p47">
              <a:extLst>
                <a:ext uri="{FF2B5EF4-FFF2-40B4-BE49-F238E27FC236}">
                  <a16:creationId xmlns:a16="http://schemas.microsoft.com/office/drawing/2014/main" id="{807FA5BC-EE90-4306-87A1-F8C7D279FC46}"/>
                </a:ext>
              </a:extLst>
            </p:cNvPr>
            <p:cNvGrpSpPr/>
            <p:nvPr/>
          </p:nvGrpSpPr>
          <p:grpSpPr>
            <a:xfrm>
              <a:off x="4146745" y="1006881"/>
              <a:ext cx="330894" cy="250785"/>
              <a:chOff x="6621095" y="1452181"/>
              <a:chExt cx="330894" cy="250785"/>
            </a:xfrm>
          </p:grpSpPr>
          <p:sp>
            <p:nvSpPr>
              <p:cNvPr id="260" name="Google Shape;2771;p47">
                <a:extLst>
                  <a:ext uri="{FF2B5EF4-FFF2-40B4-BE49-F238E27FC236}">
                    <a16:creationId xmlns:a16="http://schemas.microsoft.com/office/drawing/2014/main" id="{B5C7D68A-09E3-475D-A7D5-0B8BBB2C9FF1}"/>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772;p47">
                <a:extLst>
                  <a:ext uri="{FF2B5EF4-FFF2-40B4-BE49-F238E27FC236}">
                    <a16:creationId xmlns:a16="http://schemas.microsoft.com/office/drawing/2014/main" id="{35FF666F-B750-4E78-819B-9E0A27DDC41B}"/>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773;p47">
                <a:extLst>
                  <a:ext uri="{FF2B5EF4-FFF2-40B4-BE49-F238E27FC236}">
                    <a16:creationId xmlns:a16="http://schemas.microsoft.com/office/drawing/2014/main" id="{A2848DB3-7066-4B67-854A-D2EE657CC28B}"/>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774;p47">
                <a:extLst>
                  <a:ext uri="{FF2B5EF4-FFF2-40B4-BE49-F238E27FC236}">
                    <a16:creationId xmlns:a16="http://schemas.microsoft.com/office/drawing/2014/main" id="{EB01030F-FB0D-4B90-921B-304F8423A31C}"/>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775;p47">
                <a:extLst>
                  <a:ext uri="{FF2B5EF4-FFF2-40B4-BE49-F238E27FC236}">
                    <a16:creationId xmlns:a16="http://schemas.microsoft.com/office/drawing/2014/main" id="{FDCA6EAE-65DF-4438-84D7-4FD7E1074313}"/>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8" name="Google Shape;2776;p47">
              <a:extLst>
                <a:ext uri="{FF2B5EF4-FFF2-40B4-BE49-F238E27FC236}">
                  <a16:creationId xmlns:a16="http://schemas.microsoft.com/office/drawing/2014/main" id="{20872229-1520-46C3-B32D-C8FC2ABB7C6B}"/>
                </a:ext>
              </a:extLst>
            </p:cNvPr>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777;p47">
              <a:extLst>
                <a:ext uri="{FF2B5EF4-FFF2-40B4-BE49-F238E27FC236}">
                  <a16:creationId xmlns:a16="http://schemas.microsoft.com/office/drawing/2014/main" id="{9BF69506-471C-4FC9-9DE8-EEAFDBA40180}"/>
                </a:ext>
              </a:extLst>
            </p:cNvPr>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0681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396990" y="722728"/>
            <a:ext cx="80295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a:latin typeface="Bahnschrift SemiBold Condensed" panose="020B0502040204020203" pitchFamily="34" charset="0"/>
                <a:cs typeface="Times New Roman" panose="02020603050405020304" pitchFamily="18" charset="0"/>
              </a:rPr>
              <a:t>THỊ TRƯỜNG ỨNG DỤNG HẸN HÒ HIỆN NAY</a:t>
            </a:r>
            <a:endParaRPr lang="en-US" sz="2800" dirty="0">
              <a:latin typeface="Bahnschrift SemiBold Condensed" panose="020B0502040204020203" pitchFamily="34" charset="0"/>
              <a:cs typeface="Times New Roman" panose="02020603050405020304" pitchFamily="18" charset="0"/>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102" name="Google Shape;595;p17">
            <a:extLst>
              <a:ext uri="{FF2B5EF4-FFF2-40B4-BE49-F238E27FC236}">
                <a16:creationId xmlns:a16="http://schemas.microsoft.com/office/drawing/2014/main" id="{1E24A4DF-0CE4-44F4-BC70-E93DA981BEF9}"/>
              </a:ext>
            </a:extLst>
          </p:cNvPr>
          <p:cNvSpPr txBox="1">
            <a:spLocks/>
          </p:cNvSpPr>
          <p:nvPr/>
        </p:nvSpPr>
        <p:spPr>
          <a:xfrm>
            <a:off x="272149" y="1353976"/>
            <a:ext cx="8474860" cy="76435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chemeClr val="accent2"/>
              </a:buClr>
              <a:buSzPts val="18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Google Shape;595;p17">
            <a:extLst>
              <a:ext uri="{FF2B5EF4-FFF2-40B4-BE49-F238E27FC236}">
                <a16:creationId xmlns:a16="http://schemas.microsoft.com/office/drawing/2014/main" id="{B4978606-9626-4A7F-93F9-FA70874291CA}"/>
              </a:ext>
            </a:extLst>
          </p:cNvPr>
          <p:cNvSpPr txBox="1">
            <a:spLocks/>
          </p:cNvSpPr>
          <p:nvPr/>
        </p:nvSpPr>
        <p:spPr>
          <a:xfrm>
            <a:off x="226323" y="1264078"/>
            <a:ext cx="8585168" cy="85425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spcBef>
                <a:spcPts val="600"/>
              </a:spcBef>
              <a:buClr>
                <a:schemeClr val="accent2"/>
              </a:buClr>
              <a:buSzPts val="1800"/>
              <a:buFont typeface="Arial"/>
              <a:buChar char="▸"/>
            </a:pPr>
            <a:r>
              <a:rPr lang="vi-VN" sz="1350">
                <a:effectLst/>
                <a:latin typeface="Times New Roman" panose="02020603050405020304" pitchFamily="18" charset="0"/>
                <a:cs typeface="Times New Roman" panose="02020603050405020304" pitchFamily="18" charset="0"/>
              </a:rPr>
              <a:t>Thị trường ứng dụng hẹn hò hiện nay đang rất phát triển và đa dạng, với nhiều ứng dụng hẹn hò được phát triển trên nhiều nền tảng khác nhau như iOS, Android, </a:t>
            </a:r>
            <a:r>
              <a:rPr lang="en-US" sz="1350">
                <a:latin typeface="Times New Roman" panose="02020603050405020304" pitchFamily="18" charset="0"/>
                <a:cs typeface="Times New Roman" panose="02020603050405020304" pitchFamily="18" charset="0"/>
              </a:rPr>
              <a:t>W</a:t>
            </a:r>
            <a:r>
              <a:rPr lang="vi-VN" sz="1350">
                <a:effectLst/>
                <a:latin typeface="Times New Roman" panose="02020603050405020304" pitchFamily="18" charset="0"/>
                <a:cs typeface="Times New Roman" panose="02020603050405020304" pitchFamily="18" charset="0"/>
              </a:rPr>
              <a:t>eb và </a:t>
            </a:r>
            <a:r>
              <a:rPr lang="en-US" sz="1350">
                <a:effectLst/>
                <a:latin typeface="Times New Roman" panose="02020603050405020304" pitchFamily="18" charset="0"/>
                <a:cs typeface="Times New Roman" panose="02020603050405020304" pitchFamily="18" charset="0"/>
              </a:rPr>
              <a:t>D</a:t>
            </a:r>
            <a:r>
              <a:rPr lang="vi-VN" sz="1350">
                <a:effectLst/>
                <a:latin typeface="Times New Roman" panose="02020603050405020304" pitchFamily="18" charset="0"/>
                <a:cs typeface="Times New Roman" panose="02020603050405020304" pitchFamily="18" charset="0"/>
              </a:rPr>
              <a:t>esktop.</a:t>
            </a:r>
          </a:p>
          <a:p>
            <a:pPr marL="457200" indent="-342900" algn="just">
              <a:spcBef>
                <a:spcPts val="600"/>
              </a:spcBef>
              <a:buClr>
                <a:schemeClr val="accent2"/>
              </a:buClr>
              <a:buSzPts val="1800"/>
              <a:buFont typeface="Arial"/>
              <a:buChar char="▸"/>
            </a:pPr>
            <a:r>
              <a:rPr lang="vi-VN" sz="1350">
                <a:effectLst/>
                <a:latin typeface="Times New Roman" panose="02020603050405020304" pitchFamily="18" charset="0"/>
                <a:cs typeface="Times New Roman" panose="02020603050405020304" pitchFamily="18" charset="0"/>
              </a:rPr>
              <a:t> Dưới đây là một số ứng dụng hẹn hò phổ biến và được yêu thích trên thị trường hiện nay</a:t>
            </a:r>
            <a:r>
              <a:rPr lang="en-US" sz="1350">
                <a:effectLst/>
                <a:latin typeface="Times New Roman" panose="02020603050405020304" pitchFamily="18" charset="0"/>
                <a:cs typeface="Times New Roman" panose="02020603050405020304" pitchFamily="18" charset="0"/>
              </a:rPr>
              <a:t>:</a:t>
            </a:r>
            <a:r>
              <a:rPr lang="en-US" sz="1350">
                <a:latin typeface="Times New Roman" panose="02020603050405020304" pitchFamily="18" charset="0"/>
                <a:cs typeface="Times New Roman" panose="02020603050405020304" pitchFamily="18" charset="0"/>
              </a:rPr>
              <a:t> </a:t>
            </a:r>
            <a:r>
              <a:rPr lang="vi-VN" sz="1350">
                <a:effectLst/>
                <a:latin typeface="Times New Roman" panose="02020603050405020304" pitchFamily="18" charset="0"/>
                <a:cs typeface="Times New Roman" panose="02020603050405020304" pitchFamily="18" charset="0"/>
              </a:rPr>
              <a:t>Tinder</a:t>
            </a:r>
            <a:r>
              <a:rPr lang="en-US" sz="1350">
                <a:effectLst/>
                <a:latin typeface="Times New Roman" panose="02020603050405020304" pitchFamily="18" charset="0"/>
                <a:cs typeface="Times New Roman" panose="02020603050405020304" pitchFamily="18" charset="0"/>
              </a:rPr>
              <a:t>, </a:t>
            </a:r>
            <a:r>
              <a:rPr lang="vi-VN" sz="1350">
                <a:effectLst/>
                <a:latin typeface="Times New Roman" panose="02020603050405020304" pitchFamily="18" charset="0"/>
                <a:cs typeface="Times New Roman" panose="02020603050405020304" pitchFamily="18" charset="0"/>
              </a:rPr>
              <a:t>Bumble</a:t>
            </a:r>
            <a:r>
              <a:rPr lang="en-US" sz="1350">
                <a:effectLst/>
                <a:latin typeface="Times New Roman" panose="02020603050405020304" pitchFamily="18" charset="0"/>
                <a:cs typeface="Times New Roman" panose="02020603050405020304" pitchFamily="18" charset="0"/>
              </a:rPr>
              <a:t>, </a:t>
            </a:r>
            <a:r>
              <a:rPr lang="vi-VN" sz="1350">
                <a:effectLst/>
                <a:latin typeface="Times New Roman" panose="02020603050405020304" pitchFamily="18" charset="0"/>
                <a:cs typeface="Times New Roman" panose="02020603050405020304" pitchFamily="18" charset="0"/>
              </a:rPr>
              <a:t>Hinge</a:t>
            </a:r>
            <a:endParaRPr lang="en-US" sz="1350">
              <a:effectLst/>
              <a:latin typeface="Times New Roman" panose="02020603050405020304" pitchFamily="18" charset="0"/>
              <a:cs typeface="Times New Roman" panose="02020603050405020304" pitchFamily="18" charset="0"/>
            </a:endParaRPr>
          </a:p>
          <a:p>
            <a:pPr marL="457200" indent="-342900" algn="just">
              <a:spcBef>
                <a:spcPts val="600"/>
              </a:spcBef>
              <a:buClr>
                <a:schemeClr val="accent2"/>
              </a:buClr>
              <a:buSzPts val="1800"/>
              <a:buFont typeface="Arial"/>
              <a:buChar char="▸"/>
            </a:pPr>
            <a:r>
              <a:rPr lang="vi-VN" b="1">
                <a:effectLst/>
                <a:latin typeface="Times New Roman" panose="02020603050405020304" pitchFamily="18" charset="0"/>
                <a:cs typeface="Times New Roman" panose="02020603050405020304" pitchFamily="18" charset="0"/>
              </a:rPr>
              <a:t>Điểm mạnh:</a:t>
            </a:r>
          </a:p>
          <a:p>
            <a:pPr marL="457200" indent="-342900" algn="just">
              <a:spcBef>
                <a:spcPts val="600"/>
              </a:spcBef>
              <a:buClr>
                <a:schemeClr val="accent2"/>
              </a:buClr>
              <a:buSzPts val="1800"/>
              <a:buFont typeface="Arial"/>
              <a:buChar char="▸"/>
            </a:pPr>
            <a:r>
              <a:rPr lang="en-US" sz="1350">
                <a:effectLst/>
                <a:latin typeface="Times New Roman" panose="02020603050405020304" pitchFamily="18" charset="0"/>
                <a:cs typeface="Times New Roman" panose="02020603050405020304" pitchFamily="18" charset="0"/>
              </a:rPr>
              <a:t>+ </a:t>
            </a:r>
            <a:r>
              <a:rPr lang="vi-VN" sz="1350">
                <a:effectLst/>
                <a:latin typeface="Times New Roman" panose="02020603050405020304" pitchFamily="18" charset="0"/>
                <a:cs typeface="Times New Roman" panose="02020603050405020304" pitchFamily="18" charset="0"/>
              </a:rPr>
              <a:t>Có lượng người dùng lớn nhất, đặc biệt là trong nhóm tuổi từ 18-24</a:t>
            </a:r>
          </a:p>
          <a:p>
            <a:pPr marL="457200" indent="-342900" algn="just">
              <a:spcBef>
                <a:spcPts val="600"/>
              </a:spcBef>
              <a:buClr>
                <a:schemeClr val="accent2"/>
              </a:buClr>
              <a:buSzPts val="1800"/>
              <a:buFont typeface="Arial"/>
              <a:buChar char="▸"/>
            </a:pPr>
            <a:r>
              <a:rPr lang="en-US" sz="1350">
                <a:effectLst/>
                <a:latin typeface="Times New Roman" panose="02020603050405020304" pitchFamily="18" charset="0"/>
                <a:cs typeface="Times New Roman" panose="02020603050405020304" pitchFamily="18" charset="0"/>
              </a:rPr>
              <a:t>+ </a:t>
            </a:r>
            <a:r>
              <a:rPr lang="vi-VN" sz="1350">
                <a:effectLst/>
                <a:latin typeface="Times New Roman" panose="02020603050405020304" pitchFamily="18" charset="0"/>
                <a:cs typeface="Times New Roman" panose="02020603050405020304" pitchFamily="18" charset="0"/>
              </a:rPr>
              <a:t>Có tính năng dễ sử dụng và nhanh chóng để tìm kiếm và kết nối với những người dùng mới</a:t>
            </a:r>
          </a:p>
          <a:p>
            <a:pPr marL="457200" indent="-342900" algn="just">
              <a:spcBef>
                <a:spcPts val="600"/>
              </a:spcBef>
              <a:buClr>
                <a:schemeClr val="accent2"/>
              </a:buClr>
              <a:buSzPts val="1800"/>
              <a:buFont typeface="Arial"/>
              <a:buChar char="▸"/>
            </a:pPr>
            <a:r>
              <a:rPr lang="en-US" sz="1350">
                <a:effectLst/>
                <a:latin typeface="Times New Roman" panose="02020603050405020304" pitchFamily="18" charset="0"/>
                <a:cs typeface="Times New Roman" panose="02020603050405020304" pitchFamily="18" charset="0"/>
              </a:rPr>
              <a:t>+ </a:t>
            </a:r>
            <a:r>
              <a:rPr lang="vi-VN" sz="1350">
                <a:effectLst/>
                <a:latin typeface="Times New Roman" panose="02020603050405020304" pitchFamily="18" charset="0"/>
                <a:cs typeface="Times New Roman" panose="02020603050405020304" pitchFamily="18" charset="0"/>
              </a:rPr>
              <a:t>Sử dụng thuật toán phức tạp để khớp các người dùng với nhau dựa trên sở thích, tính cách và các thông tin cá nhân khác</a:t>
            </a:r>
            <a:endParaRPr lang="en-US" sz="1350">
              <a:effectLst/>
              <a:latin typeface="Times New Roman" panose="02020603050405020304" pitchFamily="18" charset="0"/>
              <a:cs typeface="Times New Roman" panose="02020603050405020304" pitchFamily="18" charset="0"/>
            </a:endParaRPr>
          </a:p>
          <a:p>
            <a:pPr marL="457200" indent="-342900" algn="just">
              <a:spcBef>
                <a:spcPts val="600"/>
              </a:spcBef>
              <a:buClr>
                <a:schemeClr val="accent2"/>
              </a:buClr>
              <a:buSzPts val="1800"/>
              <a:buFont typeface="Arial"/>
              <a:buChar char="▸"/>
            </a:pPr>
            <a:r>
              <a:rPr lang="vi-VN" b="1">
                <a:effectLst/>
                <a:latin typeface="Times New Roman" panose="02020603050405020304" pitchFamily="18" charset="0"/>
                <a:cs typeface="Times New Roman" panose="02020603050405020304" pitchFamily="18" charset="0"/>
              </a:rPr>
              <a:t>Điểm yếu:</a:t>
            </a:r>
          </a:p>
          <a:p>
            <a:pPr marL="457200" indent="-342900" algn="just">
              <a:spcBef>
                <a:spcPts val="600"/>
              </a:spcBef>
              <a:buClr>
                <a:schemeClr val="accent2"/>
              </a:buClr>
              <a:buSzPts val="1800"/>
              <a:buFont typeface="Arial"/>
              <a:buChar char="▸"/>
            </a:pPr>
            <a:r>
              <a:rPr lang="en-US" sz="1350">
                <a:effectLst/>
                <a:latin typeface="Times New Roman" panose="02020603050405020304" pitchFamily="18" charset="0"/>
                <a:cs typeface="Times New Roman" panose="02020603050405020304" pitchFamily="18" charset="0"/>
              </a:rPr>
              <a:t>+ </a:t>
            </a:r>
            <a:r>
              <a:rPr lang="vi-VN" sz="1350">
                <a:effectLst/>
                <a:latin typeface="Times New Roman" panose="02020603050405020304" pitchFamily="18" charset="0"/>
                <a:cs typeface="Times New Roman" panose="02020603050405020304" pitchFamily="18" charset="0"/>
              </a:rPr>
              <a:t>Không có nhiều thông tin cá nhân về người dùng</a:t>
            </a:r>
          </a:p>
          <a:p>
            <a:pPr marL="457200" indent="-342900" algn="just">
              <a:spcBef>
                <a:spcPts val="600"/>
              </a:spcBef>
              <a:buClr>
                <a:schemeClr val="accent2"/>
              </a:buClr>
              <a:buSzPts val="1800"/>
              <a:buFont typeface="Arial"/>
              <a:buChar char="▸"/>
            </a:pPr>
            <a:r>
              <a:rPr lang="en-US" sz="1350">
                <a:latin typeface="Times New Roman" panose="02020603050405020304" pitchFamily="18" charset="0"/>
                <a:cs typeface="Times New Roman" panose="02020603050405020304" pitchFamily="18" charset="0"/>
              </a:rPr>
              <a:t>+ </a:t>
            </a:r>
            <a:r>
              <a:rPr lang="vi-VN" sz="1350">
                <a:effectLst/>
                <a:latin typeface="Times New Roman" panose="02020603050405020304" pitchFamily="18" charset="0"/>
                <a:cs typeface="Times New Roman" panose="02020603050405020304" pitchFamily="18" charset="0"/>
              </a:rPr>
              <a:t>Chỉ cho phép liên hệ qua ứng dụng</a:t>
            </a:r>
          </a:p>
          <a:p>
            <a:pPr marL="457200" indent="-342900" algn="just">
              <a:spcBef>
                <a:spcPts val="600"/>
              </a:spcBef>
              <a:buClr>
                <a:schemeClr val="accent2"/>
              </a:buClr>
              <a:buSzPts val="1800"/>
              <a:buFont typeface="Arial"/>
              <a:buChar char="▸"/>
            </a:pPr>
            <a:r>
              <a:rPr lang="en-US" sz="1350">
                <a:effectLst/>
                <a:latin typeface="Times New Roman" panose="02020603050405020304" pitchFamily="18" charset="0"/>
                <a:cs typeface="Times New Roman" panose="02020603050405020304" pitchFamily="18" charset="0"/>
              </a:rPr>
              <a:t>+ </a:t>
            </a:r>
            <a:r>
              <a:rPr lang="vi-VN" sz="1350">
                <a:effectLst/>
                <a:latin typeface="Times New Roman" panose="02020603050405020304" pitchFamily="18" charset="0"/>
                <a:cs typeface="Times New Roman" panose="02020603050405020304" pitchFamily="18" charset="0"/>
              </a:rPr>
              <a:t>Những người dùng không quan tâm đến mối quan hệ nghiêm túc có thể tìm kiếm ở đây.</a:t>
            </a:r>
          </a:p>
          <a:p>
            <a:pPr marL="457200" indent="-342900" algn="just">
              <a:spcBef>
                <a:spcPts val="600"/>
              </a:spcBef>
              <a:buClr>
                <a:schemeClr val="accent2"/>
              </a:buClr>
              <a:buSzPts val="1800"/>
              <a:buFont typeface="Arial"/>
              <a:buChar char="▸"/>
            </a:pPr>
            <a:endParaRPr lang="vi-VN" sz="1350">
              <a:effectLst/>
              <a:latin typeface="Times New Roman" panose="02020603050405020304" pitchFamily="18" charset="0"/>
              <a:cs typeface="Times New Roman" panose="02020603050405020304" pitchFamily="18" charset="0"/>
            </a:endParaRPr>
          </a:p>
          <a:p>
            <a:pPr marL="457200" indent="-342900" algn="just">
              <a:spcBef>
                <a:spcPts val="600"/>
              </a:spcBef>
              <a:buClr>
                <a:schemeClr val="accent2"/>
              </a:buClr>
              <a:buSzPts val="1800"/>
              <a:buFont typeface="Arial"/>
              <a:buChar char="▸"/>
            </a:pPr>
            <a:endParaRPr lang="vi-VN" sz="135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35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396991" y="722728"/>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a:latin typeface="Bahnschrift SemiBold Condensed" panose="020B0502040204020203" pitchFamily="34" charset="0"/>
                <a:cs typeface="Times New Roman" panose="02020603050405020304" pitchFamily="18" charset="0"/>
              </a:rPr>
              <a:t>MÔ HÌNH YOLO (YOU ONLY LOOK ONCE)</a:t>
            </a:r>
            <a:endParaRPr sz="2800" dirty="0">
              <a:latin typeface="Bahnschrift SemiBold Condensed" panose="020B0502040204020203" pitchFamily="34" charset="0"/>
              <a:cs typeface="Times New Roman" panose="02020603050405020304" pitchFamily="18" charset="0"/>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102" name="Google Shape;595;p17">
            <a:extLst>
              <a:ext uri="{FF2B5EF4-FFF2-40B4-BE49-F238E27FC236}">
                <a16:creationId xmlns:a16="http://schemas.microsoft.com/office/drawing/2014/main" id="{1E24A4DF-0CE4-44F4-BC70-E93DA981BEF9}"/>
              </a:ext>
            </a:extLst>
          </p:cNvPr>
          <p:cNvSpPr txBox="1">
            <a:spLocks/>
          </p:cNvSpPr>
          <p:nvPr/>
        </p:nvSpPr>
        <p:spPr>
          <a:xfrm>
            <a:off x="272149" y="1132247"/>
            <a:ext cx="8474860" cy="134636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spcBef>
                <a:spcPts val="600"/>
              </a:spcBef>
              <a:buClr>
                <a:schemeClr val="accent2"/>
              </a:buClr>
              <a:buSzPts val="1800"/>
              <a:buFont typeface="Arial"/>
              <a:buChar char="▸"/>
            </a:pPr>
            <a:r>
              <a:rPr lang="vi-VN"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YOLO là một thuật toán nhận dạng đối tượng thời gian thực nhanh và chính xác. YOLO hoạt động bằng cách chia ảnh thành các ô vuông và dự đoán đối tượng bằng cách dựa vào các thông tin được tính toán trong mỗi ô vuông.</a:t>
            </a:r>
            <a:endParaRPr lang="en-US"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457200" indent="-342900" algn="just">
              <a:spcBef>
                <a:spcPts val="600"/>
              </a:spcBef>
              <a:buClr>
                <a:schemeClr val="accent2"/>
              </a:buClr>
              <a:buSzPts val="1800"/>
              <a:buFont typeface="Arial"/>
              <a:buChar char="▸"/>
            </a:pPr>
            <a:r>
              <a:rPr lang="vi-VN"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Y</a:t>
            </a:r>
            <a:r>
              <a:rPr lang="en-US"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OLO</a:t>
            </a:r>
            <a:r>
              <a:rPr lang="vi-VN"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được tạo ra từ việc kết hợp giữa các convolutional layers và connected layers.</a:t>
            </a:r>
            <a:r>
              <a:rPr lang="en-US"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Trong đó các convolutional layers sẽ trích xuất ra các feature của ảnh, còn full</a:t>
            </a:r>
            <a:r>
              <a:rPr lang="en-US"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connected layers sẽ dự đoán ra xác suất và tọa độ của đối tượng</a:t>
            </a:r>
            <a:r>
              <a:rPr lang="en-US" b="0" i="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2" name="AutoShape 2">
            <a:extLst>
              <a:ext uri="{FF2B5EF4-FFF2-40B4-BE49-F238E27FC236}">
                <a16:creationId xmlns:a16="http://schemas.microsoft.com/office/drawing/2014/main" id="{4B643F40-D810-B6BC-3AEC-DCDF9A700FE7}"/>
              </a:ext>
            </a:extLst>
          </p:cNvPr>
          <p:cNvSpPr>
            <a:spLocks noChangeAspect="1" noChangeArrowheads="1"/>
          </p:cNvSpPr>
          <p:nvPr/>
        </p:nvSpPr>
        <p:spPr bwMode="auto">
          <a:xfrm>
            <a:off x="4419600" y="2419350"/>
            <a:ext cx="2566988" cy="25669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4698447-A742-BA8D-2BAD-E1A87DB08BFB}"/>
              </a:ext>
            </a:extLst>
          </p:cNvPr>
          <p:cNvPicPr>
            <a:picLocks noChangeAspect="1"/>
          </p:cNvPicPr>
          <p:nvPr/>
        </p:nvPicPr>
        <p:blipFill>
          <a:blip r:embed="rId3"/>
          <a:stretch>
            <a:fillRect/>
          </a:stretch>
        </p:blipFill>
        <p:spPr>
          <a:xfrm>
            <a:off x="2757163" y="2664892"/>
            <a:ext cx="3298222" cy="20828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396991" y="722728"/>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latin typeface="Bahnschrift SemiBold Condensed" panose="020B0502040204020203" pitchFamily="34" charset="0"/>
                <a:cs typeface="Times New Roman" panose="02020603050405020304" pitchFamily="18" charset="0"/>
              </a:rPr>
              <a:t>PHƯƠNG PHÁP ĐÁNH GIÁ</a:t>
            </a:r>
            <a:endParaRPr sz="2800" dirty="0">
              <a:latin typeface="Bahnschrift SemiBold Condensed" panose="020B0502040204020203" pitchFamily="34" charset="0"/>
              <a:cs typeface="Times New Roman" panose="02020603050405020304" pitchFamily="18" charset="0"/>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102" name="Google Shape;595;p17">
            <a:extLst>
              <a:ext uri="{FF2B5EF4-FFF2-40B4-BE49-F238E27FC236}">
                <a16:creationId xmlns:a16="http://schemas.microsoft.com/office/drawing/2014/main" id="{1E24A4DF-0CE4-44F4-BC70-E93DA981BEF9}"/>
              </a:ext>
            </a:extLst>
          </p:cNvPr>
          <p:cNvSpPr txBox="1">
            <a:spLocks/>
          </p:cNvSpPr>
          <p:nvPr/>
        </p:nvSpPr>
        <p:spPr>
          <a:xfrm>
            <a:off x="272149" y="1353976"/>
            <a:ext cx="8474860" cy="76435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chemeClr val="accent2"/>
              </a:buClr>
              <a:buSzPts val="18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Google Shape;595;p17">
            <a:extLst>
              <a:ext uri="{FF2B5EF4-FFF2-40B4-BE49-F238E27FC236}">
                <a16:creationId xmlns:a16="http://schemas.microsoft.com/office/drawing/2014/main" id="{B4978606-9626-4A7F-93F9-FA70874291CA}"/>
              </a:ext>
            </a:extLst>
          </p:cNvPr>
          <p:cNvSpPr txBox="1">
            <a:spLocks/>
          </p:cNvSpPr>
          <p:nvPr/>
        </p:nvSpPr>
        <p:spPr>
          <a:xfrm>
            <a:off x="216995" y="1601800"/>
            <a:ext cx="8585168" cy="76435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spcBef>
                <a:spcPts val="600"/>
              </a:spcBef>
              <a:buClr>
                <a:schemeClr val="accent2"/>
              </a:buClr>
              <a:buSzPts val="1800"/>
              <a:buFont typeface="Arial"/>
              <a:buChar char="▸"/>
            </a:pPr>
            <a:r>
              <a:rPr lang="en-US" sz="1800" dirty="0">
                <a:latin typeface="Times New Roman" panose="02020603050405020304" pitchFamily="18" charset="0"/>
                <a:cs typeface="Times New Roman" panose="02020603050405020304" pitchFamily="18" charset="0"/>
              </a:rPr>
              <a:t>Đánh giá hiệu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của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hình máy học là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đo</a:t>
            </a:r>
            <a:r>
              <a:rPr lang="en-US" sz="1800" dirty="0">
                <a:latin typeface="Times New Roman" panose="02020603050405020304" pitchFamily="18" charset="0"/>
                <a:cs typeface="Times New Roman" panose="02020603050405020304" pitchFamily="18" charset="0"/>
              </a:rPr>
              <a:t> được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độ chính xác mà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hình trả về </a:t>
            </a: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 quá trình </a:t>
            </a:r>
            <a:r>
              <a:rPr lang="en-US" sz="1800" dirty="0" err="1">
                <a:latin typeface="Times New Roman" panose="02020603050405020304" pitchFamily="18" charset="0"/>
                <a:cs typeface="Times New Roman" panose="02020603050405020304" pitchFamily="18" charset="0"/>
              </a:rPr>
              <a:t>huấn</a:t>
            </a:r>
            <a:r>
              <a:rPr lang="en-US" sz="1800" dirty="0">
                <a:latin typeface="Times New Roman" panose="02020603050405020304" pitchFamily="18" charset="0"/>
                <a:cs typeface="Times New Roman" panose="02020603050405020304" pitchFamily="18" charset="0"/>
              </a:rPr>
              <a:t> luyện với bộ dữ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a:t>
            </a:r>
          </a:p>
          <a:p>
            <a:pPr marL="457200" indent="-342900" algn="just">
              <a:spcBef>
                <a:spcPts val="600"/>
              </a:spcBef>
              <a:buClr>
                <a:schemeClr val="accent2"/>
              </a:buClr>
              <a:buSzPts val="1800"/>
              <a:buFont typeface="Arial"/>
              <a:buChar char="▸"/>
            </a:pPr>
            <a:r>
              <a:rPr lang="en-US" sz="1800" dirty="0">
                <a:latin typeface="Times New Roman" panose="02020603050405020304" pitchFamily="18" charset="0"/>
                <a:cs typeface="Times New Roman" panose="02020603050405020304" pitchFamily="18" charset="0"/>
              </a:rPr>
              <a:t>Thường người ta sẽ tập trung vào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năng dự đoán của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hình hơn là tốc độ phân loại hay </a:t>
            </a:r>
            <a:r>
              <a:rPr lang="en-US" sz="1800" dirty="0" err="1">
                <a:latin typeface="Times New Roman" panose="02020603050405020304" pitchFamily="18" charset="0"/>
                <a:cs typeface="Times New Roman" panose="02020603050405020304" pitchFamily="18" charset="0"/>
              </a:rPr>
              <a:t>xây</a:t>
            </a:r>
            <a:r>
              <a:rPr lang="en-US" sz="1800" dirty="0">
                <a:latin typeface="Times New Roman" panose="02020603050405020304" pitchFamily="18" charset="0"/>
                <a:cs typeface="Times New Roman" panose="02020603050405020304" pitchFamily="18" charset="0"/>
              </a:rPr>
              <a:t> dựng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hình.</a:t>
            </a:r>
          </a:p>
          <a:p>
            <a:pPr marL="457200" indent="-342900" algn="just">
              <a:spcBef>
                <a:spcPts val="600"/>
              </a:spcBef>
              <a:buClr>
                <a:schemeClr val="accent2"/>
              </a:buClr>
              <a:buSzPts val="1800"/>
              <a:buFont typeface="Arial"/>
              <a:buChar char="▸"/>
            </a:pPr>
            <a:r>
              <a:rPr lang="en-US" sz="1800" dirty="0">
                <a:latin typeface="Times New Roman" panose="02020603050405020304" pitchFamily="18" charset="0"/>
                <a:cs typeface="Times New Roman" panose="02020603050405020304" pitchFamily="18" charset="0"/>
              </a:rPr>
              <a:t>Công thức để tính được độ chính xác (Accuracy) của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hình</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53D15FE-1EA8-4A81-9C74-3DAA781D6C5A}"/>
                  </a:ext>
                </a:extLst>
              </p:cNvPr>
              <p:cNvSpPr txBox="1"/>
              <p:nvPr/>
            </p:nvSpPr>
            <p:spPr>
              <a:xfrm>
                <a:off x="1758861" y="3648741"/>
                <a:ext cx="4925290" cy="610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𝐴𝑐𝑐𝑢𝑟𝑎𝑐𝑦</m:t>
                      </m:r>
                      <m:r>
                        <a:rPr lang="en-US" sz="1800" i="0">
                          <a:latin typeface="Cambria Math" panose="02040503050406030204" pitchFamily="18" charset="0"/>
                        </a:rPr>
                        <m:t>= </m:t>
                      </m:r>
                      <m:f>
                        <m:fPr>
                          <m:ctrlPr>
                            <a:rPr lang="en-US" sz="1800" i="1">
                              <a:solidFill>
                                <a:srgbClr val="836967"/>
                              </a:solidFill>
                              <a:latin typeface="Cambria Math" panose="02040503050406030204" pitchFamily="18" charset="0"/>
                            </a:rPr>
                          </m:ctrlPr>
                        </m:fPr>
                        <m:num>
                          <m:r>
                            <a:rPr lang="en-US" sz="1800" i="1">
                              <a:latin typeface="Cambria Math" panose="02040503050406030204" pitchFamily="18" charset="0"/>
                            </a:rPr>
                            <m:t>𝑁𝑐𝑜𝑟𝑟𝑒𝑐𝑡</m:t>
                          </m:r>
                        </m:num>
                        <m:den>
                          <m:r>
                            <a:rPr lang="en-US" sz="1800" i="1">
                              <a:latin typeface="Cambria Math" panose="02040503050406030204" pitchFamily="18" charset="0"/>
                            </a:rPr>
                            <m:t>𝑁𝑎𝑙𝑙</m:t>
                          </m:r>
                        </m:den>
                      </m:f>
                      <m:r>
                        <a:rPr lang="en-US" sz="1800" i="0">
                          <a:latin typeface="Cambria Math" panose="02040503050406030204" pitchFamily="18" charset="0"/>
                        </a:rPr>
                        <m:t>∗ 100</m:t>
                      </m:r>
                    </m:oMath>
                  </m:oMathPara>
                </a14:m>
                <a:endParaRPr lang="en-US" sz="1800" dirty="0"/>
              </a:p>
            </p:txBody>
          </p:sp>
        </mc:Choice>
        <mc:Fallback xmlns="">
          <p:sp>
            <p:nvSpPr>
              <p:cNvPr id="12" name="TextBox 11">
                <a:extLst>
                  <a:ext uri="{FF2B5EF4-FFF2-40B4-BE49-F238E27FC236}">
                    <a16:creationId xmlns:a16="http://schemas.microsoft.com/office/drawing/2014/main" id="{953D15FE-1EA8-4A81-9C74-3DAA781D6C5A}"/>
                  </a:ext>
                </a:extLst>
              </p:cNvPr>
              <p:cNvSpPr txBox="1">
                <a:spLocks noRot="1" noChangeAspect="1" noMove="1" noResize="1" noEditPoints="1" noAdjustHandles="1" noChangeArrowheads="1" noChangeShapeType="1" noTextEdit="1"/>
              </p:cNvSpPr>
              <p:nvPr/>
            </p:nvSpPr>
            <p:spPr>
              <a:xfrm>
                <a:off x="1758861" y="3648741"/>
                <a:ext cx="4925290" cy="610873"/>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1F31AC5-A36B-4B7A-9E78-EDB1BC07299B}"/>
              </a:ext>
            </a:extLst>
          </p:cNvPr>
          <p:cNvSpPr txBox="1"/>
          <p:nvPr/>
        </p:nvSpPr>
        <p:spPr>
          <a:xfrm>
            <a:off x="297079" y="1242318"/>
            <a:ext cx="2499675" cy="369332"/>
          </a:xfrm>
          <a:prstGeom prst="rect">
            <a:avLst/>
          </a:prstGeom>
          <a:noFill/>
        </p:spPr>
        <p:txBody>
          <a:bodyPr wrap="square" rtlCol="0">
            <a:spAutoFit/>
          </a:bodyPr>
          <a:lstStyle/>
          <a:p>
            <a:r>
              <a:rPr lang="en-US" sz="1800" b="1" dirty="0">
                <a:solidFill>
                  <a:schemeClr val="accent2"/>
                </a:solidFill>
                <a:latin typeface="Times New Roman" panose="02020603050405020304" pitchFamily="18" charset="0"/>
                <a:cs typeface="Times New Roman" panose="02020603050405020304" pitchFamily="18" charset="0"/>
              </a:rPr>
              <a:t>Phương pháp Accuracy</a:t>
            </a:r>
          </a:p>
        </p:txBody>
      </p:sp>
    </p:spTree>
    <p:extLst>
      <p:ext uri="{BB962C8B-B14F-4D97-AF65-F5344CB8AC3E}">
        <p14:creationId xmlns:p14="http://schemas.microsoft.com/office/powerpoint/2010/main" val="2376422114"/>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774</Words>
  <Application>Microsoft Office PowerPoint</Application>
  <PresentationFormat>On-screen Show (16:9)</PresentationFormat>
  <Paragraphs>82</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Cambria Math</vt:lpstr>
      <vt:lpstr>Calibri</vt:lpstr>
      <vt:lpstr>UTM Avo</vt:lpstr>
      <vt:lpstr>Raleway Thin</vt:lpstr>
      <vt:lpstr>Barlow</vt:lpstr>
      <vt:lpstr>Times New Roman</vt:lpstr>
      <vt:lpstr>Bahnschrift SemiBold Condensed</vt:lpstr>
      <vt:lpstr>Barlow Light</vt:lpstr>
      <vt:lpstr>Gaoler template</vt:lpstr>
      <vt:lpstr>PowerPoint Presentation</vt:lpstr>
      <vt:lpstr>NỘI DUNG</vt:lpstr>
      <vt:lpstr>GIỚI THIỆU</vt:lpstr>
      <vt:lpstr>TỔNG QUAN</vt:lpstr>
      <vt:lpstr>CÁC CHỨC NĂNG CHÍNH</vt:lpstr>
      <vt:lpstr>PHÂN TÍCH THỊ TRƯỜNG</vt:lpstr>
      <vt:lpstr>THỊ TRƯỜNG ỨNG DỤNG HẸN HÒ HIỆN NAY</vt:lpstr>
      <vt:lpstr>MÔ HÌNH YOLO (YOU ONLY LOOK ONCE)</vt:lpstr>
      <vt:lpstr>PHƯƠNG PHÁP ĐÁNH GIÁ</vt:lpstr>
      <vt:lpstr>THIẾT KẾ GIAO DIỆN  VÀ SẢN PHẨM</vt:lpstr>
      <vt:lpstr>GIAO DIỆN ĐĂNG KÝ VÀ ĐĂNG NHẬP</vt:lpstr>
      <vt:lpstr>TẠO PROFILE CÁ NHÂN</vt:lpstr>
      <vt:lpstr>TẠO PROFILE CÁ NHÂN</vt:lpstr>
      <vt:lpstr>GIAO DIỆN CHAT</vt:lpstr>
      <vt:lpstr>KẾT LUẬN VÀ HƯỚNG PHÁT TRIỂN </vt:lpstr>
      <vt:lpstr>KẾT LUẬN</vt:lpstr>
      <vt:lpstr>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Huỳnh Anh Dự</dc:creator>
  <cp:lastModifiedBy>PHAM HOAI NHAN</cp:lastModifiedBy>
  <cp:revision>17</cp:revision>
  <dcterms:modified xsi:type="dcterms:W3CDTF">2023-05-13T07:18:28Z</dcterms:modified>
</cp:coreProperties>
</file>