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21A9169-625C-45E5-9F03-96E203AFD81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628C26-F315-4161-B8B9-64AE59EBF65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85800" y="304920"/>
            <a:ext cx="7619400" cy="38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304920"/>
            <a:ext cx="7619400" cy="38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619400" cy="8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"/>
          <p:cNvPicPr/>
          <p:nvPr/>
        </p:nvPicPr>
        <p:blipFill>
          <a:blip r:embed="rId2"/>
          <a:stretch/>
        </p:blipFill>
        <p:spPr>
          <a:xfrm rot="10800000">
            <a:off x="13588200" y="6363000"/>
            <a:ext cx="4444200" cy="212076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274520" y="6324480"/>
            <a:ext cx="356040" cy="356040"/>
          </a:xfrm>
          <a:prstGeom prst="ellipse">
            <a:avLst/>
          </a:prstGeom>
          <a:gradFill>
            <a:gsLst>
              <a:gs pos="0">
                <a:srgbClr val="fe5815"/>
              </a:gs>
              <a:gs pos="100000">
                <a:srgbClr val="ffc000"/>
              </a:gs>
            </a:gsLst>
            <a:lin ang="0"/>
          </a:gradFill>
          <a:ln w="12600">
            <a:solidFill>
              <a:srgbClr val="ff9900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7479360" y="6501240"/>
            <a:ext cx="55440" cy="101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7376760" y="6501240"/>
            <a:ext cx="55440" cy="101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7342920" y="6389280"/>
            <a:ext cx="239400" cy="1112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8558640" y="6325560"/>
            <a:ext cx="356040" cy="356040"/>
          </a:xfrm>
          <a:prstGeom prst="ellipse">
            <a:avLst/>
          </a:prstGeom>
          <a:gradFill>
            <a:gsLst>
              <a:gs pos="0">
                <a:srgbClr val="fe5815"/>
              </a:gs>
              <a:gs pos="100000">
                <a:srgbClr val="ffc000"/>
              </a:gs>
            </a:gsLst>
            <a:lin ang="0"/>
          </a:gradFill>
          <a:ln w="12600">
            <a:solidFill>
              <a:srgbClr val="ff9900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 flipH="1" rot="5400000">
            <a:off x="8674560" y="6420240"/>
            <a:ext cx="194400" cy="167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algn="l" blurRad="50800" dist="38100" rotWithShape="0">
              <a:srgbClr val="d3564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7"/>
          <p:cNvSpPr/>
          <p:nvPr/>
        </p:nvSpPr>
        <p:spPr>
          <a:xfrm>
            <a:off x="7274520" y="6324480"/>
            <a:ext cx="356040" cy="356040"/>
          </a:xfrm>
          <a:prstGeom prst="ellipse">
            <a:avLst/>
          </a:prstGeom>
          <a:gradFill>
            <a:gsLst>
              <a:gs pos="0">
                <a:srgbClr val="fe5815"/>
              </a:gs>
              <a:gs pos="100000">
                <a:srgbClr val="ffc000"/>
              </a:gs>
            </a:gsLst>
            <a:lin ang="0"/>
          </a:gradFill>
          <a:ln w="12600">
            <a:solidFill>
              <a:srgbClr val="ff9900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8"/>
          <p:cNvSpPr/>
          <p:nvPr/>
        </p:nvSpPr>
        <p:spPr>
          <a:xfrm>
            <a:off x="7479360" y="6501240"/>
            <a:ext cx="55440" cy="101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7376760" y="6501240"/>
            <a:ext cx="55440" cy="101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0"/>
          <p:cNvSpPr/>
          <p:nvPr/>
        </p:nvSpPr>
        <p:spPr>
          <a:xfrm>
            <a:off x="7342920" y="6389280"/>
            <a:ext cx="239400" cy="1112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1"/>
          <p:cNvSpPr/>
          <p:nvPr/>
        </p:nvSpPr>
        <p:spPr>
          <a:xfrm>
            <a:off x="7813440" y="6325200"/>
            <a:ext cx="360" cy="356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514600"/>
            <a:ext cx="91432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BẢNG BÁO GIÁ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0" y="3581280"/>
            <a:ext cx="914328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CÔNG TY TNHH TRUYỀN THÔNG QUẢNG CÁO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 LONG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33520" y="4551480"/>
            <a:ext cx="9143280" cy="18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ĐC: 28 đường số 4, Khu phố 05, P.Hiệp Bình Chánh, Thủ Đức, Tp HCM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Hotline: 0916 095 795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Website: billboardquangcao.com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Trần Quốc Dương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9" descr=""/>
          <p:cNvPicPr/>
          <p:nvPr/>
        </p:nvPicPr>
        <p:blipFill>
          <a:blip r:embed="rId1"/>
          <a:stretch/>
        </p:blipFill>
        <p:spPr>
          <a:xfrm>
            <a:off x="7010280" y="0"/>
            <a:ext cx="2133000" cy="95940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7162920" y="919080"/>
            <a:ext cx="182160" cy="182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7467480" y="919080"/>
            <a:ext cx="182160" cy="182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7848720" y="919080"/>
            <a:ext cx="182160" cy="182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8153280" y="919080"/>
            <a:ext cx="182160" cy="182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8534520" y="919080"/>
            <a:ext cx="182160" cy="182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9"/>
          <p:cNvSpPr/>
          <p:nvPr/>
        </p:nvSpPr>
        <p:spPr>
          <a:xfrm>
            <a:off x="8839080" y="919080"/>
            <a:ext cx="182160" cy="182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96f8e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0"/>
          <p:cNvSpPr/>
          <p:nvPr/>
        </p:nvSpPr>
        <p:spPr>
          <a:xfrm>
            <a:off x="8336160" y="6172200"/>
            <a:ext cx="685080" cy="608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LibreOffice/5.1.6.2$Linux_X86_64 LibreOffice_project/10m0$Build-2</Application>
  <Words>133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2017-12-29T17:08:08Z</dcterms:created>
  <dc:creator>Linh Khùng</dc:creator>
  <dc:description/>
  <dc:language>en-US</dc:language>
  <cp:lastModifiedBy/>
  <dcterms:modified xsi:type="dcterms:W3CDTF">2017-12-31T21:58:22Z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