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E7C489-67DD-4633-8BE7-90ADF86CEB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2AE67C-116D-493D-BA3A-A03237871BC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514600"/>
            <a:ext cx="91425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BẢNG BÁO GIÁ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3581280"/>
            <a:ext cx="91425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CÔNG TY TNHH TRUYỀN THÔNG QUẢNG CÁO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 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33520" y="4551480"/>
            <a:ext cx="9142560" cy="18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ĐC: 28 đường số 4, Khu phố 05, P.Hiệp Bình Chánh, Thủ Đức, Tp HCM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Hotline: 0916 095 795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Website: billboardquangcao.com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Trần Quốc Dương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336160" y="6172200"/>
            <a:ext cx="684360" cy="60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pic>
        <p:nvPicPr>
          <p:cNvPr id="46" name="Picture 9" descr=""/>
          <p:cNvPicPr/>
          <p:nvPr/>
        </p:nvPicPr>
        <p:blipFill>
          <a:blip r:embed="rId2"/>
          <a:stretch/>
        </p:blipFill>
        <p:spPr>
          <a:xfrm>
            <a:off x="7010280" y="12960"/>
            <a:ext cx="2132280" cy="95868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716292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746748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784872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815328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853452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8839080" y="932040"/>
            <a:ext cx="181440" cy="181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LibreOffice/5.1.6.2$Linux_X86_64 LibreOffice_project/10m0$Build-2</Application>
  <Words>133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2017-12-29T17:08:08Z</dcterms:created>
  <dc:creator>Linh Khùng</dc:creator>
  <dc:description/>
  <dc:language>en-US</dc:language>
  <cp:lastModifiedBy/>
  <dcterms:modified xsi:type="dcterms:W3CDTF">2018-02-04T20:41:25Z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