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13" r:id="rId2"/>
    <p:sldId id="267" r:id="rId3"/>
    <p:sldId id="292" r:id="rId4"/>
    <p:sldId id="284" r:id="rId5"/>
    <p:sldId id="356" r:id="rId6"/>
    <p:sldId id="269" r:id="rId7"/>
    <p:sldId id="279" r:id="rId8"/>
    <p:sldId id="281" r:id="rId9"/>
    <p:sldId id="268" r:id="rId10"/>
    <p:sldId id="274" r:id="rId11"/>
    <p:sldId id="302" r:id="rId12"/>
    <p:sldId id="316" r:id="rId13"/>
    <p:sldId id="325" r:id="rId14"/>
    <p:sldId id="354" r:id="rId15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C"/>
    <a:srgbClr val="004D74"/>
    <a:srgbClr val="FFFFFF"/>
    <a:srgbClr val="00517A"/>
    <a:srgbClr val="003D5C"/>
    <a:srgbClr val="005986"/>
    <a:srgbClr val="006DA4"/>
    <a:srgbClr val="0092C3"/>
    <a:srgbClr val="00AFD2"/>
    <a:srgbClr val="00C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1744" autoAdjust="0"/>
  </p:normalViewPr>
  <p:slideViewPr>
    <p:cSldViewPr snapToGrid="0" showGuides="1">
      <p:cViewPr varScale="1">
        <p:scale>
          <a:sx n="60" d="100"/>
          <a:sy n="60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6256"/>
    </p:cViewPr>
  </p:sorterViewPr>
  <p:notesViewPr>
    <p:cSldViewPr snapToGrid="0" showGuides="1">
      <p:cViewPr varScale="1">
        <p:scale>
          <a:sx n="108" d="100"/>
          <a:sy n="108" d="100"/>
        </p:scale>
        <p:origin x="327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39-AC4C-ADAA-70888FA3F1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39-AC4C-ADAA-70888FA3F1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39-AC4C-ADAA-70888FA3F1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D39-AC4C-ADAA-70888FA3F19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0.18</c:v>
                </c:pt>
                <c:pt idx="1">
                  <c:v>0.22</c:v>
                </c:pt>
                <c:pt idx="2">
                  <c:v>0.25</c:v>
                </c:pt>
                <c:pt idx="3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39-AC4C-ADAA-70888FA3F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CF6F-D47A-4251-A947-55C6E670AA80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63C0-3C0C-4227-829A-BB3F7A60F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24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6A4C8-D79E-4F07-A1E7-71E24EC0BB77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E9774-26C6-4288-8776-D66481D4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7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993964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073400"/>
            <a:ext cx="10343283" cy="730654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53201" y="3073400"/>
            <a:ext cx="10343283" cy="730654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55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76400" y="3064747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958995" y="3064747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3256" y="6949552"/>
            <a:ext cx="6737489" cy="50165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409648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914077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76399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95238" y="3064747"/>
            <a:ext cx="6793523" cy="758650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7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76401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08410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340419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7672428" y="3064747"/>
            <a:ext cx="5035172" cy="760660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69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in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16" y="2870200"/>
            <a:ext cx="6110332" cy="10698294"/>
          </a:xfrm>
          <a:prstGeom prst="rect">
            <a:avLst/>
          </a:prstGeom>
        </p:spPr>
      </p:pic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825750" y="4565650"/>
            <a:ext cx="3848100" cy="6642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11" y="2870200"/>
            <a:ext cx="6110332" cy="10698294"/>
          </a:xfrm>
          <a:prstGeom prst="rect">
            <a:avLst/>
          </a:prstGeom>
        </p:spPr>
      </p:pic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350545" y="4565650"/>
            <a:ext cx="3848100" cy="6642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5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s in 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2" y="3167971"/>
            <a:ext cx="13178357" cy="8616618"/>
          </a:xfrm>
          <a:prstGeom prst="rect">
            <a:avLst/>
          </a:prstGeom>
        </p:spPr>
      </p:pic>
      <p:sp>
        <p:nvSpPr>
          <p:cNvPr id="33" name="Oval 3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72266" y="4217838"/>
            <a:ext cx="9550401" cy="592666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7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4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71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92000" y="0"/>
            <a:ext cx="12192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1219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1676400" y="663804"/>
            <a:ext cx="9055100" cy="2300460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1806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76400" y="3286425"/>
            <a:ext cx="90551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3805767" y="12846998"/>
            <a:ext cx="58629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676400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7221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ictur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13652500" y="663803"/>
            <a:ext cx="9055100" cy="1163097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652500" y="1893612"/>
            <a:ext cx="90551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15781867" y="12846998"/>
            <a:ext cx="58629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3652500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37206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45463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34244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538096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54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400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06665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336930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667195" y="3505200"/>
            <a:ext cx="5019241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598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210799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4478000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734085" y="3505200"/>
            <a:ext cx="3962399" cy="5003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61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399" y="3073400"/>
            <a:ext cx="10343283" cy="564856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53201" y="3073400"/>
            <a:ext cx="10343283" cy="564856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4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64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9258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801100" y="3073400"/>
            <a:ext cx="6781800" cy="65151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/>
          <p:nvPr userDrawn="1"/>
        </p:nvSpPr>
        <p:spPr>
          <a:xfrm>
            <a:off x="22098000" y="12507273"/>
            <a:ext cx="679450" cy="679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itle 6"/>
          <p:cNvSpPr>
            <a:spLocks noGrp="1"/>
          </p:cNvSpPr>
          <p:nvPr>
            <p:ph type="title"/>
          </p:nvPr>
        </p:nvSpPr>
        <p:spPr>
          <a:xfrm>
            <a:off x="1676400" y="663803"/>
            <a:ext cx="21031200" cy="1163097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7400" b="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2156734" y="12666023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ctr"/>
              <a:t>‹#›</a:t>
            </a:fld>
            <a:endParaRPr lang="en-US" sz="22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76400" y="1855512"/>
            <a:ext cx="21031200" cy="4445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ctr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8288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7432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3657600" indent="0" algn="ctr">
              <a:lnSpc>
                <a:spcPct val="100000"/>
              </a:lnSpc>
              <a:buFontTx/>
              <a:buNone/>
              <a:defRPr sz="2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3905486" y="12846998"/>
            <a:ext cx="177393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679568" y="12652549"/>
            <a:ext cx="23717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0" cap="none" spc="0" baseline="0" dirty="0">
                <a:solidFill>
                  <a:schemeClr val="accent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en-US" sz="2200" b="0" cap="none" spc="0" baseline="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478917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83" r:id="rId3"/>
    <p:sldLayoutId id="2147483691" r:id="rId4"/>
    <p:sldLayoutId id="2147483700" r:id="rId5"/>
    <p:sldLayoutId id="2147483701" r:id="rId6"/>
    <p:sldLayoutId id="2147483699" r:id="rId7"/>
    <p:sldLayoutId id="2147483693" r:id="rId8"/>
    <p:sldLayoutId id="2147483692" r:id="rId9"/>
    <p:sldLayoutId id="2147483698" r:id="rId10"/>
    <p:sldLayoutId id="2147483696" r:id="rId11"/>
    <p:sldLayoutId id="2147483694" r:id="rId12"/>
    <p:sldLayoutId id="2147483697" r:id="rId13"/>
    <p:sldLayoutId id="2147483702" r:id="rId14"/>
    <p:sldLayoutId id="2147483703" r:id="rId15"/>
    <p:sldLayoutId id="2147483689" r:id="rId16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0000"/>
                </a:schemeClr>
              </a:gs>
              <a:gs pos="33000">
                <a:schemeClr val="accent2">
                  <a:alpha val="90000"/>
                </a:schemeClr>
              </a:gs>
              <a:gs pos="66000">
                <a:schemeClr val="accent4">
                  <a:alpha val="90000"/>
                </a:schemeClr>
              </a:gs>
              <a:gs pos="100000">
                <a:schemeClr val="accent6">
                  <a:alpha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56200" y="5231734"/>
            <a:ext cx="1407160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Next </a:t>
            </a:r>
          </a:p>
          <a:p>
            <a:pPr algn="ctr"/>
            <a:r>
              <a:rPr lang="en-US" sz="9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Blockbuster Movie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85885" y="4135809"/>
            <a:ext cx="15012229" cy="5444382"/>
            <a:chOff x="4713542" y="4227741"/>
            <a:chExt cx="13154132" cy="3046801"/>
          </a:xfrm>
        </p:grpSpPr>
        <p:grpSp>
          <p:nvGrpSpPr>
            <p:cNvPr id="5" name="Group 4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4432301" y="3784600"/>
                <a:ext cx="3328405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221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009640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4803806" y="3258511"/>
            <a:ext cx="438631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Science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C1F4AC-AB6F-164A-958E-8E608E3BD50E}"/>
              </a:ext>
            </a:extLst>
          </p:cNvPr>
          <p:cNvSpPr txBox="1"/>
          <p:nvPr/>
        </p:nvSpPr>
        <p:spPr>
          <a:xfrm>
            <a:off x="15290533" y="9621470"/>
            <a:ext cx="438631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Flatiron School</a:t>
            </a:r>
          </a:p>
        </p:txBody>
      </p:sp>
    </p:spTree>
    <p:extLst>
      <p:ext uri="{BB962C8B-B14F-4D97-AF65-F5344CB8AC3E}">
        <p14:creationId xmlns:p14="http://schemas.microsoft.com/office/powerpoint/2010/main" val="381969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>
                <a:solidFill>
                  <a:schemeClr val="accent2"/>
                </a:solidFill>
              </a:rPr>
              <a:t>Key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94" name="32-Point Star 83"/>
          <p:cNvSpPr/>
          <p:nvPr/>
        </p:nvSpPr>
        <p:spPr>
          <a:xfrm>
            <a:off x="9117667" y="4320791"/>
            <a:ext cx="6187002" cy="6187002"/>
          </a:xfrm>
          <a:custGeom>
            <a:avLst/>
            <a:gdLst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31829 w 4709902"/>
              <a:gd name="connsiteY27" fmla="*/ 124482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47069 w 4709902"/>
              <a:gd name="connsiteY27" fmla="*/ 123974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  <a:gd name="connsiteX0" fmla="*/ 0 w 4709902"/>
              <a:gd name="connsiteY0" fmla="*/ 2354951 h 4709902"/>
              <a:gd name="connsiteX1" fmla="*/ 11351 w 4709902"/>
              <a:gd name="connsiteY1" fmla="*/ 2124119 h 4709902"/>
              <a:gd name="connsiteX2" fmla="*/ 45239 w 4709902"/>
              <a:gd name="connsiteY2" fmla="*/ 1895524 h 4709902"/>
              <a:gd name="connsiteX3" fmla="*/ 101404 w 4709902"/>
              <a:gd name="connsiteY3" fmla="*/ 1671356 h 4709902"/>
              <a:gd name="connsiteX4" fmla="*/ 179259 w 4709902"/>
              <a:gd name="connsiteY4" fmla="*/ 1453758 h 4709902"/>
              <a:gd name="connsiteX5" fmla="*/ 278073 w 4709902"/>
              <a:gd name="connsiteY5" fmla="*/ 1244827 h 4709902"/>
              <a:gd name="connsiteX6" fmla="*/ 396880 w 4709902"/>
              <a:gd name="connsiteY6" fmla="*/ 1046611 h 4709902"/>
              <a:gd name="connsiteX7" fmla="*/ 534550 w 4709902"/>
              <a:gd name="connsiteY7" fmla="*/ 860994 h 4709902"/>
              <a:gd name="connsiteX8" fmla="*/ 689749 w 4709902"/>
              <a:gd name="connsiteY8" fmla="*/ 689749 h 4709902"/>
              <a:gd name="connsiteX9" fmla="*/ 860994 w 4709902"/>
              <a:gd name="connsiteY9" fmla="*/ 534550 h 4709902"/>
              <a:gd name="connsiteX10" fmla="*/ 1046611 w 4709902"/>
              <a:gd name="connsiteY10" fmla="*/ 396880 h 4709902"/>
              <a:gd name="connsiteX11" fmla="*/ 1244827 w 4709902"/>
              <a:gd name="connsiteY11" fmla="*/ 278073 h 4709902"/>
              <a:gd name="connsiteX12" fmla="*/ 1453758 w 4709902"/>
              <a:gd name="connsiteY12" fmla="*/ 179259 h 4709902"/>
              <a:gd name="connsiteX13" fmla="*/ 1671356 w 4709902"/>
              <a:gd name="connsiteY13" fmla="*/ 101404 h 4709902"/>
              <a:gd name="connsiteX14" fmla="*/ 1895524 w 4709902"/>
              <a:gd name="connsiteY14" fmla="*/ 45239 h 4709902"/>
              <a:gd name="connsiteX15" fmla="*/ 2124119 w 4709902"/>
              <a:gd name="connsiteY15" fmla="*/ 11351 h 4709902"/>
              <a:gd name="connsiteX16" fmla="*/ 2354951 w 4709902"/>
              <a:gd name="connsiteY16" fmla="*/ 0 h 4709902"/>
              <a:gd name="connsiteX17" fmla="*/ 2585783 w 4709902"/>
              <a:gd name="connsiteY17" fmla="*/ 11351 h 4709902"/>
              <a:gd name="connsiteX18" fmla="*/ 2814378 w 4709902"/>
              <a:gd name="connsiteY18" fmla="*/ 45239 h 4709902"/>
              <a:gd name="connsiteX19" fmla="*/ 3038546 w 4709902"/>
              <a:gd name="connsiteY19" fmla="*/ 101404 h 4709902"/>
              <a:gd name="connsiteX20" fmla="*/ 3256144 w 4709902"/>
              <a:gd name="connsiteY20" fmla="*/ 179259 h 4709902"/>
              <a:gd name="connsiteX21" fmla="*/ 3465075 w 4709902"/>
              <a:gd name="connsiteY21" fmla="*/ 278073 h 4709902"/>
              <a:gd name="connsiteX22" fmla="*/ 3663291 w 4709902"/>
              <a:gd name="connsiteY22" fmla="*/ 396880 h 4709902"/>
              <a:gd name="connsiteX23" fmla="*/ 3848908 w 4709902"/>
              <a:gd name="connsiteY23" fmla="*/ 534550 h 4709902"/>
              <a:gd name="connsiteX24" fmla="*/ 4020153 w 4709902"/>
              <a:gd name="connsiteY24" fmla="*/ 689749 h 4709902"/>
              <a:gd name="connsiteX25" fmla="*/ 4175352 w 4709902"/>
              <a:gd name="connsiteY25" fmla="*/ 860994 h 4709902"/>
              <a:gd name="connsiteX26" fmla="*/ 4313022 w 4709902"/>
              <a:gd name="connsiteY26" fmla="*/ 1046611 h 4709902"/>
              <a:gd name="connsiteX27" fmla="*/ 4431829 w 4709902"/>
              <a:gd name="connsiteY27" fmla="*/ 1239747 h 4709902"/>
              <a:gd name="connsiteX28" fmla="*/ 4530643 w 4709902"/>
              <a:gd name="connsiteY28" fmla="*/ 1453758 h 4709902"/>
              <a:gd name="connsiteX29" fmla="*/ 4608498 w 4709902"/>
              <a:gd name="connsiteY29" fmla="*/ 1671356 h 4709902"/>
              <a:gd name="connsiteX30" fmla="*/ 4664663 w 4709902"/>
              <a:gd name="connsiteY30" fmla="*/ 1895524 h 4709902"/>
              <a:gd name="connsiteX31" fmla="*/ 4698551 w 4709902"/>
              <a:gd name="connsiteY31" fmla="*/ 2124119 h 4709902"/>
              <a:gd name="connsiteX32" fmla="*/ 4709902 w 4709902"/>
              <a:gd name="connsiteY32" fmla="*/ 2354951 h 4709902"/>
              <a:gd name="connsiteX33" fmla="*/ 4698551 w 4709902"/>
              <a:gd name="connsiteY33" fmla="*/ 2585783 h 4709902"/>
              <a:gd name="connsiteX34" fmla="*/ 4664663 w 4709902"/>
              <a:gd name="connsiteY34" fmla="*/ 2814378 h 4709902"/>
              <a:gd name="connsiteX35" fmla="*/ 4608498 w 4709902"/>
              <a:gd name="connsiteY35" fmla="*/ 3038546 h 4709902"/>
              <a:gd name="connsiteX36" fmla="*/ 4530643 w 4709902"/>
              <a:gd name="connsiteY36" fmla="*/ 3256144 h 4709902"/>
              <a:gd name="connsiteX37" fmla="*/ 4431829 w 4709902"/>
              <a:gd name="connsiteY37" fmla="*/ 3465075 h 4709902"/>
              <a:gd name="connsiteX38" fmla="*/ 4313022 w 4709902"/>
              <a:gd name="connsiteY38" fmla="*/ 3663291 h 4709902"/>
              <a:gd name="connsiteX39" fmla="*/ 4175352 w 4709902"/>
              <a:gd name="connsiteY39" fmla="*/ 3848908 h 4709902"/>
              <a:gd name="connsiteX40" fmla="*/ 4020153 w 4709902"/>
              <a:gd name="connsiteY40" fmla="*/ 4020153 h 4709902"/>
              <a:gd name="connsiteX41" fmla="*/ 3848908 w 4709902"/>
              <a:gd name="connsiteY41" fmla="*/ 4175352 h 4709902"/>
              <a:gd name="connsiteX42" fmla="*/ 3663291 w 4709902"/>
              <a:gd name="connsiteY42" fmla="*/ 4313022 h 4709902"/>
              <a:gd name="connsiteX43" fmla="*/ 3465075 w 4709902"/>
              <a:gd name="connsiteY43" fmla="*/ 4431829 h 4709902"/>
              <a:gd name="connsiteX44" fmla="*/ 3256144 w 4709902"/>
              <a:gd name="connsiteY44" fmla="*/ 4530643 h 4709902"/>
              <a:gd name="connsiteX45" fmla="*/ 3038546 w 4709902"/>
              <a:gd name="connsiteY45" fmla="*/ 4608498 h 4709902"/>
              <a:gd name="connsiteX46" fmla="*/ 2814378 w 4709902"/>
              <a:gd name="connsiteY46" fmla="*/ 4664663 h 4709902"/>
              <a:gd name="connsiteX47" fmla="*/ 2585783 w 4709902"/>
              <a:gd name="connsiteY47" fmla="*/ 4698551 h 4709902"/>
              <a:gd name="connsiteX48" fmla="*/ 2354951 w 4709902"/>
              <a:gd name="connsiteY48" fmla="*/ 4709902 h 4709902"/>
              <a:gd name="connsiteX49" fmla="*/ 2124119 w 4709902"/>
              <a:gd name="connsiteY49" fmla="*/ 4698551 h 4709902"/>
              <a:gd name="connsiteX50" fmla="*/ 1895524 w 4709902"/>
              <a:gd name="connsiteY50" fmla="*/ 4664663 h 4709902"/>
              <a:gd name="connsiteX51" fmla="*/ 1671356 w 4709902"/>
              <a:gd name="connsiteY51" fmla="*/ 4608498 h 4709902"/>
              <a:gd name="connsiteX52" fmla="*/ 1453758 w 4709902"/>
              <a:gd name="connsiteY52" fmla="*/ 4530643 h 4709902"/>
              <a:gd name="connsiteX53" fmla="*/ 1244827 w 4709902"/>
              <a:gd name="connsiteY53" fmla="*/ 4431829 h 4709902"/>
              <a:gd name="connsiteX54" fmla="*/ 1046611 w 4709902"/>
              <a:gd name="connsiteY54" fmla="*/ 4313022 h 4709902"/>
              <a:gd name="connsiteX55" fmla="*/ 860994 w 4709902"/>
              <a:gd name="connsiteY55" fmla="*/ 4175352 h 4709902"/>
              <a:gd name="connsiteX56" fmla="*/ 689749 w 4709902"/>
              <a:gd name="connsiteY56" fmla="*/ 4020153 h 4709902"/>
              <a:gd name="connsiteX57" fmla="*/ 534550 w 4709902"/>
              <a:gd name="connsiteY57" fmla="*/ 3848908 h 4709902"/>
              <a:gd name="connsiteX58" fmla="*/ 396880 w 4709902"/>
              <a:gd name="connsiteY58" fmla="*/ 3663291 h 4709902"/>
              <a:gd name="connsiteX59" fmla="*/ 278073 w 4709902"/>
              <a:gd name="connsiteY59" fmla="*/ 3465075 h 4709902"/>
              <a:gd name="connsiteX60" fmla="*/ 179259 w 4709902"/>
              <a:gd name="connsiteY60" fmla="*/ 3256144 h 4709902"/>
              <a:gd name="connsiteX61" fmla="*/ 101404 w 4709902"/>
              <a:gd name="connsiteY61" fmla="*/ 3038546 h 4709902"/>
              <a:gd name="connsiteX62" fmla="*/ 45239 w 4709902"/>
              <a:gd name="connsiteY62" fmla="*/ 2814378 h 4709902"/>
              <a:gd name="connsiteX63" fmla="*/ 11351 w 4709902"/>
              <a:gd name="connsiteY63" fmla="*/ 2585783 h 4709902"/>
              <a:gd name="connsiteX64" fmla="*/ 0 w 4709902"/>
              <a:gd name="connsiteY64" fmla="*/ 2354951 h 470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709902" h="4709902">
                <a:moveTo>
                  <a:pt x="0" y="2354951"/>
                </a:moveTo>
                <a:lnTo>
                  <a:pt x="11351" y="2124119"/>
                </a:lnTo>
                <a:lnTo>
                  <a:pt x="45239" y="1895524"/>
                </a:lnTo>
                <a:lnTo>
                  <a:pt x="101404" y="1671356"/>
                </a:lnTo>
                <a:lnTo>
                  <a:pt x="179259" y="1453758"/>
                </a:lnTo>
                <a:lnTo>
                  <a:pt x="278073" y="1244827"/>
                </a:lnTo>
                <a:lnTo>
                  <a:pt x="396880" y="1046611"/>
                </a:lnTo>
                <a:lnTo>
                  <a:pt x="534550" y="860994"/>
                </a:lnTo>
                <a:lnTo>
                  <a:pt x="689749" y="689749"/>
                </a:lnTo>
                <a:lnTo>
                  <a:pt x="860994" y="534550"/>
                </a:lnTo>
                <a:lnTo>
                  <a:pt x="1046611" y="396880"/>
                </a:lnTo>
                <a:lnTo>
                  <a:pt x="1244827" y="278073"/>
                </a:lnTo>
                <a:lnTo>
                  <a:pt x="1453758" y="179259"/>
                </a:lnTo>
                <a:lnTo>
                  <a:pt x="1671356" y="101404"/>
                </a:lnTo>
                <a:lnTo>
                  <a:pt x="1895524" y="45239"/>
                </a:lnTo>
                <a:lnTo>
                  <a:pt x="2124119" y="11351"/>
                </a:lnTo>
                <a:lnTo>
                  <a:pt x="2354951" y="0"/>
                </a:lnTo>
                <a:lnTo>
                  <a:pt x="2585783" y="11351"/>
                </a:lnTo>
                <a:lnTo>
                  <a:pt x="2814378" y="45239"/>
                </a:lnTo>
                <a:lnTo>
                  <a:pt x="3038546" y="101404"/>
                </a:lnTo>
                <a:lnTo>
                  <a:pt x="3256144" y="179259"/>
                </a:lnTo>
                <a:lnTo>
                  <a:pt x="3465075" y="278073"/>
                </a:lnTo>
                <a:lnTo>
                  <a:pt x="3663291" y="396880"/>
                </a:lnTo>
                <a:lnTo>
                  <a:pt x="3848908" y="534550"/>
                </a:lnTo>
                <a:lnTo>
                  <a:pt x="4020153" y="689749"/>
                </a:lnTo>
                <a:lnTo>
                  <a:pt x="4175352" y="860994"/>
                </a:lnTo>
                <a:lnTo>
                  <a:pt x="4313022" y="1046611"/>
                </a:lnTo>
                <a:lnTo>
                  <a:pt x="4431829" y="1239747"/>
                </a:lnTo>
                <a:lnTo>
                  <a:pt x="4530643" y="1453758"/>
                </a:lnTo>
                <a:lnTo>
                  <a:pt x="4608498" y="1671356"/>
                </a:lnTo>
                <a:lnTo>
                  <a:pt x="4664663" y="1895524"/>
                </a:lnTo>
                <a:lnTo>
                  <a:pt x="4698551" y="2124119"/>
                </a:lnTo>
                <a:lnTo>
                  <a:pt x="4709902" y="2354951"/>
                </a:lnTo>
                <a:lnTo>
                  <a:pt x="4698551" y="2585783"/>
                </a:lnTo>
                <a:lnTo>
                  <a:pt x="4664663" y="2814378"/>
                </a:lnTo>
                <a:lnTo>
                  <a:pt x="4608498" y="3038546"/>
                </a:lnTo>
                <a:lnTo>
                  <a:pt x="4530643" y="3256144"/>
                </a:lnTo>
                <a:lnTo>
                  <a:pt x="4431829" y="3465075"/>
                </a:lnTo>
                <a:lnTo>
                  <a:pt x="4313022" y="3663291"/>
                </a:lnTo>
                <a:lnTo>
                  <a:pt x="4175352" y="3848908"/>
                </a:lnTo>
                <a:lnTo>
                  <a:pt x="4020153" y="4020153"/>
                </a:lnTo>
                <a:lnTo>
                  <a:pt x="3848908" y="4175352"/>
                </a:lnTo>
                <a:lnTo>
                  <a:pt x="3663291" y="4313022"/>
                </a:lnTo>
                <a:lnTo>
                  <a:pt x="3465075" y="4431829"/>
                </a:lnTo>
                <a:lnTo>
                  <a:pt x="3256144" y="4530643"/>
                </a:lnTo>
                <a:lnTo>
                  <a:pt x="3038546" y="4608498"/>
                </a:lnTo>
                <a:lnTo>
                  <a:pt x="2814378" y="4664663"/>
                </a:lnTo>
                <a:lnTo>
                  <a:pt x="2585783" y="4698551"/>
                </a:lnTo>
                <a:lnTo>
                  <a:pt x="2354951" y="4709902"/>
                </a:lnTo>
                <a:lnTo>
                  <a:pt x="2124119" y="4698551"/>
                </a:lnTo>
                <a:lnTo>
                  <a:pt x="1895524" y="4664663"/>
                </a:lnTo>
                <a:lnTo>
                  <a:pt x="1671356" y="4608498"/>
                </a:lnTo>
                <a:lnTo>
                  <a:pt x="1453758" y="4530643"/>
                </a:lnTo>
                <a:lnTo>
                  <a:pt x="1244827" y="4431829"/>
                </a:lnTo>
                <a:lnTo>
                  <a:pt x="1046611" y="4313022"/>
                </a:lnTo>
                <a:lnTo>
                  <a:pt x="860994" y="4175352"/>
                </a:lnTo>
                <a:lnTo>
                  <a:pt x="689749" y="4020153"/>
                </a:lnTo>
                <a:lnTo>
                  <a:pt x="534550" y="3848908"/>
                </a:lnTo>
                <a:lnTo>
                  <a:pt x="396880" y="3663291"/>
                </a:lnTo>
                <a:lnTo>
                  <a:pt x="278073" y="3465075"/>
                </a:lnTo>
                <a:lnTo>
                  <a:pt x="179259" y="3256144"/>
                </a:lnTo>
                <a:lnTo>
                  <a:pt x="101404" y="3038546"/>
                </a:lnTo>
                <a:lnTo>
                  <a:pt x="45239" y="2814378"/>
                </a:lnTo>
                <a:lnTo>
                  <a:pt x="11351" y="2585783"/>
                </a:lnTo>
                <a:lnTo>
                  <a:pt x="0" y="235495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190803" y="3239401"/>
            <a:ext cx="2544694" cy="25446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816659" y="5725138"/>
            <a:ext cx="3378309" cy="33783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190803" y="9044493"/>
            <a:ext cx="2544694" cy="25446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5662305" y="3239401"/>
            <a:ext cx="2544692" cy="2544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7189032" y="5725138"/>
            <a:ext cx="3378309" cy="33783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5662305" y="9044493"/>
            <a:ext cx="2544692" cy="25446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/>
          <p:cNvCxnSpPr>
            <a:stCxn id="63" idx="6"/>
          </p:cNvCxnSpPr>
          <p:nvPr/>
        </p:nvCxnSpPr>
        <p:spPr>
          <a:xfrm>
            <a:off x="7194968" y="7414293"/>
            <a:ext cx="1922698" cy="0"/>
          </a:xfrm>
          <a:prstGeom prst="line">
            <a:avLst/>
          </a:prstGeom>
          <a:ln w="28575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5"/>
            <a:endCxn id="94" idx="4"/>
          </p:cNvCxnSpPr>
          <p:nvPr/>
        </p:nvCxnSpPr>
        <p:spPr>
          <a:xfrm>
            <a:off x="8362835" y="5411431"/>
            <a:ext cx="990309" cy="819040"/>
          </a:xfrm>
          <a:prstGeom prst="line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4" idx="7"/>
            <a:endCxn id="94" idx="60"/>
          </p:cNvCxnSpPr>
          <p:nvPr/>
        </p:nvCxnSpPr>
        <p:spPr>
          <a:xfrm flipV="1">
            <a:off x="8362835" y="8598113"/>
            <a:ext cx="990309" cy="819042"/>
          </a:xfrm>
          <a:prstGeom prst="line">
            <a:avLst/>
          </a:prstGeom>
          <a:ln w="2857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5" idx="3"/>
            <a:endCxn id="94" idx="28"/>
          </p:cNvCxnSpPr>
          <p:nvPr/>
        </p:nvCxnSpPr>
        <p:spPr>
          <a:xfrm flipH="1">
            <a:off x="15069192" y="5411431"/>
            <a:ext cx="965775" cy="819040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66" idx="2"/>
            <a:endCxn id="94" idx="32"/>
          </p:cNvCxnSpPr>
          <p:nvPr/>
        </p:nvCxnSpPr>
        <p:spPr>
          <a:xfrm flipH="1" flipV="1">
            <a:off x="15304669" y="7414292"/>
            <a:ext cx="1884363" cy="1"/>
          </a:xfrm>
          <a:prstGeom prst="line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7" idx="1"/>
            <a:endCxn id="94" idx="37"/>
          </p:cNvCxnSpPr>
          <p:nvPr/>
        </p:nvCxnSpPr>
        <p:spPr>
          <a:xfrm flipH="1" flipV="1">
            <a:off x="14939388" y="8872569"/>
            <a:ext cx="1095579" cy="544586"/>
          </a:xfrm>
          <a:prstGeom prst="line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35"/>
          <p:cNvSpPr>
            <a:spLocks noChangeArrowheads="1"/>
          </p:cNvSpPr>
          <p:nvPr/>
        </p:nvSpPr>
        <p:spPr bwMode="auto">
          <a:xfrm>
            <a:off x="9407497" y="4609123"/>
            <a:ext cx="5607341" cy="5610338"/>
          </a:xfrm>
          <a:prstGeom prst="ellipse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441487" y="3971186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Skilled Team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484150" y="6844289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 &amp; Vision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549138" y="6844289"/>
            <a:ext cx="265809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Strong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Management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5912988" y="3971186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Good Sponsor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441487" y="9825603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 Demand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912988" y="9825603"/>
            <a:ext cx="204332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 Quality</a:t>
            </a:r>
          </a:p>
        </p:txBody>
      </p:sp>
      <p:sp>
        <p:nvSpPr>
          <p:cNvPr id="118" name="Freeform 5"/>
          <p:cNvSpPr>
            <a:spLocks noEditPoints="1"/>
          </p:cNvSpPr>
          <p:nvPr/>
        </p:nvSpPr>
        <p:spPr bwMode="auto">
          <a:xfrm>
            <a:off x="11126956" y="6049109"/>
            <a:ext cx="2130088" cy="2257254"/>
          </a:xfrm>
          <a:custGeom>
            <a:avLst/>
            <a:gdLst>
              <a:gd name="T0" fmla="*/ 1975 w 1997"/>
              <a:gd name="T1" fmla="*/ 2119 h 2119"/>
              <a:gd name="T2" fmla="*/ 0 w 1997"/>
              <a:gd name="T3" fmla="*/ 2097 h 2119"/>
              <a:gd name="T4" fmla="*/ 22 w 1997"/>
              <a:gd name="T5" fmla="*/ 122 h 2119"/>
              <a:gd name="T6" fmla="*/ 45 w 1997"/>
              <a:gd name="T7" fmla="*/ 2074 h 2119"/>
              <a:gd name="T8" fmla="*/ 1997 w 1997"/>
              <a:gd name="T9" fmla="*/ 2097 h 2119"/>
              <a:gd name="T10" fmla="*/ 1815 w 1997"/>
              <a:gd name="T11" fmla="*/ 610 h 2119"/>
              <a:gd name="T12" fmla="*/ 1875 w 1997"/>
              <a:gd name="T13" fmla="*/ 1815 h 2119"/>
              <a:gd name="T14" fmla="*/ 1524 w 1997"/>
              <a:gd name="T15" fmla="*/ 1875 h 2119"/>
              <a:gd name="T16" fmla="*/ 1464 w 1997"/>
              <a:gd name="T17" fmla="*/ 670 h 2119"/>
              <a:gd name="T18" fmla="*/ 1815 w 1997"/>
              <a:gd name="T19" fmla="*/ 655 h 2119"/>
              <a:gd name="T20" fmla="*/ 1509 w 1997"/>
              <a:gd name="T21" fmla="*/ 670 h 2119"/>
              <a:gd name="T22" fmla="*/ 1524 w 1997"/>
              <a:gd name="T23" fmla="*/ 1830 h 2119"/>
              <a:gd name="T24" fmla="*/ 1830 w 1997"/>
              <a:gd name="T25" fmla="*/ 1815 h 2119"/>
              <a:gd name="T26" fmla="*/ 1815 w 1997"/>
              <a:gd name="T27" fmla="*/ 655 h 2119"/>
              <a:gd name="T28" fmla="*/ 1265 w 1997"/>
              <a:gd name="T29" fmla="*/ 1036 h 2119"/>
              <a:gd name="T30" fmla="*/ 1205 w 1997"/>
              <a:gd name="T31" fmla="*/ 1875 h 2119"/>
              <a:gd name="T32" fmla="*/ 854 w 1997"/>
              <a:gd name="T33" fmla="*/ 1815 h 2119"/>
              <a:gd name="T34" fmla="*/ 914 w 1997"/>
              <a:gd name="T35" fmla="*/ 976 h 2119"/>
              <a:gd name="T36" fmla="*/ 1205 w 1997"/>
              <a:gd name="T37" fmla="*/ 1021 h 2119"/>
              <a:gd name="T38" fmla="*/ 899 w 1997"/>
              <a:gd name="T39" fmla="*/ 1036 h 2119"/>
              <a:gd name="T40" fmla="*/ 914 w 1997"/>
              <a:gd name="T41" fmla="*/ 1830 h 2119"/>
              <a:gd name="T42" fmla="*/ 1220 w 1997"/>
              <a:gd name="T43" fmla="*/ 1815 h 2119"/>
              <a:gd name="T44" fmla="*/ 1205 w 1997"/>
              <a:gd name="T45" fmla="*/ 1021 h 2119"/>
              <a:gd name="T46" fmla="*/ 244 w 1997"/>
              <a:gd name="T47" fmla="*/ 1280 h 2119"/>
              <a:gd name="T48" fmla="*/ 595 w 1997"/>
              <a:gd name="T49" fmla="*/ 1220 h 2119"/>
              <a:gd name="T50" fmla="*/ 655 w 1997"/>
              <a:gd name="T51" fmla="*/ 1815 h 2119"/>
              <a:gd name="T52" fmla="*/ 304 w 1997"/>
              <a:gd name="T53" fmla="*/ 1875 h 2119"/>
              <a:gd name="T54" fmla="*/ 289 w 1997"/>
              <a:gd name="T55" fmla="*/ 1815 h 2119"/>
              <a:gd name="T56" fmla="*/ 595 w 1997"/>
              <a:gd name="T57" fmla="*/ 1830 h 2119"/>
              <a:gd name="T58" fmla="*/ 610 w 1997"/>
              <a:gd name="T59" fmla="*/ 1280 h 2119"/>
              <a:gd name="T60" fmla="*/ 304 w 1997"/>
              <a:gd name="T61" fmla="*/ 1265 h 2119"/>
              <a:gd name="T62" fmla="*/ 289 w 1997"/>
              <a:gd name="T63" fmla="*/ 1815 h 2119"/>
              <a:gd name="T64" fmla="*/ 457 w 1997"/>
              <a:gd name="T65" fmla="*/ 1020 h 2119"/>
              <a:gd name="T66" fmla="*/ 1239 w 1997"/>
              <a:gd name="T67" fmla="*/ 51 h 2119"/>
              <a:gd name="T68" fmla="*/ 1261 w 1997"/>
              <a:gd name="T69" fmla="*/ 0 h 2119"/>
              <a:gd name="T70" fmla="*/ 1631 w 1997"/>
              <a:gd name="T71" fmla="*/ 30 h 2119"/>
              <a:gd name="T72" fmla="*/ 1613 w 1997"/>
              <a:gd name="T73" fmla="*/ 398 h 2119"/>
              <a:gd name="T74" fmla="*/ 1485 w 1997"/>
              <a:gd name="T75" fmla="*/ 296 h 2119"/>
              <a:gd name="T76" fmla="*/ 478 w 1997"/>
              <a:gd name="T77" fmla="*/ 1071 h 2119"/>
              <a:gd name="T78" fmla="*/ 658 w 1997"/>
              <a:gd name="T79" fmla="*/ 882 h 2119"/>
              <a:gd name="T80" fmla="*/ 1502 w 1997"/>
              <a:gd name="T81" fmla="*/ 250 h 2119"/>
              <a:gd name="T82" fmla="*/ 1586 w 1997"/>
              <a:gd name="T83" fmla="*/ 45 h 2119"/>
              <a:gd name="T84" fmla="*/ 1380 w 1997"/>
              <a:gd name="T85" fmla="*/ 128 h 2119"/>
              <a:gd name="T86" fmla="*/ 1380 w 1997"/>
              <a:gd name="T87" fmla="*/ 16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97" h="2119">
                <a:moveTo>
                  <a:pt x="1997" y="2097"/>
                </a:moveTo>
                <a:cubicBezTo>
                  <a:pt x="1997" y="2109"/>
                  <a:pt x="1987" y="2119"/>
                  <a:pt x="1975" y="2119"/>
                </a:cubicBezTo>
                <a:cubicBezTo>
                  <a:pt x="22" y="2119"/>
                  <a:pt x="22" y="2119"/>
                  <a:pt x="22" y="2119"/>
                </a:cubicBezTo>
                <a:cubicBezTo>
                  <a:pt x="10" y="2119"/>
                  <a:pt x="0" y="2109"/>
                  <a:pt x="0" y="2097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32"/>
                  <a:pt x="10" y="122"/>
                  <a:pt x="22" y="122"/>
                </a:cubicBezTo>
                <a:cubicBezTo>
                  <a:pt x="35" y="122"/>
                  <a:pt x="45" y="132"/>
                  <a:pt x="45" y="144"/>
                </a:cubicBezTo>
                <a:cubicBezTo>
                  <a:pt x="45" y="2074"/>
                  <a:pt x="45" y="2074"/>
                  <a:pt x="45" y="2074"/>
                </a:cubicBezTo>
                <a:cubicBezTo>
                  <a:pt x="1975" y="2074"/>
                  <a:pt x="1975" y="2074"/>
                  <a:pt x="1975" y="2074"/>
                </a:cubicBezTo>
                <a:cubicBezTo>
                  <a:pt x="1987" y="2074"/>
                  <a:pt x="1997" y="2084"/>
                  <a:pt x="1997" y="2097"/>
                </a:cubicBezTo>
                <a:close/>
                <a:moveTo>
                  <a:pt x="1524" y="610"/>
                </a:moveTo>
                <a:cubicBezTo>
                  <a:pt x="1815" y="610"/>
                  <a:pt x="1815" y="610"/>
                  <a:pt x="1815" y="610"/>
                </a:cubicBezTo>
                <a:cubicBezTo>
                  <a:pt x="1848" y="610"/>
                  <a:pt x="1875" y="637"/>
                  <a:pt x="1875" y="670"/>
                </a:cubicBezTo>
                <a:cubicBezTo>
                  <a:pt x="1875" y="1815"/>
                  <a:pt x="1875" y="1815"/>
                  <a:pt x="1875" y="1815"/>
                </a:cubicBezTo>
                <a:cubicBezTo>
                  <a:pt x="1875" y="1848"/>
                  <a:pt x="1848" y="1875"/>
                  <a:pt x="1815" y="1875"/>
                </a:cubicBezTo>
                <a:cubicBezTo>
                  <a:pt x="1524" y="1875"/>
                  <a:pt x="1524" y="1875"/>
                  <a:pt x="1524" y="1875"/>
                </a:cubicBezTo>
                <a:cubicBezTo>
                  <a:pt x="1491" y="1875"/>
                  <a:pt x="1464" y="1848"/>
                  <a:pt x="1464" y="1815"/>
                </a:cubicBezTo>
                <a:cubicBezTo>
                  <a:pt x="1464" y="670"/>
                  <a:pt x="1464" y="670"/>
                  <a:pt x="1464" y="670"/>
                </a:cubicBezTo>
                <a:cubicBezTo>
                  <a:pt x="1464" y="637"/>
                  <a:pt x="1491" y="610"/>
                  <a:pt x="1524" y="610"/>
                </a:cubicBezTo>
                <a:close/>
                <a:moveTo>
                  <a:pt x="1815" y="655"/>
                </a:moveTo>
                <a:cubicBezTo>
                  <a:pt x="1524" y="655"/>
                  <a:pt x="1524" y="655"/>
                  <a:pt x="1524" y="655"/>
                </a:cubicBezTo>
                <a:cubicBezTo>
                  <a:pt x="1516" y="655"/>
                  <a:pt x="1509" y="661"/>
                  <a:pt x="1509" y="670"/>
                </a:cubicBezTo>
                <a:cubicBezTo>
                  <a:pt x="1509" y="1815"/>
                  <a:pt x="1509" y="1815"/>
                  <a:pt x="1509" y="1815"/>
                </a:cubicBezTo>
                <a:cubicBezTo>
                  <a:pt x="1509" y="1824"/>
                  <a:pt x="1516" y="1830"/>
                  <a:pt x="1524" y="1830"/>
                </a:cubicBezTo>
                <a:cubicBezTo>
                  <a:pt x="1815" y="1830"/>
                  <a:pt x="1815" y="1830"/>
                  <a:pt x="1815" y="1830"/>
                </a:cubicBezTo>
                <a:cubicBezTo>
                  <a:pt x="1824" y="1830"/>
                  <a:pt x="1830" y="1824"/>
                  <a:pt x="1830" y="1815"/>
                </a:cubicBezTo>
                <a:cubicBezTo>
                  <a:pt x="1830" y="670"/>
                  <a:pt x="1830" y="670"/>
                  <a:pt x="1830" y="670"/>
                </a:cubicBezTo>
                <a:cubicBezTo>
                  <a:pt x="1830" y="661"/>
                  <a:pt x="1824" y="655"/>
                  <a:pt x="1815" y="655"/>
                </a:cubicBezTo>
                <a:close/>
                <a:moveTo>
                  <a:pt x="1205" y="976"/>
                </a:moveTo>
                <a:cubicBezTo>
                  <a:pt x="1238" y="976"/>
                  <a:pt x="1265" y="1003"/>
                  <a:pt x="1265" y="1036"/>
                </a:cubicBezTo>
                <a:cubicBezTo>
                  <a:pt x="1265" y="1815"/>
                  <a:pt x="1265" y="1815"/>
                  <a:pt x="1265" y="1815"/>
                </a:cubicBezTo>
                <a:cubicBezTo>
                  <a:pt x="1265" y="1848"/>
                  <a:pt x="1238" y="1875"/>
                  <a:pt x="1205" y="1875"/>
                </a:cubicBezTo>
                <a:cubicBezTo>
                  <a:pt x="914" y="1875"/>
                  <a:pt x="914" y="1875"/>
                  <a:pt x="914" y="1875"/>
                </a:cubicBezTo>
                <a:cubicBezTo>
                  <a:pt x="881" y="1875"/>
                  <a:pt x="854" y="1848"/>
                  <a:pt x="854" y="1815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4" y="1003"/>
                  <a:pt x="881" y="976"/>
                  <a:pt x="914" y="976"/>
                </a:cubicBezTo>
                <a:lnTo>
                  <a:pt x="1205" y="976"/>
                </a:lnTo>
                <a:close/>
                <a:moveTo>
                  <a:pt x="1205" y="1021"/>
                </a:moveTo>
                <a:cubicBezTo>
                  <a:pt x="914" y="1021"/>
                  <a:pt x="914" y="1021"/>
                  <a:pt x="914" y="1021"/>
                </a:cubicBezTo>
                <a:cubicBezTo>
                  <a:pt x="906" y="1021"/>
                  <a:pt x="899" y="1027"/>
                  <a:pt x="899" y="1036"/>
                </a:cubicBezTo>
                <a:cubicBezTo>
                  <a:pt x="899" y="1815"/>
                  <a:pt x="899" y="1815"/>
                  <a:pt x="899" y="1815"/>
                </a:cubicBezTo>
                <a:cubicBezTo>
                  <a:pt x="899" y="1824"/>
                  <a:pt x="906" y="1830"/>
                  <a:pt x="914" y="1830"/>
                </a:cubicBezTo>
                <a:cubicBezTo>
                  <a:pt x="1205" y="1830"/>
                  <a:pt x="1205" y="1830"/>
                  <a:pt x="1205" y="1830"/>
                </a:cubicBezTo>
                <a:cubicBezTo>
                  <a:pt x="1214" y="1830"/>
                  <a:pt x="1220" y="1824"/>
                  <a:pt x="1220" y="1815"/>
                </a:cubicBezTo>
                <a:cubicBezTo>
                  <a:pt x="1220" y="1036"/>
                  <a:pt x="1220" y="1036"/>
                  <a:pt x="1220" y="1036"/>
                </a:cubicBezTo>
                <a:cubicBezTo>
                  <a:pt x="1220" y="1027"/>
                  <a:pt x="1214" y="1021"/>
                  <a:pt x="1205" y="1021"/>
                </a:cubicBezTo>
                <a:close/>
                <a:moveTo>
                  <a:pt x="244" y="1815"/>
                </a:moveTo>
                <a:cubicBezTo>
                  <a:pt x="244" y="1280"/>
                  <a:pt x="244" y="1280"/>
                  <a:pt x="244" y="1280"/>
                </a:cubicBezTo>
                <a:cubicBezTo>
                  <a:pt x="244" y="1247"/>
                  <a:pt x="271" y="1220"/>
                  <a:pt x="304" y="1220"/>
                </a:cubicBezTo>
                <a:cubicBezTo>
                  <a:pt x="595" y="1220"/>
                  <a:pt x="595" y="1220"/>
                  <a:pt x="595" y="1220"/>
                </a:cubicBezTo>
                <a:cubicBezTo>
                  <a:pt x="628" y="1220"/>
                  <a:pt x="655" y="1247"/>
                  <a:pt x="655" y="1280"/>
                </a:cubicBezTo>
                <a:cubicBezTo>
                  <a:pt x="655" y="1815"/>
                  <a:pt x="655" y="1815"/>
                  <a:pt x="655" y="1815"/>
                </a:cubicBezTo>
                <a:cubicBezTo>
                  <a:pt x="655" y="1848"/>
                  <a:pt x="628" y="1875"/>
                  <a:pt x="595" y="1875"/>
                </a:cubicBezTo>
                <a:cubicBezTo>
                  <a:pt x="304" y="1875"/>
                  <a:pt x="304" y="1875"/>
                  <a:pt x="304" y="1875"/>
                </a:cubicBezTo>
                <a:cubicBezTo>
                  <a:pt x="271" y="1875"/>
                  <a:pt x="244" y="1848"/>
                  <a:pt x="244" y="1815"/>
                </a:cubicBezTo>
                <a:close/>
                <a:moveTo>
                  <a:pt x="289" y="1815"/>
                </a:moveTo>
                <a:cubicBezTo>
                  <a:pt x="289" y="1824"/>
                  <a:pt x="295" y="1830"/>
                  <a:pt x="304" y="1830"/>
                </a:cubicBezTo>
                <a:cubicBezTo>
                  <a:pt x="595" y="1830"/>
                  <a:pt x="595" y="1830"/>
                  <a:pt x="595" y="1830"/>
                </a:cubicBezTo>
                <a:cubicBezTo>
                  <a:pt x="603" y="1830"/>
                  <a:pt x="610" y="1824"/>
                  <a:pt x="610" y="1815"/>
                </a:cubicBezTo>
                <a:cubicBezTo>
                  <a:pt x="610" y="1280"/>
                  <a:pt x="610" y="1280"/>
                  <a:pt x="610" y="1280"/>
                </a:cubicBezTo>
                <a:cubicBezTo>
                  <a:pt x="610" y="1272"/>
                  <a:pt x="603" y="1265"/>
                  <a:pt x="595" y="1265"/>
                </a:cubicBezTo>
                <a:cubicBezTo>
                  <a:pt x="304" y="1265"/>
                  <a:pt x="304" y="1265"/>
                  <a:pt x="304" y="1265"/>
                </a:cubicBezTo>
                <a:cubicBezTo>
                  <a:pt x="295" y="1265"/>
                  <a:pt x="289" y="1272"/>
                  <a:pt x="289" y="1280"/>
                </a:cubicBezTo>
                <a:lnTo>
                  <a:pt x="289" y="1815"/>
                </a:lnTo>
                <a:close/>
                <a:moveTo>
                  <a:pt x="456" y="1061"/>
                </a:moveTo>
                <a:cubicBezTo>
                  <a:pt x="445" y="1049"/>
                  <a:pt x="446" y="1031"/>
                  <a:pt x="457" y="1020"/>
                </a:cubicBezTo>
                <a:cubicBezTo>
                  <a:pt x="1333" y="144"/>
                  <a:pt x="1333" y="144"/>
                  <a:pt x="1333" y="144"/>
                </a:cubicBezTo>
                <a:cubicBezTo>
                  <a:pt x="1239" y="51"/>
                  <a:pt x="1239" y="51"/>
                  <a:pt x="1239" y="51"/>
                </a:cubicBezTo>
                <a:cubicBezTo>
                  <a:pt x="1231" y="42"/>
                  <a:pt x="1228" y="29"/>
                  <a:pt x="1233" y="18"/>
                </a:cubicBezTo>
                <a:cubicBezTo>
                  <a:pt x="1238" y="7"/>
                  <a:pt x="1248" y="0"/>
                  <a:pt x="1261" y="0"/>
                </a:cubicBezTo>
                <a:cubicBezTo>
                  <a:pt x="1601" y="0"/>
                  <a:pt x="1601" y="0"/>
                  <a:pt x="1601" y="0"/>
                </a:cubicBezTo>
                <a:cubicBezTo>
                  <a:pt x="1618" y="0"/>
                  <a:pt x="1631" y="13"/>
                  <a:pt x="1631" y="30"/>
                </a:cubicBezTo>
                <a:cubicBezTo>
                  <a:pt x="1631" y="370"/>
                  <a:pt x="1631" y="370"/>
                  <a:pt x="1631" y="370"/>
                </a:cubicBezTo>
                <a:cubicBezTo>
                  <a:pt x="1631" y="382"/>
                  <a:pt x="1624" y="393"/>
                  <a:pt x="1613" y="398"/>
                </a:cubicBezTo>
                <a:cubicBezTo>
                  <a:pt x="1601" y="402"/>
                  <a:pt x="1589" y="400"/>
                  <a:pt x="1580" y="391"/>
                </a:cubicBezTo>
                <a:cubicBezTo>
                  <a:pt x="1485" y="296"/>
                  <a:pt x="1485" y="296"/>
                  <a:pt x="1485" y="296"/>
                </a:cubicBezTo>
                <a:cubicBezTo>
                  <a:pt x="497" y="1065"/>
                  <a:pt x="497" y="1065"/>
                  <a:pt x="497" y="1065"/>
                </a:cubicBezTo>
                <a:cubicBezTo>
                  <a:pt x="491" y="1069"/>
                  <a:pt x="485" y="1071"/>
                  <a:pt x="478" y="1071"/>
                </a:cubicBezTo>
                <a:cubicBezTo>
                  <a:pt x="470" y="1071"/>
                  <a:pt x="462" y="1068"/>
                  <a:pt x="456" y="1061"/>
                </a:cubicBezTo>
                <a:close/>
                <a:moveTo>
                  <a:pt x="658" y="882"/>
                </a:moveTo>
                <a:cubicBezTo>
                  <a:pt x="1473" y="249"/>
                  <a:pt x="1473" y="249"/>
                  <a:pt x="1473" y="249"/>
                </a:cubicBezTo>
                <a:cubicBezTo>
                  <a:pt x="1482" y="242"/>
                  <a:pt x="1494" y="242"/>
                  <a:pt x="1502" y="250"/>
                </a:cubicBezTo>
                <a:cubicBezTo>
                  <a:pt x="1586" y="334"/>
                  <a:pt x="1586" y="334"/>
                  <a:pt x="1586" y="334"/>
                </a:cubicBezTo>
                <a:cubicBezTo>
                  <a:pt x="1586" y="45"/>
                  <a:pt x="1586" y="45"/>
                  <a:pt x="1586" y="45"/>
                </a:cubicBezTo>
                <a:cubicBezTo>
                  <a:pt x="1297" y="45"/>
                  <a:pt x="1297" y="45"/>
                  <a:pt x="1297" y="45"/>
                </a:cubicBezTo>
                <a:cubicBezTo>
                  <a:pt x="1380" y="128"/>
                  <a:pt x="1380" y="128"/>
                  <a:pt x="1380" y="128"/>
                </a:cubicBezTo>
                <a:cubicBezTo>
                  <a:pt x="1385" y="133"/>
                  <a:pt x="1387" y="138"/>
                  <a:pt x="1387" y="144"/>
                </a:cubicBezTo>
                <a:cubicBezTo>
                  <a:pt x="1387" y="150"/>
                  <a:pt x="1385" y="156"/>
                  <a:pt x="1380" y="160"/>
                </a:cubicBezTo>
                <a:lnTo>
                  <a:pt x="658" y="8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>
                <a:solidFill>
                  <a:schemeClr val="accent2"/>
                </a:solidFill>
              </a:rPr>
              <a:t>Key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8121650" y="3427529"/>
            <a:ext cx="8140700" cy="8140700"/>
            <a:chOff x="1765300" y="3340100"/>
            <a:chExt cx="8928100" cy="8928100"/>
          </a:xfrm>
        </p:grpSpPr>
        <p:sp>
          <p:nvSpPr>
            <p:cNvPr id="20" name="Oval 19"/>
            <p:cNvSpPr/>
            <p:nvPr/>
          </p:nvSpPr>
          <p:spPr>
            <a:xfrm>
              <a:off x="1765300" y="3340100"/>
              <a:ext cx="8928100" cy="8928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3" name="Oval 22"/>
            <p:cNvSpPr/>
            <p:nvPr/>
          </p:nvSpPr>
          <p:spPr>
            <a:xfrm>
              <a:off x="2676525" y="5162550"/>
              <a:ext cx="7105650" cy="71056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2" name="Oval 21"/>
            <p:cNvSpPr/>
            <p:nvPr/>
          </p:nvSpPr>
          <p:spPr>
            <a:xfrm>
              <a:off x="3575050" y="6959600"/>
              <a:ext cx="5308600" cy="53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" name="Oval 20"/>
            <p:cNvSpPr/>
            <p:nvPr/>
          </p:nvSpPr>
          <p:spPr>
            <a:xfrm>
              <a:off x="4445000" y="8699500"/>
              <a:ext cx="3568700" cy="35687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325134" y="9448804"/>
            <a:ext cx="373373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Market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325134" y="4064539"/>
            <a:ext cx="37337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Advertising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25134" y="5722637"/>
            <a:ext cx="37337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Social Marketing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325134" y="7367850"/>
            <a:ext cx="373373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Branding</a:t>
            </a:r>
          </a:p>
        </p:txBody>
      </p:sp>
      <p:cxnSp>
        <p:nvCxnSpPr>
          <p:cNvPr id="57" name="Straight Connector 56"/>
          <p:cNvCxnSpPr>
            <a:endCxn id="68" idx="6"/>
          </p:cNvCxnSpPr>
          <p:nvPr/>
        </p:nvCxnSpPr>
        <p:spPr>
          <a:xfrm flipH="1">
            <a:off x="7591708" y="4549591"/>
            <a:ext cx="1803117" cy="1414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69" idx="6"/>
          </p:cNvCxnSpPr>
          <p:nvPr/>
        </p:nvCxnSpPr>
        <p:spPr>
          <a:xfrm flipH="1">
            <a:off x="7591708" y="8314265"/>
            <a:ext cx="23185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71" idx="2"/>
          </p:cNvCxnSpPr>
          <p:nvPr/>
        </p:nvCxnSpPr>
        <p:spPr>
          <a:xfrm>
            <a:off x="14482665" y="6056347"/>
            <a:ext cx="2309628" cy="169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3535130" y="9056420"/>
            <a:ext cx="32448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162284" y="3849025"/>
            <a:ext cx="1429424" cy="142942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162284" y="7599553"/>
            <a:ext cx="1429424" cy="142942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6780014" y="8341708"/>
            <a:ext cx="1429424" cy="142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792293" y="5358627"/>
            <a:ext cx="1429424" cy="142942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5"/>
          <p:cNvSpPr>
            <a:spLocks noEditPoints="1"/>
          </p:cNvSpPr>
          <p:nvPr/>
        </p:nvSpPr>
        <p:spPr bwMode="auto">
          <a:xfrm>
            <a:off x="17028978" y="8560156"/>
            <a:ext cx="895240" cy="888648"/>
          </a:xfrm>
          <a:custGeom>
            <a:avLst/>
            <a:gdLst>
              <a:gd name="T0" fmla="*/ 968 w 2191"/>
              <a:gd name="T1" fmla="*/ 386 h 2176"/>
              <a:gd name="T2" fmla="*/ 1387 w 2191"/>
              <a:gd name="T3" fmla="*/ 1395 h 2176"/>
              <a:gd name="T4" fmla="*/ 1805 w 2191"/>
              <a:gd name="T5" fmla="*/ 386 h 2176"/>
              <a:gd name="T6" fmla="*/ 1387 w 2191"/>
              <a:gd name="T7" fmla="*/ 1343 h 2176"/>
              <a:gd name="T8" fmla="*/ 847 w 2191"/>
              <a:gd name="T9" fmla="*/ 804 h 2176"/>
              <a:gd name="T10" fmla="*/ 1387 w 2191"/>
              <a:gd name="T11" fmla="*/ 264 h 2176"/>
              <a:gd name="T12" fmla="*/ 1926 w 2191"/>
              <a:gd name="T13" fmla="*/ 804 h 2176"/>
              <a:gd name="T14" fmla="*/ 1905 w 2191"/>
              <a:gd name="T15" fmla="*/ 286 h 2176"/>
              <a:gd name="T16" fmla="*/ 705 w 2191"/>
              <a:gd name="T17" fmla="*/ 1073 h 2176"/>
              <a:gd name="T18" fmla="*/ 641 w 2191"/>
              <a:gd name="T19" fmla="*/ 1197 h 2176"/>
              <a:gd name="T20" fmla="*/ 650 w 2191"/>
              <a:gd name="T21" fmla="*/ 1304 h 2176"/>
              <a:gd name="T22" fmla="*/ 60 w 2191"/>
              <a:gd name="T23" fmla="*/ 2113 h 2176"/>
              <a:gd name="T24" fmla="*/ 187 w 2191"/>
              <a:gd name="T25" fmla="*/ 2176 h 2176"/>
              <a:gd name="T26" fmla="*/ 887 w 2191"/>
              <a:gd name="T27" fmla="*/ 1540 h 2176"/>
              <a:gd name="T28" fmla="*/ 943 w 2191"/>
              <a:gd name="T29" fmla="*/ 1568 h 2176"/>
              <a:gd name="T30" fmla="*/ 1074 w 2191"/>
              <a:gd name="T31" fmla="*/ 1466 h 2176"/>
              <a:gd name="T32" fmla="*/ 1387 w 2191"/>
              <a:gd name="T33" fmla="*/ 1537 h 2176"/>
              <a:gd name="T34" fmla="*/ 1905 w 2191"/>
              <a:gd name="T35" fmla="*/ 286 h 2176"/>
              <a:gd name="T36" fmla="*/ 114 w 2191"/>
              <a:gd name="T37" fmla="*/ 2093 h 2176"/>
              <a:gd name="T38" fmla="*/ 97 w 2191"/>
              <a:gd name="T39" fmla="*/ 1930 h 2176"/>
              <a:gd name="T40" fmla="*/ 850 w 2191"/>
              <a:gd name="T41" fmla="*/ 1504 h 2176"/>
              <a:gd name="T42" fmla="*/ 955 w 2191"/>
              <a:gd name="T43" fmla="*/ 1511 h 2176"/>
              <a:gd name="T44" fmla="*/ 923 w 2191"/>
              <a:gd name="T45" fmla="*/ 1504 h 2176"/>
              <a:gd name="T46" fmla="*/ 687 w 2191"/>
              <a:gd name="T47" fmla="*/ 1267 h 2176"/>
              <a:gd name="T48" fmla="*/ 678 w 2191"/>
              <a:gd name="T49" fmla="*/ 1258 h 2176"/>
              <a:gd name="T50" fmla="*/ 748 w 2191"/>
              <a:gd name="T51" fmla="*/ 1163 h 2176"/>
              <a:gd name="T52" fmla="*/ 766 w 2191"/>
              <a:gd name="T53" fmla="*/ 1193 h 2176"/>
              <a:gd name="T54" fmla="*/ 797 w 2191"/>
              <a:gd name="T55" fmla="*/ 1238 h 2176"/>
              <a:gd name="T56" fmla="*/ 831 w 2191"/>
              <a:gd name="T57" fmla="*/ 1281 h 2176"/>
              <a:gd name="T58" fmla="*/ 908 w 2191"/>
              <a:gd name="T59" fmla="*/ 1359 h 2176"/>
              <a:gd name="T60" fmla="*/ 951 w 2191"/>
              <a:gd name="T61" fmla="*/ 1392 h 2176"/>
              <a:gd name="T62" fmla="*/ 996 w 2191"/>
              <a:gd name="T63" fmla="*/ 1423 h 2176"/>
              <a:gd name="T64" fmla="*/ 1025 w 2191"/>
              <a:gd name="T65" fmla="*/ 1441 h 2176"/>
              <a:gd name="T66" fmla="*/ 1868 w 2191"/>
              <a:gd name="T67" fmla="*/ 1285 h 2176"/>
              <a:gd name="T68" fmla="*/ 1080 w 2191"/>
              <a:gd name="T69" fmla="*/ 1412 h 2176"/>
              <a:gd name="T70" fmla="*/ 868 w 2191"/>
              <a:gd name="T71" fmla="*/ 1245 h 2176"/>
              <a:gd name="T72" fmla="*/ 778 w 2191"/>
              <a:gd name="T73" fmla="*/ 1109 h 2176"/>
              <a:gd name="T74" fmla="*/ 905 w 2191"/>
              <a:gd name="T75" fmla="*/ 322 h 2176"/>
              <a:gd name="T76" fmla="*/ 1868 w 2191"/>
              <a:gd name="T77" fmla="*/ 322 h 2176"/>
              <a:gd name="T78" fmla="*/ 1483 w 2191"/>
              <a:gd name="T79" fmla="*/ 435 h 2176"/>
              <a:gd name="T80" fmla="*/ 1351 w 2191"/>
              <a:gd name="T81" fmla="*/ 436 h 2176"/>
              <a:gd name="T82" fmla="*/ 1007 w 2191"/>
              <a:gd name="T83" fmla="*/ 780 h 2176"/>
              <a:gd name="T84" fmla="*/ 1351 w 2191"/>
              <a:gd name="T85" fmla="*/ 384 h 2176"/>
              <a:gd name="T86" fmla="*/ 1483 w 2191"/>
              <a:gd name="T87" fmla="*/ 435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91" h="2176">
                <a:moveTo>
                  <a:pt x="1805" y="386"/>
                </a:moveTo>
                <a:cubicBezTo>
                  <a:pt x="1574" y="155"/>
                  <a:pt x="1199" y="155"/>
                  <a:pt x="968" y="386"/>
                </a:cubicBezTo>
                <a:cubicBezTo>
                  <a:pt x="738" y="616"/>
                  <a:pt x="738" y="991"/>
                  <a:pt x="968" y="1222"/>
                </a:cubicBezTo>
                <a:cubicBezTo>
                  <a:pt x="1084" y="1337"/>
                  <a:pt x="1235" y="1395"/>
                  <a:pt x="1387" y="1395"/>
                </a:cubicBezTo>
                <a:cubicBezTo>
                  <a:pt x="1538" y="1395"/>
                  <a:pt x="1690" y="1337"/>
                  <a:pt x="1805" y="1222"/>
                </a:cubicBezTo>
                <a:cubicBezTo>
                  <a:pt x="2036" y="991"/>
                  <a:pt x="2036" y="616"/>
                  <a:pt x="1805" y="386"/>
                </a:cubicBezTo>
                <a:close/>
                <a:moveTo>
                  <a:pt x="1768" y="1185"/>
                </a:moveTo>
                <a:cubicBezTo>
                  <a:pt x="1666" y="1287"/>
                  <a:pt x="1531" y="1343"/>
                  <a:pt x="1387" y="1343"/>
                </a:cubicBezTo>
                <a:cubicBezTo>
                  <a:pt x="1243" y="1343"/>
                  <a:pt x="1107" y="1287"/>
                  <a:pt x="1005" y="1185"/>
                </a:cubicBezTo>
                <a:cubicBezTo>
                  <a:pt x="903" y="1083"/>
                  <a:pt x="847" y="948"/>
                  <a:pt x="847" y="804"/>
                </a:cubicBezTo>
                <a:cubicBezTo>
                  <a:pt x="847" y="660"/>
                  <a:pt x="903" y="524"/>
                  <a:pt x="1005" y="422"/>
                </a:cubicBezTo>
                <a:cubicBezTo>
                  <a:pt x="1107" y="320"/>
                  <a:pt x="1243" y="264"/>
                  <a:pt x="1387" y="264"/>
                </a:cubicBezTo>
                <a:cubicBezTo>
                  <a:pt x="1531" y="264"/>
                  <a:pt x="1666" y="320"/>
                  <a:pt x="1768" y="422"/>
                </a:cubicBezTo>
                <a:cubicBezTo>
                  <a:pt x="1870" y="524"/>
                  <a:pt x="1926" y="660"/>
                  <a:pt x="1926" y="804"/>
                </a:cubicBezTo>
                <a:cubicBezTo>
                  <a:pt x="1926" y="948"/>
                  <a:pt x="1870" y="1083"/>
                  <a:pt x="1768" y="1185"/>
                </a:cubicBezTo>
                <a:close/>
                <a:moveTo>
                  <a:pt x="1905" y="286"/>
                </a:moveTo>
                <a:cubicBezTo>
                  <a:pt x="1619" y="0"/>
                  <a:pt x="1154" y="0"/>
                  <a:pt x="868" y="286"/>
                </a:cubicBezTo>
                <a:cubicBezTo>
                  <a:pt x="662" y="492"/>
                  <a:pt x="598" y="801"/>
                  <a:pt x="705" y="1073"/>
                </a:cubicBezTo>
                <a:cubicBezTo>
                  <a:pt x="711" y="1087"/>
                  <a:pt x="718" y="1101"/>
                  <a:pt x="724" y="1115"/>
                </a:cubicBezTo>
                <a:cubicBezTo>
                  <a:pt x="641" y="1197"/>
                  <a:pt x="641" y="1197"/>
                  <a:pt x="641" y="1197"/>
                </a:cubicBezTo>
                <a:cubicBezTo>
                  <a:pt x="614" y="1224"/>
                  <a:pt x="614" y="1268"/>
                  <a:pt x="641" y="1295"/>
                </a:cubicBezTo>
                <a:cubicBezTo>
                  <a:pt x="650" y="1304"/>
                  <a:pt x="650" y="1304"/>
                  <a:pt x="650" y="1304"/>
                </a:cubicBezTo>
                <a:cubicBezTo>
                  <a:pt x="60" y="1894"/>
                  <a:pt x="60" y="1894"/>
                  <a:pt x="60" y="1894"/>
                </a:cubicBezTo>
                <a:cubicBezTo>
                  <a:pt x="0" y="1954"/>
                  <a:pt x="0" y="2053"/>
                  <a:pt x="60" y="2113"/>
                </a:cubicBezTo>
                <a:cubicBezTo>
                  <a:pt x="77" y="2130"/>
                  <a:pt x="77" y="2130"/>
                  <a:pt x="77" y="2130"/>
                </a:cubicBezTo>
                <a:cubicBezTo>
                  <a:pt x="106" y="2160"/>
                  <a:pt x="145" y="2176"/>
                  <a:pt x="187" y="2176"/>
                </a:cubicBezTo>
                <a:cubicBezTo>
                  <a:pt x="229" y="2176"/>
                  <a:pt x="268" y="2160"/>
                  <a:pt x="297" y="2130"/>
                </a:cubicBezTo>
                <a:cubicBezTo>
                  <a:pt x="887" y="1540"/>
                  <a:pt x="887" y="1540"/>
                  <a:pt x="887" y="1540"/>
                </a:cubicBezTo>
                <a:cubicBezTo>
                  <a:pt x="894" y="1548"/>
                  <a:pt x="894" y="1548"/>
                  <a:pt x="894" y="1548"/>
                </a:cubicBezTo>
                <a:cubicBezTo>
                  <a:pt x="907" y="1561"/>
                  <a:pt x="925" y="1568"/>
                  <a:pt x="943" y="1568"/>
                </a:cubicBezTo>
                <a:cubicBezTo>
                  <a:pt x="961" y="1568"/>
                  <a:pt x="979" y="1561"/>
                  <a:pt x="992" y="1548"/>
                </a:cubicBezTo>
                <a:cubicBezTo>
                  <a:pt x="1074" y="1466"/>
                  <a:pt x="1074" y="1466"/>
                  <a:pt x="1074" y="1466"/>
                </a:cubicBezTo>
                <a:cubicBezTo>
                  <a:pt x="1088" y="1473"/>
                  <a:pt x="1103" y="1480"/>
                  <a:pt x="1117" y="1485"/>
                </a:cubicBezTo>
                <a:cubicBezTo>
                  <a:pt x="1205" y="1520"/>
                  <a:pt x="1296" y="1537"/>
                  <a:pt x="1387" y="1537"/>
                </a:cubicBezTo>
                <a:cubicBezTo>
                  <a:pt x="1578" y="1537"/>
                  <a:pt x="1765" y="1462"/>
                  <a:pt x="1905" y="1322"/>
                </a:cubicBezTo>
                <a:cubicBezTo>
                  <a:pt x="2191" y="1036"/>
                  <a:pt x="2191" y="571"/>
                  <a:pt x="1905" y="286"/>
                </a:cubicBezTo>
                <a:close/>
                <a:moveTo>
                  <a:pt x="260" y="2093"/>
                </a:moveTo>
                <a:cubicBezTo>
                  <a:pt x="221" y="2133"/>
                  <a:pt x="153" y="2133"/>
                  <a:pt x="114" y="2093"/>
                </a:cubicBezTo>
                <a:cubicBezTo>
                  <a:pt x="97" y="2077"/>
                  <a:pt x="97" y="2077"/>
                  <a:pt x="97" y="2077"/>
                </a:cubicBezTo>
                <a:cubicBezTo>
                  <a:pt x="57" y="2036"/>
                  <a:pt x="57" y="1971"/>
                  <a:pt x="97" y="1930"/>
                </a:cubicBezTo>
                <a:cubicBezTo>
                  <a:pt x="687" y="1340"/>
                  <a:pt x="687" y="1340"/>
                  <a:pt x="687" y="1340"/>
                </a:cubicBezTo>
                <a:cubicBezTo>
                  <a:pt x="850" y="1504"/>
                  <a:pt x="850" y="1504"/>
                  <a:pt x="850" y="1504"/>
                </a:cubicBezTo>
                <a:lnTo>
                  <a:pt x="260" y="2093"/>
                </a:lnTo>
                <a:close/>
                <a:moveTo>
                  <a:pt x="955" y="1511"/>
                </a:moveTo>
                <a:cubicBezTo>
                  <a:pt x="948" y="1518"/>
                  <a:pt x="938" y="1518"/>
                  <a:pt x="931" y="1511"/>
                </a:cubicBezTo>
                <a:cubicBezTo>
                  <a:pt x="923" y="1504"/>
                  <a:pt x="923" y="1504"/>
                  <a:pt x="923" y="1504"/>
                </a:cubicBezTo>
                <a:cubicBezTo>
                  <a:pt x="923" y="1504"/>
                  <a:pt x="923" y="1504"/>
                  <a:pt x="923" y="1504"/>
                </a:cubicBezTo>
                <a:cubicBezTo>
                  <a:pt x="687" y="1267"/>
                  <a:pt x="687" y="1267"/>
                  <a:pt x="687" y="1267"/>
                </a:cubicBezTo>
                <a:cubicBezTo>
                  <a:pt x="687" y="1267"/>
                  <a:pt x="687" y="1267"/>
                  <a:pt x="687" y="1267"/>
                </a:cubicBezTo>
                <a:cubicBezTo>
                  <a:pt x="678" y="1258"/>
                  <a:pt x="678" y="1258"/>
                  <a:pt x="678" y="1258"/>
                </a:cubicBezTo>
                <a:cubicBezTo>
                  <a:pt x="671" y="1252"/>
                  <a:pt x="671" y="1241"/>
                  <a:pt x="678" y="1234"/>
                </a:cubicBezTo>
                <a:cubicBezTo>
                  <a:pt x="748" y="1163"/>
                  <a:pt x="748" y="1163"/>
                  <a:pt x="748" y="1163"/>
                </a:cubicBezTo>
                <a:cubicBezTo>
                  <a:pt x="750" y="1167"/>
                  <a:pt x="753" y="1171"/>
                  <a:pt x="755" y="1174"/>
                </a:cubicBezTo>
                <a:cubicBezTo>
                  <a:pt x="759" y="1181"/>
                  <a:pt x="762" y="1187"/>
                  <a:pt x="766" y="1193"/>
                </a:cubicBezTo>
                <a:cubicBezTo>
                  <a:pt x="772" y="1202"/>
                  <a:pt x="778" y="1212"/>
                  <a:pt x="785" y="1221"/>
                </a:cubicBezTo>
                <a:cubicBezTo>
                  <a:pt x="789" y="1227"/>
                  <a:pt x="793" y="1233"/>
                  <a:pt x="797" y="1238"/>
                </a:cubicBezTo>
                <a:cubicBezTo>
                  <a:pt x="804" y="1248"/>
                  <a:pt x="812" y="1258"/>
                  <a:pt x="820" y="1267"/>
                </a:cubicBezTo>
                <a:cubicBezTo>
                  <a:pt x="824" y="1272"/>
                  <a:pt x="827" y="1277"/>
                  <a:pt x="831" y="1281"/>
                </a:cubicBezTo>
                <a:cubicBezTo>
                  <a:pt x="843" y="1295"/>
                  <a:pt x="855" y="1309"/>
                  <a:pt x="868" y="1322"/>
                </a:cubicBezTo>
                <a:cubicBezTo>
                  <a:pt x="881" y="1335"/>
                  <a:pt x="895" y="1347"/>
                  <a:pt x="908" y="1359"/>
                </a:cubicBezTo>
                <a:cubicBezTo>
                  <a:pt x="913" y="1363"/>
                  <a:pt x="918" y="1366"/>
                  <a:pt x="923" y="1370"/>
                </a:cubicBezTo>
                <a:cubicBezTo>
                  <a:pt x="932" y="1378"/>
                  <a:pt x="941" y="1385"/>
                  <a:pt x="951" y="1392"/>
                </a:cubicBezTo>
                <a:cubicBezTo>
                  <a:pt x="956" y="1397"/>
                  <a:pt x="962" y="1401"/>
                  <a:pt x="968" y="1405"/>
                </a:cubicBezTo>
                <a:cubicBezTo>
                  <a:pt x="977" y="1411"/>
                  <a:pt x="986" y="1417"/>
                  <a:pt x="996" y="1423"/>
                </a:cubicBezTo>
                <a:cubicBezTo>
                  <a:pt x="1002" y="1427"/>
                  <a:pt x="1008" y="1431"/>
                  <a:pt x="1014" y="1435"/>
                </a:cubicBezTo>
                <a:cubicBezTo>
                  <a:pt x="1018" y="1437"/>
                  <a:pt x="1022" y="1439"/>
                  <a:pt x="1025" y="1441"/>
                </a:cubicBezTo>
                <a:lnTo>
                  <a:pt x="955" y="1511"/>
                </a:lnTo>
                <a:close/>
                <a:moveTo>
                  <a:pt x="1868" y="1285"/>
                </a:moveTo>
                <a:cubicBezTo>
                  <a:pt x="1676" y="1478"/>
                  <a:pt x="1389" y="1537"/>
                  <a:pt x="1136" y="1437"/>
                </a:cubicBezTo>
                <a:cubicBezTo>
                  <a:pt x="1117" y="1430"/>
                  <a:pt x="1098" y="1421"/>
                  <a:pt x="1080" y="1412"/>
                </a:cubicBezTo>
                <a:cubicBezTo>
                  <a:pt x="1015" y="1379"/>
                  <a:pt x="956" y="1337"/>
                  <a:pt x="905" y="1285"/>
                </a:cubicBezTo>
                <a:cubicBezTo>
                  <a:pt x="892" y="1272"/>
                  <a:pt x="880" y="1259"/>
                  <a:pt x="868" y="1245"/>
                </a:cubicBezTo>
                <a:cubicBezTo>
                  <a:pt x="832" y="1203"/>
                  <a:pt x="802" y="1157"/>
                  <a:pt x="778" y="1109"/>
                </a:cubicBezTo>
                <a:cubicBezTo>
                  <a:pt x="778" y="1109"/>
                  <a:pt x="778" y="1109"/>
                  <a:pt x="778" y="1109"/>
                </a:cubicBezTo>
                <a:cubicBezTo>
                  <a:pt x="769" y="1091"/>
                  <a:pt x="761" y="1073"/>
                  <a:pt x="754" y="1054"/>
                </a:cubicBezTo>
                <a:cubicBezTo>
                  <a:pt x="654" y="802"/>
                  <a:pt x="713" y="514"/>
                  <a:pt x="905" y="322"/>
                </a:cubicBezTo>
                <a:cubicBezTo>
                  <a:pt x="1038" y="190"/>
                  <a:pt x="1212" y="123"/>
                  <a:pt x="1387" y="123"/>
                </a:cubicBezTo>
                <a:cubicBezTo>
                  <a:pt x="1561" y="123"/>
                  <a:pt x="1735" y="190"/>
                  <a:pt x="1868" y="322"/>
                </a:cubicBezTo>
                <a:cubicBezTo>
                  <a:pt x="2134" y="588"/>
                  <a:pt x="2134" y="1020"/>
                  <a:pt x="1868" y="1285"/>
                </a:cubicBezTo>
                <a:close/>
                <a:moveTo>
                  <a:pt x="1483" y="435"/>
                </a:moveTo>
                <a:cubicBezTo>
                  <a:pt x="1479" y="449"/>
                  <a:pt x="1464" y="456"/>
                  <a:pt x="1450" y="452"/>
                </a:cubicBezTo>
                <a:cubicBezTo>
                  <a:pt x="1418" y="441"/>
                  <a:pt x="1385" y="436"/>
                  <a:pt x="1351" y="436"/>
                </a:cubicBezTo>
                <a:cubicBezTo>
                  <a:pt x="1176" y="436"/>
                  <a:pt x="1033" y="579"/>
                  <a:pt x="1033" y="754"/>
                </a:cubicBezTo>
                <a:cubicBezTo>
                  <a:pt x="1033" y="768"/>
                  <a:pt x="1021" y="780"/>
                  <a:pt x="1007" y="780"/>
                </a:cubicBezTo>
                <a:cubicBezTo>
                  <a:pt x="993" y="780"/>
                  <a:pt x="981" y="768"/>
                  <a:pt x="981" y="754"/>
                </a:cubicBezTo>
                <a:cubicBezTo>
                  <a:pt x="981" y="550"/>
                  <a:pt x="1147" y="384"/>
                  <a:pt x="1351" y="384"/>
                </a:cubicBezTo>
                <a:cubicBezTo>
                  <a:pt x="1390" y="384"/>
                  <a:pt x="1429" y="390"/>
                  <a:pt x="1466" y="402"/>
                </a:cubicBezTo>
                <a:cubicBezTo>
                  <a:pt x="1480" y="407"/>
                  <a:pt x="1487" y="421"/>
                  <a:pt x="1483" y="4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3"/>
          <p:cNvSpPr>
            <a:spLocks noEditPoints="1"/>
          </p:cNvSpPr>
          <p:nvPr/>
        </p:nvSpPr>
        <p:spPr bwMode="auto">
          <a:xfrm>
            <a:off x="6451600" y="7885230"/>
            <a:ext cx="876300" cy="882649"/>
          </a:xfrm>
          <a:custGeom>
            <a:avLst/>
            <a:gdLst>
              <a:gd name="T0" fmla="*/ 1478 w 1655"/>
              <a:gd name="T1" fmla="*/ 517 h 1663"/>
              <a:gd name="T2" fmla="*/ 1628 w 1655"/>
              <a:gd name="T3" fmla="*/ 305 h 1663"/>
              <a:gd name="T4" fmla="*/ 1252 w 1655"/>
              <a:gd name="T5" fmla="*/ 80 h 1663"/>
              <a:gd name="T6" fmla="*/ 278 w 1655"/>
              <a:gd name="T7" fmla="*/ 1057 h 1663"/>
              <a:gd name="T8" fmla="*/ 131 w 1655"/>
              <a:gd name="T9" fmla="*/ 1533 h 1663"/>
              <a:gd name="T10" fmla="*/ 355 w 1655"/>
              <a:gd name="T11" fmla="*/ 1470 h 1663"/>
              <a:gd name="T12" fmla="*/ 607 w 1655"/>
              <a:gd name="T13" fmla="*/ 1386 h 1663"/>
              <a:gd name="T14" fmla="*/ 1244 w 1655"/>
              <a:gd name="T15" fmla="*/ 521 h 1663"/>
              <a:gd name="T16" fmla="*/ 1143 w 1655"/>
              <a:gd name="T17" fmla="*/ 420 h 1663"/>
              <a:gd name="T18" fmla="*/ 540 w 1655"/>
              <a:gd name="T19" fmla="*/ 1280 h 1663"/>
              <a:gd name="T20" fmla="*/ 600 w 1655"/>
              <a:gd name="T21" fmla="*/ 1339 h 1663"/>
              <a:gd name="T22" fmla="*/ 1556 w 1655"/>
              <a:gd name="T23" fmla="*/ 226 h 1663"/>
              <a:gd name="T24" fmla="*/ 1465 w 1655"/>
              <a:gd name="T25" fmla="*/ 475 h 1663"/>
              <a:gd name="T26" fmla="*/ 1161 w 1655"/>
              <a:gd name="T27" fmla="*/ 227 h 1663"/>
              <a:gd name="T28" fmla="*/ 1286 w 1655"/>
              <a:gd name="T29" fmla="*/ 507 h 1663"/>
              <a:gd name="T30" fmla="*/ 1083 w 1655"/>
              <a:gd name="T31" fmla="*/ 305 h 1663"/>
              <a:gd name="T32" fmla="*/ 1115 w 1655"/>
              <a:gd name="T33" fmla="*/ 392 h 1663"/>
              <a:gd name="T34" fmla="*/ 1056 w 1655"/>
              <a:gd name="T35" fmla="*/ 333 h 1663"/>
              <a:gd name="T36" fmla="*/ 176 w 1655"/>
              <a:gd name="T37" fmla="*/ 1488 h 1663"/>
              <a:gd name="T38" fmla="*/ 236 w 1655"/>
              <a:gd name="T39" fmla="*/ 1309 h 1663"/>
              <a:gd name="T40" fmla="*/ 355 w 1655"/>
              <a:gd name="T41" fmla="*/ 1428 h 1663"/>
              <a:gd name="T42" fmla="*/ 1419 w 1655"/>
              <a:gd name="T43" fmla="*/ 1638 h 1663"/>
              <a:gd name="T44" fmla="*/ 1226 w 1655"/>
              <a:gd name="T45" fmla="*/ 1566 h 1663"/>
              <a:gd name="T46" fmla="*/ 1093 w 1655"/>
              <a:gd name="T47" fmla="*/ 1433 h 1663"/>
              <a:gd name="T48" fmla="*/ 961 w 1655"/>
              <a:gd name="T49" fmla="*/ 1300 h 1663"/>
              <a:gd name="T50" fmla="*/ 871 w 1655"/>
              <a:gd name="T51" fmla="*/ 1211 h 1663"/>
              <a:gd name="T52" fmla="*/ 974 w 1655"/>
              <a:gd name="T53" fmla="*/ 1258 h 1663"/>
              <a:gd name="T54" fmla="*/ 1140 w 1655"/>
              <a:gd name="T55" fmla="*/ 1148 h 1663"/>
              <a:gd name="T56" fmla="*/ 1199 w 1655"/>
              <a:gd name="T57" fmla="*/ 1300 h 1663"/>
              <a:gd name="T58" fmla="*/ 1135 w 1655"/>
              <a:gd name="T59" fmla="*/ 1419 h 1663"/>
              <a:gd name="T60" fmla="*/ 1406 w 1655"/>
              <a:gd name="T61" fmla="*/ 1386 h 1663"/>
              <a:gd name="T62" fmla="*/ 1327 w 1655"/>
              <a:gd name="T63" fmla="*/ 1611 h 1663"/>
              <a:gd name="T64" fmla="*/ 1616 w 1655"/>
              <a:gd name="T65" fmla="*/ 1367 h 1663"/>
              <a:gd name="T66" fmla="*/ 1172 w 1655"/>
              <a:gd name="T67" fmla="*/ 877 h 1663"/>
              <a:gd name="T68" fmla="*/ 1655 w 1655"/>
              <a:gd name="T69" fmla="*/ 1367 h 1663"/>
              <a:gd name="T70" fmla="*/ 25 w 1655"/>
              <a:gd name="T71" fmla="*/ 365 h 1663"/>
              <a:gd name="T72" fmla="*/ 236 w 1655"/>
              <a:gd name="T73" fmla="*/ 34 h 1663"/>
              <a:gd name="T74" fmla="*/ 771 w 1655"/>
              <a:gd name="T75" fmla="*/ 475 h 1663"/>
              <a:gd name="T76" fmla="*/ 264 w 1655"/>
              <a:gd name="T77" fmla="*/ 61 h 1663"/>
              <a:gd name="T78" fmla="*/ 53 w 1655"/>
              <a:gd name="T79" fmla="*/ 337 h 1663"/>
              <a:gd name="T80" fmla="*/ 278 w 1655"/>
              <a:gd name="T81" fmla="*/ 258 h 1663"/>
              <a:gd name="T82" fmla="*/ 245 w 1655"/>
              <a:gd name="T83" fmla="*/ 529 h 1663"/>
              <a:gd name="T84" fmla="*/ 364 w 1655"/>
              <a:gd name="T85" fmla="*/ 465 h 1663"/>
              <a:gd name="T86" fmla="*/ 515 w 1655"/>
              <a:gd name="T87" fmla="*/ 524 h 1663"/>
              <a:gd name="T88" fmla="*/ 405 w 1655"/>
              <a:gd name="T89" fmla="*/ 689 h 1663"/>
              <a:gd name="T90" fmla="*/ 458 w 1655"/>
              <a:gd name="T91" fmla="*/ 789 h 1663"/>
              <a:gd name="T92" fmla="*/ 364 w 1655"/>
              <a:gd name="T93" fmla="*/ 703 h 1663"/>
              <a:gd name="T94" fmla="*/ 231 w 1655"/>
              <a:gd name="T95" fmla="*/ 570 h 1663"/>
              <a:gd name="T96" fmla="*/ 98 w 1655"/>
              <a:gd name="T97" fmla="*/ 438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55" h="1663">
                <a:moveTo>
                  <a:pt x="1373" y="622"/>
                </a:moveTo>
                <a:cubicBezTo>
                  <a:pt x="1478" y="517"/>
                  <a:pt x="1478" y="517"/>
                  <a:pt x="1478" y="517"/>
                </a:cubicBezTo>
                <a:cubicBezTo>
                  <a:pt x="1478" y="517"/>
                  <a:pt x="1478" y="517"/>
                  <a:pt x="1478" y="517"/>
                </a:cubicBezTo>
                <a:cubicBezTo>
                  <a:pt x="1478" y="517"/>
                  <a:pt x="1478" y="517"/>
                  <a:pt x="1478" y="517"/>
                </a:cubicBezTo>
                <a:cubicBezTo>
                  <a:pt x="1584" y="411"/>
                  <a:pt x="1584" y="411"/>
                  <a:pt x="1584" y="411"/>
                </a:cubicBezTo>
                <a:cubicBezTo>
                  <a:pt x="1612" y="383"/>
                  <a:pt x="1628" y="345"/>
                  <a:pt x="1628" y="305"/>
                </a:cubicBezTo>
                <a:cubicBezTo>
                  <a:pt x="1628" y="264"/>
                  <a:pt x="1612" y="227"/>
                  <a:pt x="1584" y="198"/>
                </a:cubicBezTo>
                <a:cubicBezTo>
                  <a:pt x="1466" y="80"/>
                  <a:pt x="1466" y="80"/>
                  <a:pt x="1466" y="80"/>
                </a:cubicBezTo>
                <a:cubicBezTo>
                  <a:pt x="1407" y="21"/>
                  <a:pt x="1311" y="21"/>
                  <a:pt x="1252" y="80"/>
                </a:cubicBezTo>
                <a:cubicBezTo>
                  <a:pt x="1042" y="291"/>
                  <a:pt x="1042" y="291"/>
                  <a:pt x="1042" y="291"/>
                </a:cubicBezTo>
                <a:cubicBezTo>
                  <a:pt x="283" y="1050"/>
                  <a:pt x="283" y="1050"/>
                  <a:pt x="283" y="1050"/>
                </a:cubicBezTo>
                <a:cubicBezTo>
                  <a:pt x="281" y="1052"/>
                  <a:pt x="279" y="1054"/>
                  <a:pt x="278" y="1057"/>
                </a:cubicBezTo>
                <a:cubicBezTo>
                  <a:pt x="278" y="1057"/>
                  <a:pt x="278" y="1057"/>
                  <a:pt x="278" y="1057"/>
                </a:cubicBezTo>
                <a:cubicBezTo>
                  <a:pt x="126" y="1513"/>
                  <a:pt x="126" y="1513"/>
                  <a:pt x="126" y="1513"/>
                </a:cubicBezTo>
                <a:cubicBezTo>
                  <a:pt x="124" y="1520"/>
                  <a:pt x="126" y="1528"/>
                  <a:pt x="131" y="1533"/>
                </a:cubicBezTo>
                <a:cubicBezTo>
                  <a:pt x="135" y="1537"/>
                  <a:pt x="140" y="1539"/>
                  <a:pt x="145" y="1539"/>
                </a:cubicBezTo>
                <a:cubicBezTo>
                  <a:pt x="147" y="1539"/>
                  <a:pt x="149" y="1538"/>
                  <a:pt x="151" y="1538"/>
                </a:cubicBezTo>
                <a:cubicBezTo>
                  <a:pt x="355" y="1470"/>
                  <a:pt x="355" y="1470"/>
                  <a:pt x="355" y="1470"/>
                </a:cubicBezTo>
                <a:cubicBezTo>
                  <a:pt x="356" y="1469"/>
                  <a:pt x="357" y="1469"/>
                  <a:pt x="358" y="1469"/>
                </a:cubicBezTo>
                <a:cubicBezTo>
                  <a:pt x="606" y="1386"/>
                  <a:pt x="606" y="1386"/>
                  <a:pt x="606" y="1386"/>
                </a:cubicBezTo>
                <a:cubicBezTo>
                  <a:pt x="607" y="1386"/>
                  <a:pt x="607" y="1386"/>
                  <a:pt x="607" y="1386"/>
                </a:cubicBezTo>
                <a:cubicBezTo>
                  <a:pt x="609" y="1385"/>
                  <a:pt x="612" y="1383"/>
                  <a:pt x="614" y="1381"/>
                </a:cubicBezTo>
                <a:lnTo>
                  <a:pt x="1373" y="622"/>
                </a:lnTo>
                <a:close/>
                <a:moveTo>
                  <a:pt x="1244" y="521"/>
                </a:moveTo>
                <a:cubicBezTo>
                  <a:pt x="513" y="1252"/>
                  <a:pt x="513" y="1252"/>
                  <a:pt x="513" y="1252"/>
                </a:cubicBezTo>
                <a:cubicBezTo>
                  <a:pt x="412" y="1151"/>
                  <a:pt x="412" y="1151"/>
                  <a:pt x="412" y="1151"/>
                </a:cubicBezTo>
                <a:cubicBezTo>
                  <a:pt x="1143" y="420"/>
                  <a:pt x="1143" y="420"/>
                  <a:pt x="1143" y="420"/>
                </a:cubicBezTo>
                <a:lnTo>
                  <a:pt x="1244" y="521"/>
                </a:lnTo>
                <a:close/>
                <a:moveTo>
                  <a:pt x="600" y="1339"/>
                </a:moveTo>
                <a:cubicBezTo>
                  <a:pt x="540" y="1280"/>
                  <a:pt x="540" y="1280"/>
                  <a:pt x="540" y="1280"/>
                </a:cubicBezTo>
                <a:cubicBezTo>
                  <a:pt x="1272" y="549"/>
                  <a:pt x="1272" y="549"/>
                  <a:pt x="1272" y="549"/>
                </a:cubicBezTo>
                <a:cubicBezTo>
                  <a:pt x="1331" y="608"/>
                  <a:pt x="1331" y="608"/>
                  <a:pt x="1331" y="608"/>
                </a:cubicBezTo>
                <a:lnTo>
                  <a:pt x="600" y="1339"/>
                </a:lnTo>
                <a:close/>
                <a:moveTo>
                  <a:pt x="1280" y="108"/>
                </a:moveTo>
                <a:cubicBezTo>
                  <a:pt x="1324" y="64"/>
                  <a:pt x="1394" y="64"/>
                  <a:pt x="1438" y="108"/>
                </a:cubicBezTo>
                <a:cubicBezTo>
                  <a:pt x="1556" y="226"/>
                  <a:pt x="1556" y="226"/>
                  <a:pt x="1556" y="226"/>
                </a:cubicBezTo>
                <a:cubicBezTo>
                  <a:pt x="1577" y="247"/>
                  <a:pt x="1589" y="275"/>
                  <a:pt x="1589" y="305"/>
                </a:cubicBezTo>
                <a:cubicBezTo>
                  <a:pt x="1589" y="335"/>
                  <a:pt x="1577" y="363"/>
                  <a:pt x="1556" y="384"/>
                </a:cubicBezTo>
                <a:cubicBezTo>
                  <a:pt x="1465" y="475"/>
                  <a:pt x="1465" y="475"/>
                  <a:pt x="1465" y="475"/>
                </a:cubicBezTo>
                <a:cubicBezTo>
                  <a:pt x="1189" y="199"/>
                  <a:pt x="1189" y="199"/>
                  <a:pt x="1189" y="199"/>
                </a:cubicBezTo>
                <a:lnTo>
                  <a:pt x="1280" y="108"/>
                </a:lnTo>
                <a:close/>
                <a:moveTo>
                  <a:pt x="1161" y="227"/>
                </a:moveTo>
                <a:cubicBezTo>
                  <a:pt x="1437" y="503"/>
                  <a:pt x="1437" y="503"/>
                  <a:pt x="1437" y="503"/>
                </a:cubicBezTo>
                <a:cubicBezTo>
                  <a:pt x="1359" y="580"/>
                  <a:pt x="1359" y="580"/>
                  <a:pt x="1359" y="580"/>
                </a:cubicBezTo>
                <a:cubicBezTo>
                  <a:pt x="1286" y="507"/>
                  <a:pt x="1286" y="507"/>
                  <a:pt x="1286" y="507"/>
                </a:cubicBezTo>
                <a:cubicBezTo>
                  <a:pt x="1286" y="507"/>
                  <a:pt x="1286" y="507"/>
                  <a:pt x="1286" y="507"/>
                </a:cubicBezTo>
                <a:cubicBezTo>
                  <a:pt x="1286" y="507"/>
                  <a:pt x="1286" y="507"/>
                  <a:pt x="1285" y="507"/>
                </a:cubicBezTo>
                <a:cubicBezTo>
                  <a:pt x="1083" y="305"/>
                  <a:pt x="1083" y="305"/>
                  <a:pt x="1083" y="305"/>
                </a:cubicBezTo>
                <a:lnTo>
                  <a:pt x="1161" y="227"/>
                </a:lnTo>
                <a:close/>
                <a:moveTo>
                  <a:pt x="1056" y="333"/>
                </a:moveTo>
                <a:cubicBezTo>
                  <a:pt x="1115" y="392"/>
                  <a:pt x="1115" y="392"/>
                  <a:pt x="1115" y="392"/>
                </a:cubicBezTo>
                <a:cubicBezTo>
                  <a:pt x="384" y="1123"/>
                  <a:pt x="384" y="1123"/>
                  <a:pt x="384" y="1123"/>
                </a:cubicBezTo>
                <a:cubicBezTo>
                  <a:pt x="324" y="1064"/>
                  <a:pt x="324" y="1064"/>
                  <a:pt x="324" y="1064"/>
                </a:cubicBezTo>
                <a:lnTo>
                  <a:pt x="1056" y="333"/>
                </a:lnTo>
                <a:close/>
                <a:moveTo>
                  <a:pt x="222" y="1351"/>
                </a:moveTo>
                <a:cubicBezTo>
                  <a:pt x="313" y="1442"/>
                  <a:pt x="313" y="1442"/>
                  <a:pt x="313" y="1442"/>
                </a:cubicBezTo>
                <a:cubicBezTo>
                  <a:pt x="176" y="1488"/>
                  <a:pt x="176" y="1488"/>
                  <a:pt x="176" y="1488"/>
                </a:cubicBezTo>
                <a:lnTo>
                  <a:pt x="222" y="1351"/>
                </a:lnTo>
                <a:close/>
                <a:moveTo>
                  <a:pt x="355" y="1428"/>
                </a:moveTo>
                <a:cubicBezTo>
                  <a:pt x="236" y="1309"/>
                  <a:pt x="236" y="1309"/>
                  <a:pt x="236" y="1309"/>
                </a:cubicBezTo>
                <a:cubicBezTo>
                  <a:pt x="305" y="1100"/>
                  <a:pt x="305" y="1100"/>
                  <a:pt x="305" y="1100"/>
                </a:cubicBezTo>
                <a:cubicBezTo>
                  <a:pt x="564" y="1359"/>
                  <a:pt x="564" y="1359"/>
                  <a:pt x="564" y="1359"/>
                </a:cubicBezTo>
                <a:lnTo>
                  <a:pt x="355" y="1428"/>
                </a:lnTo>
                <a:close/>
                <a:moveTo>
                  <a:pt x="1655" y="1367"/>
                </a:moveTo>
                <a:cubicBezTo>
                  <a:pt x="1655" y="1390"/>
                  <a:pt x="1646" y="1411"/>
                  <a:pt x="1630" y="1428"/>
                </a:cubicBezTo>
                <a:cubicBezTo>
                  <a:pt x="1419" y="1638"/>
                  <a:pt x="1419" y="1638"/>
                  <a:pt x="1419" y="1638"/>
                </a:cubicBezTo>
                <a:cubicBezTo>
                  <a:pt x="1403" y="1655"/>
                  <a:pt x="1381" y="1663"/>
                  <a:pt x="1359" y="1663"/>
                </a:cubicBezTo>
                <a:cubicBezTo>
                  <a:pt x="1337" y="1663"/>
                  <a:pt x="1315" y="1655"/>
                  <a:pt x="1299" y="1638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226" y="1566"/>
                  <a:pt x="1226" y="1566"/>
                  <a:pt x="1226" y="1566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1093" y="1433"/>
                  <a:pt x="1093" y="1433"/>
                  <a:pt x="1093" y="1433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961" y="1300"/>
                  <a:pt x="961" y="1300"/>
                  <a:pt x="961" y="1300"/>
                </a:cubicBezTo>
                <a:cubicBezTo>
                  <a:pt x="871" y="1211"/>
                  <a:pt x="871" y="1211"/>
                  <a:pt x="871" y="1211"/>
                </a:cubicBezTo>
                <a:cubicBezTo>
                  <a:pt x="864" y="1203"/>
                  <a:pt x="864" y="1191"/>
                  <a:pt x="871" y="1183"/>
                </a:cubicBezTo>
                <a:cubicBezTo>
                  <a:pt x="879" y="1175"/>
                  <a:pt x="891" y="1175"/>
                  <a:pt x="899" y="1183"/>
                </a:cubicBezTo>
                <a:cubicBezTo>
                  <a:pt x="974" y="1258"/>
                  <a:pt x="974" y="1258"/>
                  <a:pt x="974" y="1258"/>
                </a:cubicBezTo>
                <a:cubicBezTo>
                  <a:pt x="1112" y="1121"/>
                  <a:pt x="1112" y="1121"/>
                  <a:pt x="1112" y="1121"/>
                </a:cubicBezTo>
                <a:cubicBezTo>
                  <a:pt x="1120" y="1113"/>
                  <a:pt x="1132" y="1113"/>
                  <a:pt x="1140" y="1121"/>
                </a:cubicBezTo>
                <a:cubicBezTo>
                  <a:pt x="1148" y="1128"/>
                  <a:pt x="1148" y="1141"/>
                  <a:pt x="1140" y="1148"/>
                </a:cubicBezTo>
                <a:cubicBezTo>
                  <a:pt x="1002" y="1286"/>
                  <a:pt x="1002" y="1286"/>
                  <a:pt x="1002" y="1286"/>
                </a:cubicBezTo>
                <a:cubicBezTo>
                  <a:pt x="1107" y="1391"/>
                  <a:pt x="1107" y="1391"/>
                  <a:pt x="1107" y="1391"/>
                </a:cubicBezTo>
                <a:cubicBezTo>
                  <a:pt x="1199" y="1300"/>
                  <a:pt x="1199" y="1300"/>
                  <a:pt x="1199" y="1300"/>
                </a:cubicBezTo>
                <a:cubicBezTo>
                  <a:pt x="1206" y="1292"/>
                  <a:pt x="1219" y="1292"/>
                  <a:pt x="1227" y="1300"/>
                </a:cubicBezTo>
                <a:cubicBezTo>
                  <a:pt x="1234" y="1307"/>
                  <a:pt x="1234" y="1320"/>
                  <a:pt x="1227" y="1328"/>
                </a:cubicBezTo>
                <a:cubicBezTo>
                  <a:pt x="1135" y="1419"/>
                  <a:pt x="1135" y="1419"/>
                  <a:pt x="1135" y="1419"/>
                </a:cubicBezTo>
                <a:cubicBezTo>
                  <a:pt x="1240" y="1524"/>
                  <a:pt x="1240" y="1524"/>
                  <a:pt x="1240" y="1524"/>
                </a:cubicBezTo>
                <a:cubicBezTo>
                  <a:pt x="1378" y="1386"/>
                  <a:pt x="1378" y="1386"/>
                  <a:pt x="1378" y="1386"/>
                </a:cubicBezTo>
                <a:cubicBezTo>
                  <a:pt x="1386" y="1378"/>
                  <a:pt x="1398" y="1378"/>
                  <a:pt x="1406" y="1386"/>
                </a:cubicBezTo>
                <a:cubicBezTo>
                  <a:pt x="1413" y="1394"/>
                  <a:pt x="1413" y="1406"/>
                  <a:pt x="1406" y="1414"/>
                </a:cubicBezTo>
                <a:cubicBezTo>
                  <a:pt x="1268" y="1552"/>
                  <a:pt x="1268" y="1552"/>
                  <a:pt x="1268" y="1552"/>
                </a:cubicBezTo>
                <a:cubicBezTo>
                  <a:pt x="1327" y="1611"/>
                  <a:pt x="1327" y="1611"/>
                  <a:pt x="1327" y="1611"/>
                </a:cubicBezTo>
                <a:cubicBezTo>
                  <a:pt x="1344" y="1628"/>
                  <a:pt x="1374" y="1628"/>
                  <a:pt x="1392" y="1611"/>
                </a:cubicBezTo>
                <a:cubicBezTo>
                  <a:pt x="1602" y="1400"/>
                  <a:pt x="1602" y="1400"/>
                  <a:pt x="1602" y="1400"/>
                </a:cubicBezTo>
                <a:cubicBezTo>
                  <a:pt x="1611" y="1391"/>
                  <a:pt x="1616" y="1380"/>
                  <a:pt x="1616" y="1367"/>
                </a:cubicBezTo>
                <a:cubicBezTo>
                  <a:pt x="1616" y="1355"/>
                  <a:pt x="1611" y="1344"/>
                  <a:pt x="1602" y="1335"/>
                </a:cubicBezTo>
                <a:cubicBezTo>
                  <a:pt x="1172" y="904"/>
                  <a:pt x="1172" y="904"/>
                  <a:pt x="1172" y="904"/>
                </a:cubicBezTo>
                <a:cubicBezTo>
                  <a:pt x="1164" y="897"/>
                  <a:pt x="1164" y="884"/>
                  <a:pt x="1172" y="877"/>
                </a:cubicBezTo>
                <a:cubicBezTo>
                  <a:pt x="1179" y="869"/>
                  <a:pt x="1192" y="869"/>
                  <a:pt x="1200" y="877"/>
                </a:cubicBezTo>
                <a:cubicBezTo>
                  <a:pt x="1630" y="1307"/>
                  <a:pt x="1630" y="1307"/>
                  <a:pt x="1630" y="1307"/>
                </a:cubicBezTo>
                <a:cubicBezTo>
                  <a:pt x="1646" y="1323"/>
                  <a:pt x="1655" y="1345"/>
                  <a:pt x="1655" y="1367"/>
                </a:cubicBezTo>
                <a:close/>
                <a:moveTo>
                  <a:pt x="98" y="438"/>
                </a:moveTo>
                <a:cubicBezTo>
                  <a:pt x="98" y="438"/>
                  <a:pt x="98" y="438"/>
                  <a:pt x="98" y="438"/>
                </a:cubicBezTo>
                <a:cubicBezTo>
                  <a:pt x="25" y="365"/>
                  <a:pt x="25" y="365"/>
                  <a:pt x="25" y="365"/>
                </a:cubicBezTo>
                <a:cubicBezTo>
                  <a:pt x="9" y="349"/>
                  <a:pt x="0" y="328"/>
                  <a:pt x="0" y="305"/>
                </a:cubicBezTo>
                <a:cubicBezTo>
                  <a:pt x="0" y="282"/>
                  <a:pt x="9" y="261"/>
                  <a:pt x="25" y="244"/>
                </a:cubicBezTo>
                <a:cubicBezTo>
                  <a:pt x="236" y="34"/>
                  <a:pt x="236" y="34"/>
                  <a:pt x="236" y="34"/>
                </a:cubicBezTo>
                <a:cubicBezTo>
                  <a:pt x="269" y="0"/>
                  <a:pt x="324" y="0"/>
                  <a:pt x="357" y="34"/>
                </a:cubicBezTo>
                <a:cubicBezTo>
                  <a:pt x="771" y="448"/>
                  <a:pt x="771" y="448"/>
                  <a:pt x="771" y="448"/>
                </a:cubicBezTo>
                <a:cubicBezTo>
                  <a:pt x="779" y="455"/>
                  <a:pt x="779" y="468"/>
                  <a:pt x="771" y="475"/>
                </a:cubicBezTo>
                <a:cubicBezTo>
                  <a:pt x="763" y="483"/>
                  <a:pt x="751" y="483"/>
                  <a:pt x="743" y="475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11" y="44"/>
                  <a:pt x="282" y="43"/>
                  <a:pt x="264" y="61"/>
                </a:cubicBezTo>
                <a:cubicBezTo>
                  <a:pt x="53" y="272"/>
                  <a:pt x="53" y="272"/>
                  <a:pt x="53" y="272"/>
                </a:cubicBezTo>
                <a:cubicBezTo>
                  <a:pt x="45" y="281"/>
                  <a:pt x="40" y="292"/>
                  <a:pt x="40" y="305"/>
                </a:cubicBezTo>
                <a:cubicBezTo>
                  <a:pt x="40" y="317"/>
                  <a:pt x="45" y="329"/>
                  <a:pt x="53" y="337"/>
                </a:cubicBezTo>
                <a:cubicBezTo>
                  <a:pt x="112" y="396"/>
                  <a:pt x="112" y="396"/>
                  <a:pt x="112" y="396"/>
                </a:cubicBezTo>
                <a:cubicBezTo>
                  <a:pt x="250" y="258"/>
                  <a:pt x="250" y="258"/>
                  <a:pt x="250" y="258"/>
                </a:cubicBezTo>
                <a:cubicBezTo>
                  <a:pt x="258" y="250"/>
                  <a:pt x="270" y="250"/>
                  <a:pt x="278" y="258"/>
                </a:cubicBezTo>
                <a:cubicBezTo>
                  <a:pt x="285" y="266"/>
                  <a:pt x="285" y="278"/>
                  <a:pt x="278" y="286"/>
                </a:cubicBezTo>
                <a:cubicBezTo>
                  <a:pt x="140" y="424"/>
                  <a:pt x="140" y="424"/>
                  <a:pt x="140" y="424"/>
                </a:cubicBezTo>
                <a:cubicBezTo>
                  <a:pt x="245" y="529"/>
                  <a:pt x="245" y="529"/>
                  <a:pt x="245" y="529"/>
                </a:cubicBezTo>
                <a:cubicBezTo>
                  <a:pt x="336" y="437"/>
                  <a:pt x="336" y="437"/>
                  <a:pt x="336" y="437"/>
                </a:cubicBezTo>
                <a:cubicBezTo>
                  <a:pt x="344" y="430"/>
                  <a:pt x="356" y="430"/>
                  <a:pt x="364" y="437"/>
                </a:cubicBezTo>
                <a:cubicBezTo>
                  <a:pt x="372" y="445"/>
                  <a:pt x="372" y="457"/>
                  <a:pt x="364" y="465"/>
                </a:cubicBezTo>
                <a:cubicBezTo>
                  <a:pt x="273" y="557"/>
                  <a:pt x="273" y="557"/>
                  <a:pt x="273" y="557"/>
                </a:cubicBezTo>
                <a:cubicBezTo>
                  <a:pt x="378" y="662"/>
                  <a:pt x="378" y="662"/>
                  <a:pt x="378" y="662"/>
                </a:cubicBezTo>
                <a:cubicBezTo>
                  <a:pt x="515" y="524"/>
                  <a:pt x="515" y="524"/>
                  <a:pt x="515" y="524"/>
                </a:cubicBezTo>
                <a:cubicBezTo>
                  <a:pt x="523" y="516"/>
                  <a:pt x="536" y="516"/>
                  <a:pt x="543" y="524"/>
                </a:cubicBezTo>
                <a:cubicBezTo>
                  <a:pt x="551" y="531"/>
                  <a:pt x="551" y="544"/>
                  <a:pt x="543" y="551"/>
                </a:cubicBezTo>
                <a:cubicBezTo>
                  <a:pt x="405" y="689"/>
                  <a:pt x="405" y="689"/>
                  <a:pt x="405" y="689"/>
                </a:cubicBezTo>
                <a:cubicBezTo>
                  <a:pt x="472" y="755"/>
                  <a:pt x="472" y="755"/>
                  <a:pt x="472" y="755"/>
                </a:cubicBezTo>
                <a:cubicBezTo>
                  <a:pt x="479" y="763"/>
                  <a:pt x="479" y="776"/>
                  <a:pt x="472" y="783"/>
                </a:cubicBezTo>
                <a:cubicBezTo>
                  <a:pt x="468" y="787"/>
                  <a:pt x="463" y="789"/>
                  <a:pt x="458" y="789"/>
                </a:cubicBezTo>
                <a:cubicBezTo>
                  <a:pt x="453" y="789"/>
                  <a:pt x="448" y="787"/>
                  <a:pt x="444" y="78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364" y="703"/>
                  <a:pt x="364" y="703"/>
                  <a:pt x="364" y="703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231" y="570"/>
                  <a:pt x="231" y="570"/>
                  <a:pt x="231" y="570"/>
                </a:cubicBezTo>
                <a:cubicBezTo>
                  <a:pt x="98" y="438"/>
                  <a:pt x="98" y="438"/>
                  <a:pt x="98" y="438"/>
                </a:cubicBezTo>
                <a:cubicBezTo>
                  <a:pt x="98" y="438"/>
                  <a:pt x="98" y="438"/>
                  <a:pt x="98" y="43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7"/>
          <p:cNvSpPr>
            <a:spLocks noEditPoints="1"/>
          </p:cNvSpPr>
          <p:nvPr/>
        </p:nvSpPr>
        <p:spPr bwMode="auto">
          <a:xfrm>
            <a:off x="17112965" y="5692362"/>
            <a:ext cx="866288" cy="744962"/>
          </a:xfrm>
          <a:custGeom>
            <a:avLst/>
            <a:gdLst>
              <a:gd name="T0" fmla="*/ 2832 w 3774"/>
              <a:gd name="T1" fmla="*/ 707 h 3247"/>
              <a:gd name="T2" fmla="*/ 2212 w 3774"/>
              <a:gd name="T3" fmla="*/ 0 h 3247"/>
              <a:gd name="T4" fmla="*/ 0 w 3774"/>
              <a:gd name="T5" fmla="*/ 619 h 3247"/>
              <a:gd name="T6" fmla="*/ 32 w 3774"/>
              <a:gd name="T7" fmla="*/ 2537 h 3247"/>
              <a:gd name="T8" fmla="*/ 88 w 3774"/>
              <a:gd name="T9" fmla="*/ 2525 h 3247"/>
              <a:gd name="T10" fmla="*/ 942 w 3774"/>
              <a:gd name="T11" fmla="*/ 2028 h 3247"/>
              <a:gd name="T12" fmla="*/ 1561 w 3774"/>
              <a:gd name="T13" fmla="*/ 2735 h 3247"/>
              <a:gd name="T14" fmla="*/ 3686 w 3774"/>
              <a:gd name="T15" fmla="*/ 3231 h 3247"/>
              <a:gd name="T16" fmla="*/ 3742 w 3774"/>
              <a:gd name="T17" fmla="*/ 3244 h 3247"/>
              <a:gd name="T18" fmla="*/ 3774 w 3774"/>
              <a:gd name="T19" fmla="*/ 1326 h 3247"/>
              <a:gd name="T20" fmla="*/ 536 w 3774"/>
              <a:gd name="T21" fmla="*/ 1926 h 3247"/>
              <a:gd name="T22" fmla="*/ 102 w 3774"/>
              <a:gd name="T23" fmla="*/ 2361 h 3247"/>
              <a:gd name="T24" fmla="*/ 619 w 3774"/>
              <a:gd name="T25" fmla="*/ 102 h 3247"/>
              <a:gd name="T26" fmla="*/ 2730 w 3774"/>
              <a:gd name="T27" fmla="*/ 619 h 3247"/>
              <a:gd name="T28" fmla="*/ 2212 w 3774"/>
              <a:gd name="T29" fmla="*/ 1926 h 3247"/>
              <a:gd name="T30" fmla="*/ 3672 w 3774"/>
              <a:gd name="T31" fmla="*/ 3068 h 3247"/>
              <a:gd name="T32" fmla="*/ 3238 w 3774"/>
              <a:gd name="T33" fmla="*/ 2633 h 3247"/>
              <a:gd name="T34" fmla="*/ 1044 w 3774"/>
              <a:gd name="T35" fmla="*/ 2115 h 3247"/>
              <a:gd name="T36" fmla="*/ 2212 w 3774"/>
              <a:gd name="T37" fmla="*/ 2028 h 3247"/>
              <a:gd name="T38" fmla="*/ 2832 w 3774"/>
              <a:gd name="T39" fmla="*/ 809 h 3247"/>
              <a:gd name="T40" fmla="*/ 3672 w 3774"/>
              <a:gd name="T41" fmla="*/ 1326 h 3247"/>
              <a:gd name="T42" fmla="*/ 769 w 3774"/>
              <a:gd name="T43" fmla="*/ 965 h 3247"/>
              <a:gd name="T44" fmla="*/ 769 w 3774"/>
              <a:gd name="T45" fmla="*/ 1160 h 3247"/>
              <a:gd name="T46" fmla="*/ 769 w 3774"/>
              <a:gd name="T47" fmla="*/ 965 h 3247"/>
              <a:gd name="T48" fmla="*/ 769 w 3774"/>
              <a:gd name="T49" fmla="*/ 1058 h 3247"/>
              <a:gd name="T50" fmla="*/ 764 w 3774"/>
              <a:gd name="T51" fmla="*/ 1062 h 3247"/>
              <a:gd name="T52" fmla="*/ 1513 w 3774"/>
              <a:gd name="T53" fmla="*/ 1062 h 3247"/>
              <a:gd name="T54" fmla="*/ 1319 w 3774"/>
              <a:gd name="T55" fmla="*/ 1062 h 3247"/>
              <a:gd name="T56" fmla="*/ 1416 w 3774"/>
              <a:gd name="T57" fmla="*/ 1058 h 3247"/>
              <a:gd name="T58" fmla="*/ 1411 w 3774"/>
              <a:gd name="T59" fmla="*/ 1062 h 3247"/>
              <a:gd name="T60" fmla="*/ 2062 w 3774"/>
              <a:gd name="T61" fmla="*/ 1160 h 3247"/>
              <a:gd name="T62" fmla="*/ 2062 w 3774"/>
              <a:gd name="T63" fmla="*/ 965 h 3247"/>
              <a:gd name="T64" fmla="*/ 2062 w 3774"/>
              <a:gd name="T65" fmla="*/ 1160 h 3247"/>
              <a:gd name="T66" fmla="*/ 2067 w 3774"/>
              <a:gd name="T67" fmla="*/ 1062 h 3247"/>
              <a:gd name="T68" fmla="*/ 2062 w 3774"/>
              <a:gd name="T69" fmla="*/ 1058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74" h="3247">
                <a:moveTo>
                  <a:pt x="3155" y="707"/>
                </a:moveTo>
                <a:cubicBezTo>
                  <a:pt x="2832" y="707"/>
                  <a:pt x="2832" y="707"/>
                  <a:pt x="2832" y="707"/>
                </a:cubicBezTo>
                <a:cubicBezTo>
                  <a:pt x="2832" y="619"/>
                  <a:pt x="2832" y="619"/>
                  <a:pt x="2832" y="619"/>
                </a:cubicBezTo>
                <a:cubicBezTo>
                  <a:pt x="2832" y="278"/>
                  <a:pt x="2554" y="0"/>
                  <a:pt x="2212" y="0"/>
                </a:cubicBezTo>
                <a:cubicBezTo>
                  <a:pt x="619" y="0"/>
                  <a:pt x="619" y="0"/>
                  <a:pt x="619" y="0"/>
                </a:cubicBezTo>
                <a:cubicBezTo>
                  <a:pt x="278" y="0"/>
                  <a:pt x="0" y="278"/>
                  <a:pt x="0" y="619"/>
                </a:cubicBezTo>
                <a:cubicBezTo>
                  <a:pt x="0" y="2490"/>
                  <a:pt x="0" y="2490"/>
                  <a:pt x="0" y="2490"/>
                </a:cubicBezTo>
                <a:cubicBezTo>
                  <a:pt x="0" y="2510"/>
                  <a:pt x="13" y="2529"/>
                  <a:pt x="32" y="2537"/>
                </a:cubicBezTo>
                <a:cubicBezTo>
                  <a:pt x="38" y="2539"/>
                  <a:pt x="45" y="2541"/>
                  <a:pt x="51" y="2541"/>
                </a:cubicBezTo>
                <a:cubicBezTo>
                  <a:pt x="65" y="2541"/>
                  <a:pt x="78" y="2535"/>
                  <a:pt x="88" y="2525"/>
                </a:cubicBezTo>
                <a:cubicBezTo>
                  <a:pt x="558" y="2028"/>
                  <a:pt x="558" y="2028"/>
                  <a:pt x="558" y="2028"/>
                </a:cubicBezTo>
                <a:cubicBezTo>
                  <a:pt x="942" y="2028"/>
                  <a:pt x="942" y="2028"/>
                  <a:pt x="942" y="2028"/>
                </a:cubicBezTo>
                <a:cubicBezTo>
                  <a:pt x="942" y="2115"/>
                  <a:pt x="942" y="2115"/>
                  <a:pt x="942" y="2115"/>
                </a:cubicBezTo>
                <a:cubicBezTo>
                  <a:pt x="942" y="2457"/>
                  <a:pt x="1220" y="2735"/>
                  <a:pt x="1561" y="2735"/>
                </a:cubicBezTo>
                <a:cubicBezTo>
                  <a:pt x="3216" y="2735"/>
                  <a:pt x="3216" y="2735"/>
                  <a:pt x="3216" y="2735"/>
                </a:cubicBezTo>
                <a:cubicBezTo>
                  <a:pt x="3686" y="3231"/>
                  <a:pt x="3686" y="3231"/>
                  <a:pt x="3686" y="3231"/>
                </a:cubicBezTo>
                <a:cubicBezTo>
                  <a:pt x="3695" y="3242"/>
                  <a:pt x="3709" y="3247"/>
                  <a:pt x="3723" y="3247"/>
                </a:cubicBezTo>
                <a:cubicBezTo>
                  <a:pt x="3729" y="3247"/>
                  <a:pt x="3735" y="3246"/>
                  <a:pt x="3742" y="3244"/>
                </a:cubicBezTo>
                <a:cubicBezTo>
                  <a:pt x="3761" y="3236"/>
                  <a:pt x="3774" y="3217"/>
                  <a:pt x="3774" y="3196"/>
                </a:cubicBezTo>
                <a:cubicBezTo>
                  <a:pt x="3774" y="1326"/>
                  <a:pt x="3774" y="1326"/>
                  <a:pt x="3774" y="1326"/>
                </a:cubicBezTo>
                <a:cubicBezTo>
                  <a:pt x="3774" y="984"/>
                  <a:pt x="3496" y="707"/>
                  <a:pt x="3155" y="707"/>
                </a:cubicBezTo>
                <a:close/>
                <a:moveTo>
                  <a:pt x="536" y="1926"/>
                </a:moveTo>
                <a:cubicBezTo>
                  <a:pt x="522" y="1926"/>
                  <a:pt x="508" y="1932"/>
                  <a:pt x="499" y="1942"/>
                </a:cubicBezTo>
                <a:cubicBezTo>
                  <a:pt x="102" y="2361"/>
                  <a:pt x="102" y="2361"/>
                  <a:pt x="102" y="2361"/>
                </a:cubicBezTo>
                <a:cubicBezTo>
                  <a:pt x="102" y="619"/>
                  <a:pt x="102" y="619"/>
                  <a:pt x="102" y="619"/>
                </a:cubicBezTo>
                <a:cubicBezTo>
                  <a:pt x="102" y="334"/>
                  <a:pt x="334" y="102"/>
                  <a:pt x="619" y="102"/>
                </a:cubicBezTo>
                <a:cubicBezTo>
                  <a:pt x="2212" y="102"/>
                  <a:pt x="2212" y="102"/>
                  <a:pt x="2212" y="102"/>
                </a:cubicBezTo>
                <a:cubicBezTo>
                  <a:pt x="2498" y="102"/>
                  <a:pt x="2730" y="334"/>
                  <a:pt x="2730" y="619"/>
                </a:cubicBezTo>
                <a:cubicBezTo>
                  <a:pt x="2730" y="1409"/>
                  <a:pt x="2730" y="1409"/>
                  <a:pt x="2730" y="1409"/>
                </a:cubicBezTo>
                <a:cubicBezTo>
                  <a:pt x="2730" y="1694"/>
                  <a:pt x="2498" y="1926"/>
                  <a:pt x="2212" y="1926"/>
                </a:cubicBezTo>
                <a:lnTo>
                  <a:pt x="536" y="1926"/>
                </a:lnTo>
                <a:close/>
                <a:moveTo>
                  <a:pt x="3672" y="3068"/>
                </a:moveTo>
                <a:cubicBezTo>
                  <a:pt x="3275" y="2649"/>
                  <a:pt x="3275" y="2649"/>
                  <a:pt x="3275" y="2649"/>
                </a:cubicBezTo>
                <a:cubicBezTo>
                  <a:pt x="3265" y="2638"/>
                  <a:pt x="3252" y="2633"/>
                  <a:pt x="3238" y="2633"/>
                </a:cubicBezTo>
                <a:cubicBezTo>
                  <a:pt x="1561" y="2633"/>
                  <a:pt x="1561" y="2633"/>
                  <a:pt x="1561" y="2633"/>
                </a:cubicBezTo>
                <a:cubicBezTo>
                  <a:pt x="1276" y="2633"/>
                  <a:pt x="1044" y="2401"/>
                  <a:pt x="1044" y="2115"/>
                </a:cubicBezTo>
                <a:cubicBezTo>
                  <a:pt x="1044" y="2028"/>
                  <a:pt x="1044" y="2028"/>
                  <a:pt x="1044" y="2028"/>
                </a:cubicBezTo>
                <a:cubicBezTo>
                  <a:pt x="2212" y="2028"/>
                  <a:pt x="2212" y="2028"/>
                  <a:pt x="2212" y="2028"/>
                </a:cubicBezTo>
                <a:cubicBezTo>
                  <a:pt x="2554" y="2028"/>
                  <a:pt x="2832" y="1750"/>
                  <a:pt x="2832" y="1409"/>
                </a:cubicBezTo>
                <a:cubicBezTo>
                  <a:pt x="2832" y="809"/>
                  <a:pt x="2832" y="809"/>
                  <a:pt x="2832" y="809"/>
                </a:cubicBezTo>
                <a:cubicBezTo>
                  <a:pt x="3155" y="809"/>
                  <a:pt x="3155" y="809"/>
                  <a:pt x="3155" y="809"/>
                </a:cubicBezTo>
                <a:cubicBezTo>
                  <a:pt x="3440" y="809"/>
                  <a:pt x="3672" y="1041"/>
                  <a:pt x="3672" y="1326"/>
                </a:cubicBezTo>
                <a:lnTo>
                  <a:pt x="3672" y="3068"/>
                </a:lnTo>
                <a:close/>
                <a:moveTo>
                  <a:pt x="769" y="965"/>
                </a:moveTo>
                <a:cubicBezTo>
                  <a:pt x="716" y="965"/>
                  <a:pt x="672" y="1009"/>
                  <a:pt x="672" y="1062"/>
                </a:cubicBezTo>
                <a:cubicBezTo>
                  <a:pt x="672" y="1116"/>
                  <a:pt x="716" y="1160"/>
                  <a:pt x="769" y="1160"/>
                </a:cubicBezTo>
                <a:cubicBezTo>
                  <a:pt x="823" y="1160"/>
                  <a:pt x="866" y="1116"/>
                  <a:pt x="866" y="1062"/>
                </a:cubicBezTo>
                <a:cubicBezTo>
                  <a:pt x="866" y="1009"/>
                  <a:pt x="823" y="965"/>
                  <a:pt x="769" y="965"/>
                </a:cubicBezTo>
                <a:close/>
                <a:moveTo>
                  <a:pt x="764" y="1062"/>
                </a:moveTo>
                <a:cubicBezTo>
                  <a:pt x="764" y="1060"/>
                  <a:pt x="766" y="1058"/>
                  <a:pt x="769" y="1058"/>
                </a:cubicBezTo>
                <a:cubicBezTo>
                  <a:pt x="772" y="1058"/>
                  <a:pt x="774" y="1060"/>
                  <a:pt x="774" y="1062"/>
                </a:cubicBezTo>
                <a:cubicBezTo>
                  <a:pt x="774" y="1068"/>
                  <a:pt x="764" y="1068"/>
                  <a:pt x="764" y="1062"/>
                </a:cubicBezTo>
                <a:close/>
                <a:moveTo>
                  <a:pt x="1416" y="1160"/>
                </a:moveTo>
                <a:cubicBezTo>
                  <a:pt x="1469" y="1160"/>
                  <a:pt x="1513" y="1116"/>
                  <a:pt x="1513" y="1062"/>
                </a:cubicBezTo>
                <a:cubicBezTo>
                  <a:pt x="1513" y="1009"/>
                  <a:pt x="1469" y="965"/>
                  <a:pt x="1416" y="965"/>
                </a:cubicBezTo>
                <a:cubicBezTo>
                  <a:pt x="1362" y="965"/>
                  <a:pt x="1319" y="1009"/>
                  <a:pt x="1319" y="1062"/>
                </a:cubicBezTo>
                <a:cubicBezTo>
                  <a:pt x="1319" y="1116"/>
                  <a:pt x="1362" y="1160"/>
                  <a:pt x="1416" y="1160"/>
                </a:cubicBezTo>
                <a:close/>
                <a:moveTo>
                  <a:pt x="1416" y="1058"/>
                </a:moveTo>
                <a:cubicBezTo>
                  <a:pt x="1418" y="1058"/>
                  <a:pt x="1421" y="1060"/>
                  <a:pt x="1421" y="1062"/>
                </a:cubicBezTo>
                <a:cubicBezTo>
                  <a:pt x="1421" y="1068"/>
                  <a:pt x="1411" y="1068"/>
                  <a:pt x="1411" y="1062"/>
                </a:cubicBezTo>
                <a:cubicBezTo>
                  <a:pt x="1411" y="1060"/>
                  <a:pt x="1413" y="1058"/>
                  <a:pt x="1416" y="1058"/>
                </a:cubicBezTo>
                <a:close/>
                <a:moveTo>
                  <a:pt x="2062" y="1160"/>
                </a:moveTo>
                <a:cubicBezTo>
                  <a:pt x="2116" y="1160"/>
                  <a:pt x="2159" y="1116"/>
                  <a:pt x="2159" y="1062"/>
                </a:cubicBezTo>
                <a:cubicBezTo>
                  <a:pt x="2159" y="1009"/>
                  <a:pt x="2116" y="965"/>
                  <a:pt x="2062" y="965"/>
                </a:cubicBezTo>
                <a:cubicBezTo>
                  <a:pt x="2009" y="965"/>
                  <a:pt x="1965" y="1009"/>
                  <a:pt x="1965" y="1062"/>
                </a:cubicBezTo>
                <a:cubicBezTo>
                  <a:pt x="1965" y="1116"/>
                  <a:pt x="2009" y="1160"/>
                  <a:pt x="2062" y="1160"/>
                </a:cubicBezTo>
                <a:close/>
                <a:moveTo>
                  <a:pt x="2062" y="1058"/>
                </a:moveTo>
                <a:cubicBezTo>
                  <a:pt x="2065" y="1058"/>
                  <a:pt x="2067" y="1060"/>
                  <a:pt x="2067" y="1062"/>
                </a:cubicBezTo>
                <a:cubicBezTo>
                  <a:pt x="2067" y="1068"/>
                  <a:pt x="2058" y="1068"/>
                  <a:pt x="2058" y="1062"/>
                </a:cubicBezTo>
                <a:cubicBezTo>
                  <a:pt x="2058" y="1060"/>
                  <a:pt x="2060" y="1058"/>
                  <a:pt x="2062" y="105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12"/>
          <p:cNvSpPr>
            <a:spLocks noEditPoints="1"/>
          </p:cNvSpPr>
          <p:nvPr/>
        </p:nvSpPr>
        <p:spPr bwMode="auto">
          <a:xfrm>
            <a:off x="6364941" y="4151664"/>
            <a:ext cx="910080" cy="795854"/>
          </a:xfrm>
          <a:custGeom>
            <a:avLst/>
            <a:gdLst>
              <a:gd name="T0" fmla="*/ 596 w 1591"/>
              <a:gd name="T1" fmla="*/ 323 h 1390"/>
              <a:gd name="T2" fmla="*/ 586 w 1591"/>
              <a:gd name="T3" fmla="*/ 846 h 1390"/>
              <a:gd name="T4" fmla="*/ 1180 w 1591"/>
              <a:gd name="T5" fmla="*/ 1183 h 1390"/>
              <a:gd name="T6" fmla="*/ 1199 w 1591"/>
              <a:gd name="T7" fmla="*/ 1182 h 1390"/>
              <a:gd name="T8" fmla="*/ 1208 w 1591"/>
              <a:gd name="T9" fmla="*/ 20 h 1390"/>
              <a:gd name="T10" fmla="*/ 1180 w 1591"/>
              <a:gd name="T11" fmla="*/ 3 h 1390"/>
              <a:gd name="T12" fmla="*/ 624 w 1591"/>
              <a:gd name="T13" fmla="*/ 835 h 1390"/>
              <a:gd name="T14" fmla="*/ 1171 w 1591"/>
              <a:gd name="T15" fmla="*/ 52 h 1390"/>
              <a:gd name="T16" fmla="*/ 195 w 1591"/>
              <a:gd name="T17" fmla="*/ 428 h 1390"/>
              <a:gd name="T18" fmla="*/ 544 w 1591"/>
              <a:gd name="T19" fmla="*/ 372 h 1390"/>
              <a:gd name="T20" fmla="*/ 544 w 1591"/>
              <a:gd name="T21" fmla="*/ 334 h 1390"/>
              <a:gd name="T22" fmla="*/ 168 w 1591"/>
              <a:gd name="T23" fmla="*/ 401 h 1390"/>
              <a:gd name="T24" fmla="*/ 111 w 1591"/>
              <a:gd name="T25" fmla="*/ 492 h 1390"/>
              <a:gd name="T26" fmla="*/ 0 w 1591"/>
              <a:gd name="T27" fmla="*/ 574 h 1390"/>
              <a:gd name="T28" fmla="*/ 82 w 1591"/>
              <a:gd name="T29" fmla="*/ 694 h 1390"/>
              <a:gd name="T30" fmla="*/ 112 w 1591"/>
              <a:gd name="T31" fmla="*/ 694 h 1390"/>
              <a:gd name="T32" fmla="*/ 328 w 1591"/>
              <a:gd name="T33" fmla="*/ 851 h 1390"/>
              <a:gd name="T34" fmla="*/ 563 w 1591"/>
              <a:gd name="T35" fmla="*/ 832 h 1390"/>
              <a:gd name="T36" fmla="*/ 328 w 1591"/>
              <a:gd name="T37" fmla="*/ 813 h 1390"/>
              <a:gd name="T38" fmla="*/ 139 w 1591"/>
              <a:gd name="T39" fmla="*/ 624 h 1390"/>
              <a:gd name="T40" fmla="*/ 195 w 1591"/>
              <a:gd name="T41" fmla="*/ 428 h 1390"/>
              <a:gd name="T42" fmla="*/ 38 w 1591"/>
              <a:gd name="T43" fmla="*/ 612 h 1390"/>
              <a:gd name="T44" fmla="*/ 82 w 1591"/>
              <a:gd name="T45" fmla="*/ 530 h 1390"/>
              <a:gd name="T46" fmla="*/ 101 w 1591"/>
              <a:gd name="T47" fmla="*/ 562 h 1390"/>
              <a:gd name="T48" fmla="*/ 104 w 1591"/>
              <a:gd name="T49" fmla="*/ 656 h 1390"/>
              <a:gd name="T50" fmla="*/ 1591 w 1591"/>
              <a:gd name="T51" fmla="*/ 593 h 1390"/>
              <a:gd name="T52" fmla="*/ 1498 w 1591"/>
              <a:gd name="T53" fmla="*/ 936 h 1390"/>
              <a:gd name="T54" fmla="*/ 1481 w 1591"/>
              <a:gd name="T55" fmla="*/ 909 h 1390"/>
              <a:gd name="T56" fmla="*/ 1481 w 1591"/>
              <a:gd name="T57" fmla="*/ 277 h 1390"/>
              <a:gd name="T58" fmla="*/ 1515 w 1591"/>
              <a:gd name="T59" fmla="*/ 261 h 1390"/>
              <a:gd name="T60" fmla="*/ 1406 w 1591"/>
              <a:gd name="T61" fmla="*/ 371 h 1390"/>
              <a:gd name="T62" fmla="*/ 1406 w 1591"/>
              <a:gd name="T63" fmla="*/ 815 h 1390"/>
              <a:gd name="T64" fmla="*/ 1382 w 1591"/>
              <a:gd name="T65" fmla="*/ 826 h 1390"/>
              <a:gd name="T66" fmla="*/ 1410 w 1591"/>
              <a:gd name="T67" fmla="*/ 593 h 1390"/>
              <a:gd name="T68" fmla="*/ 1382 w 1591"/>
              <a:gd name="T69" fmla="*/ 360 h 1390"/>
              <a:gd name="T70" fmla="*/ 1292 w 1591"/>
              <a:gd name="T71" fmla="*/ 489 h 1390"/>
              <a:gd name="T72" fmla="*/ 1292 w 1591"/>
              <a:gd name="T73" fmla="*/ 697 h 1390"/>
              <a:gd name="T74" fmla="*/ 1269 w 1591"/>
              <a:gd name="T75" fmla="*/ 712 h 1390"/>
              <a:gd name="T76" fmla="*/ 1266 w 1591"/>
              <a:gd name="T77" fmla="*/ 593 h 1390"/>
              <a:gd name="T78" fmla="*/ 1269 w 1591"/>
              <a:gd name="T79" fmla="*/ 474 h 1390"/>
              <a:gd name="T80" fmla="*/ 499 w 1591"/>
              <a:gd name="T81" fmla="*/ 890 h 1390"/>
              <a:gd name="T82" fmla="*/ 417 w 1591"/>
              <a:gd name="T83" fmla="*/ 1390 h 1390"/>
              <a:gd name="T84" fmla="*/ 297 w 1591"/>
              <a:gd name="T85" fmla="*/ 1307 h 1390"/>
              <a:gd name="T86" fmla="*/ 316 w 1591"/>
              <a:gd name="T87" fmla="*/ 871 h 1390"/>
              <a:gd name="T88" fmla="*/ 335 w 1591"/>
              <a:gd name="T89" fmla="*/ 1307 h 1390"/>
              <a:gd name="T90" fmla="*/ 417 w 1591"/>
              <a:gd name="T91" fmla="*/ 1352 h 1390"/>
              <a:gd name="T92" fmla="*/ 462 w 1591"/>
              <a:gd name="T93" fmla="*/ 890 h 1390"/>
              <a:gd name="T94" fmla="*/ 499 w 1591"/>
              <a:gd name="T95" fmla="*/ 89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91" h="1390">
                <a:moveTo>
                  <a:pt x="1180" y="3"/>
                </a:moveTo>
                <a:cubicBezTo>
                  <a:pt x="596" y="323"/>
                  <a:pt x="596" y="323"/>
                  <a:pt x="596" y="323"/>
                </a:cubicBezTo>
                <a:cubicBezTo>
                  <a:pt x="590" y="326"/>
                  <a:pt x="586" y="333"/>
                  <a:pt x="586" y="340"/>
                </a:cubicBezTo>
                <a:cubicBezTo>
                  <a:pt x="586" y="846"/>
                  <a:pt x="586" y="846"/>
                  <a:pt x="586" y="846"/>
                </a:cubicBezTo>
                <a:cubicBezTo>
                  <a:pt x="586" y="853"/>
                  <a:pt x="590" y="860"/>
                  <a:pt x="596" y="863"/>
                </a:cubicBezTo>
                <a:cubicBezTo>
                  <a:pt x="1180" y="1183"/>
                  <a:pt x="1180" y="1183"/>
                  <a:pt x="1180" y="1183"/>
                </a:cubicBezTo>
                <a:cubicBezTo>
                  <a:pt x="1183" y="1184"/>
                  <a:pt x="1186" y="1185"/>
                  <a:pt x="1189" y="1185"/>
                </a:cubicBezTo>
                <a:cubicBezTo>
                  <a:pt x="1193" y="1185"/>
                  <a:pt x="1196" y="1184"/>
                  <a:pt x="1199" y="1182"/>
                </a:cubicBezTo>
                <a:cubicBezTo>
                  <a:pt x="1205" y="1179"/>
                  <a:pt x="1208" y="1173"/>
                  <a:pt x="1208" y="1166"/>
                </a:cubicBezTo>
                <a:cubicBezTo>
                  <a:pt x="1208" y="20"/>
                  <a:pt x="1208" y="20"/>
                  <a:pt x="1208" y="20"/>
                </a:cubicBezTo>
                <a:cubicBezTo>
                  <a:pt x="1208" y="13"/>
                  <a:pt x="1205" y="7"/>
                  <a:pt x="1199" y="3"/>
                </a:cubicBezTo>
                <a:cubicBezTo>
                  <a:pt x="1193" y="0"/>
                  <a:pt x="1186" y="0"/>
                  <a:pt x="1180" y="3"/>
                </a:cubicBezTo>
                <a:close/>
                <a:moveTo>
                  <a:pt x="1171" y="1134"/>
                </a:moveTo>
                <a:cubicBezTo>
                  <a:pt x="624" y="835"/>
                  <a:pt x="624" y="835"/>
                  <a:pt x="624" y="835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1171" y="52"/>
                  <a:pt x="1171" y="52"/>
                  <a:pt x="1171" y="52"/>
                </a:cubicBezTo>
                <a:lnTo>
                  <a:pt x="1171" y="1134"/>
                </a:lnTo>
                <a:close/>
                <a:moveTo>
                  <a:pt x="195" y="428"/>
                </a:moveTo>
                <a:cubicBezTo>
                  <a:pt x="230" y="392"/>
                  <a:pt x="278" y="372"/>
                  <a:pt x="328" y="372"/>
                </a:cubicBezTo>
                <a:cubicBezTo>
                  <a:pt x="544" y="372"/>
                  <a:pt x="544" y="372"/>
                  <a:pt x="544" y="372"/>
                </a:cubicBezTo>
                <a:cubicBezTo>
                  <a:pt x="555" y="372"/>
                  <a:pt x="563" y="364"/>
                  <a:pt x="563" y="353"/>
                </a:cubicBezTo>
                <a:cubicBezTo>
                  <a:pt x="563" y="343"/>
                  <a:pt x="555" y="334"/>
                  <a:pt x="544" y="334"/>
                </a:cubicBezTo>
                <a:cubicBezTo>
                  <a:pt x="328" y="334"/>
                  <a:pt x="328" y="334"/>
                  <a:pt x="328" y="334"/>
                </a:cubicBezTo>
                <a:cubicBezTo>
                  <a:pt x="268" y="334"/>
                  <a:pt x="211" y="358"/>
                  <a:pt x="168" y="401"/>
                </a:cubicBezTo>
                <a:cubicBezTo>
                  <a:pt x="142" y="427"/>
                  <a:pt x="123" y="458"/>
                  <a:pt x="112" y="492"/>
                </a:cubicBezTo>
                <a:cubicBezTo>
                  <a:pt x="112" y="492"/>
                  <a:pt x="111" y="492"/>
                  <a:pt x="111" y="492"/>
                </a:cubicBezTo>
                <a:cubicBezTo>
                  <a:pt x="82" y="492"/>
                  <a:pt x="82" y="492"/>
                  <a:pt x="82" y="492"/>
                </a:cubicBezTo>
                <a:cubicBezTo>
                  <a:pt x="36" y="492"/>
                  <a:pt x="0" y="529"/>
                  <a:pt x="0" y="574"/>
                </a:cubicBezTo>
                <a:cubicBezTo>
                  <a:pt x="0" y="612"/>
                  <a:pt x="0" y="612"/>
                  <a:pt x="0" y="612"/>
                </a:cubicBezTo>
                <a:cubicBezTo>
                  <a:pt x="0" y="657"/>
                  <a:pt x="36" y="694"/>
                  <a:pt x="82" y="694"/>
                </a:cubicBezTo>
                <a:cubicBezTo>
                  <a:pt x="111" y="694"/>
                  <a:pt x="111" y="694"/>
                  <a:pt x="111" y="694"/>
                </a:cubicBezTo>
                <a:cubicBezTo>
                  <a:pt x="111" y="694"/>
                  <a:pt x="112" y="694"/>
                  <a:pt x="112" y="694"/>
                </a:cubicBezTo>
                <a:cubicBezTo>
                  <a:pt x="123" y="728"/>
                  <a:pt x="142" y="759"/>
                  <a:pt x="168" y="785"/>
                </a:cubicBezTo>
                <a:cubicBezTo>
                  <a:pt x="211" y="828"/>
                  <a:pt x="268" y="851"/>
                  <a:pt x="328" y="851"/>
                </a:cubicBezTo>
                <a:cubicBezTo>
                  <a:pt x="544" y="851"/>
                  <a:pt x="544" y="851"/>
                  <a:pt x="544" y="851"/>
                </a:cubicBezTo>
                <a:cubicBezTo>
                  <a:pt x="555" y="851"/>
                  <a:pt x="563" y="843"/>
                  <a:pt x="563" y="832"/>
                </a:cubicBezTo>
                <a:cubicBezTo>
                  <a:pt x="563" y="822"/>
                  <a:pt x="555" y="813"/>
                  <a:pt x="544" y="813"/>
                </a:cubicBezTo>
                <a:cubicBezTo>
                  <a:pt x="328" y="813"/>
                  <a:pt x="328" y="813"/>
                  <a:pt x="328" y="813"/>
                </a:cubicBezTo>
                <a:cubicBezTo>
                  <a:pt x="278" y="813"/>
                  <a:pt x="230" y="794"/>
                  <a:pt x="194" y="758"/>
                </a:cubicBezTo>
                <a:cubicBezTo>
                  <a:pt x="159" y="722"/>
                  <a:pt x="139" y="675"/>
                  <a:pt x="139" y="624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39" y="511"/>
                  <a:pt x="159" y="464"/>
                  <a:pt x="195" y="428"/>
                </a:cubicBezTo>
                <a:close/>
                <a:moveTo>
                  <a:pt x="82" y="656"/>
                </a:moveTo>
                <a:cubicBezTo>
                  <a:pt x="57" y="656"/>
                  <a:pt x="38" y="636"/>
                  <a:pt x="38" y="612"/>
                </a:cubicBezTo>
                <a:cubicBezTo>
                  <a:pt x="38" y="574"/>
                  <a:pt x="38" y="574"/>
                  <a:pt x="38" y="574"/>
                </a:cubicBezTo>
                <a:cubicBezTo>
                  <a:pt x="38" y="550"/>
                  <a:pt x="57" y="530"/>
                  <a:pt x="82" y="530"/>
                </a:cubicBezTo>
                <a:cubicBezTo>
                  <a:pt x="104" y="530"/>
                  <a:pt x="104" y="530"/>
                  <a:pt x="104" y="530"/>
                </a:cubicBezTo>
                <a:cubicBezTo>
                  <a:pt x="102" y="540"/>
                  <a:pt x="101" y="551"/>
                  <a:pt x="101" y="562"/>
                </a:cubicBezTo>
                <a:cubicBezTo>
                  <a:pt x="101" y="624"/>
                  <a:pt x="101" y="624"/>
                  <a:pt x="101" y="624"/>
                </a:cubicBezTo>
                <a:cubicBezTo>
                  <a:pt x="101" y="635"/>
                  <a:pt x="102" y="646"/>
                  <a:pt x="104" y="656"/>
                </a:cubicBezTo>
                <a:lnTo>
                  <a:pt x="82" y="656"/>
                </a:lnTo>
                <a:close/>
                <a:moveTo>
                  <a:pt x="1591" y="593"/>
                </a:moveTo>
                <a:cubicBezTo>
                  <a:pt x="1591" y="709"/>
                  <a:pt x="1565" y="821"/>
                  <a:pt x="1515" y="925"/>
                </a:cubicBezTo>
                <a:cubicBezTo>
                  <a:pt x="1511" y="932"/>
                  <a:pt x="1505" y="936"/>
                  <a:pt x="1498" y="936"/>
                </a:cubicBezTo>
                <a:cubicBezTo>
                  <a:pt x="1495" y="936"/>
                  <a:pt x="1492" y="935"/>
                  <a:pt x="1489" y="934"/>
                </a:cubicBezTo>
                <a:cubicBezTo>
                  <a:pt x="1480" y="930"/>
                  <a:pt x="1476" y="918"/>
                  <a:pt x="1481" y="909"/>
                </a:cubicBezTo>
                <a:cubicBezTo>
                  <a:pt x="1529" y="810"/>
                  <a:pt x="1553" y="704"/>
                  <a:pt x="1553" y="593"/>
                </a:cubicBezTo>
                <a:cubicBezTo>
                  <a:pt x="1553" y="482"/>
                  <a:pt x="1529" y="376"/>
                  <a:pt x="1481" y="277"/>
                </a:cubicBezTo>
                <a:cubicBezTo>
                  <a:pt x="1476" y="268"/>
                  <a:pt x="1480" y="256"/>
                  <a:pt x="1489" y="252"/>
                </a:cubicBezTo>
                <a:cubicBezTo>
                  <a:pt x="1499" y="247"/>
                  <a:pt x="1510" y="251"/>
                  <a:pt x="1515" y="261"/>
                </a:cubicBezTo>
                <a:cubicBezTo>
                  <a:pt x="1565" y="365"/>
                  <a:pt x="1591" y="476"/>
                  <a:pt x="1591" y="593"/>
                </a:cubicBezTo>
                <a:close/>
                <a:moveTo>
                  <a:pt x="1406" y="371"/>
                </a:moveTo>
                <a:cubicBezTo>
                  <a:pt x="1434" y="442"/>
                  <a:pt x="1447" y="517"/>
                  <a:pt x="1447" y="593"/>
                </a:cubicBezTo>
                <a:cubicBezTo>
                  <a:pt x="1447" y="669"/>
                  <a:pt x="1434" y="744"/>
                  <a:pt x="1406" y="815"/>
                </a:cubicBezTo>
                <a:cubicBezTo>
                  <a:pt x="1403" y="822"/>
                  <a:pt x="1396" y="827"/>
                  <a:pt x="1388" y="827"/>
                </a:cubicBezTo>
                <a:cubicBezTo>
                  <a:pt x="1386" y="827"/>
                  <a:pt x="1384" y="826"/>
                  <a:pt x="1382" y="826"/>
                </a:cubicBezTo>
                <a:cubicBezTo>
                  <a:pt x="1372" y="822"/>
                  <a:pt x="1367" y="811"/>
                  <a:pt x="1371" y="801"/>
                </a:cubicBezTo>
                <a:cubicBezTo>
                  <a:pt x="1396" y="735"/>
                  <a:pt x="1410" y="665"/>
                  <a:pt x="1410" y="593"/>
                </a:cubicBezTo>
                <a:cubicBezTo>
                  <a:pt x="1410" y="521"/>
                  <a:pt x="1396" y="451"/>
                  <a:pt x="1371" y="385"/>
                </a:cubicBezTo>
                <a:cubicBezTo>
                  <a:pt x="1367" y="375"/>
                  <a:pt x="1372" y="364"/>
                  <a:pt x="1382" y="360"/>
                </a:cubicBezTo>
                <a:cubicBezTo>
                  <a:pt x="1391" y="357"/>
                  <a:pt x="1402" y="361"/>
                  <a:pt x="1406" y="371"/>
                </a:cubicBezTo>
                <a:close/>
                <a:moveTo>
                  <a:pt x="1292" y="489"/>
                </a:moveTo>
                <a:cubicBezTo>
                  <a:pt x="1300" y="523"/>
                  <a:pt x="1304" y="558"/>
                  <a:pt x="1304" y="593"/>
                </a:cubicBezTo>
                <a:cubicBezTo>
                  <a:pt x="1304" y="628"/>
                  <a:pt x="1300" y="663"/>
                  <a:pt x="1292" y="697"/>
                </a:cubicBezTo>
                <a:cubicBezTo>
                  <a:pt x="1290" y="706"/>
                  <a:pt x="1282" y="712"/>
                  <a:pt x="1274" y="712"/>
                </a:cubicBezTo>
                <a:cubicBezTo>
                  <a:pt x="1272" y="712"/>
                  <a:pt x="1271" y="712"/>
                  <a:pt x="1269" y="712"/>
                </a:cubicBezTo>
                <a:cubicBezTo>
                  <a:pt x="1259" y="709"/>
                  <a:pt x="1253" y="699"/>
                  <a:pt x="1255" y="689"/>
                </a:cubicBezTo>
                <a:cubicBezTo>
                  <a:pt x="1262" y="658"/>
                  <a:pt x="1266" y="625"/>
                  <a:pt x="1266" y="593"/>
                </a:cubicBezTo>
                <a:cubicBezTo>
                  <a:pt x="1266" y="561"/>
                  <a:pt x="1262" y="528"/>
                  <a:pt x="1255" y="497"/>
                </a:cubicBezTo>
                <a:cubicBezTo>
                  <a:pt x="1253" y="487"/>
                  <a:pt x="1259" y="477"/>
                  <a:pt x="1269" y="474"/>
                </a:cubicBezTo>
                <a:cubicBezTo>
                  <a:pt x="1279" y="472"/>
                  <a:pt x="1290" y="478"/>
                  <a:pt x="1292" y="489"/>
                </a:cubicBezTo>
                <a:close/>
                <a:moveTo>
                  <a:pt x="499" y="890"/>
                </a:moveTo>
                <a:cubicBezTo>
                  <a:pt x="499" y="1307"/>
                  <a:pt x="499" y="1307"/>
                  <a:pt x="499" y="1307"/>
                </a:cubicBezTo>
                <a:cubicBezTo>
                  <a:pt x="499" y="1353"/>
                  <a:pt x="463" y="1390"/>
                  <a:pt x="417" y="1390"/>
                </a:cubicBezTo>
                <a:cubicBezTo>
                  <a:pt x="379" y="1390"/>
                  <a:pt x="379" y="1390"/>
                  <a:pt x="379" y="1390"/>
                </a:cubicBezTo>
                <a:cubicBezTo>
                  <a:pt x="334" y="1390"/>
                  <a:pt x="297" y="1353"/>
                  <a:pt x="297" y="1307"/>
                </a:cubicBezTo>
                <a:cubicBezTo>
                  <a:pt x="297" y="890"/>
                  <a:pt x="297" y="890"/>
                  <a:pt x="297" y="890"/>
                </a:cubicBezTo>
                <a:cubicBezTo>
                  <a:pt x="297" y="880"/>
                  <a:pt x="306" y="871"/>
                  <a:pt x="316" y="871"/>
                </a:cubicBezTo>
                <a:cubicBezTo>
                  <a:pt x="326" y="871"/>
                  <a:pt x="335" y="880"/>
                  <a:pt x="335" y="890"/>
                </a:cubicBezTo>
                <a:cubicBezTo>
                  <a:pt x="335" y="1307"/>
                  <a:pt x="335" y="1307"/>
                  <a:pt x="335" y="1307"/>
                </a:cubicBezTo>
                <a:cubicBezTo>
                  <a:pt x="335" y="1332"/>
                  <a:pt x="355" y="1352"/>
                  <a:pt x="379" y="1352"/>
                </a:cubicBezTo>
                <a:cubicBezTo>
                  <a:pt x="417" y="1352"/>
                  <a:pt x="417" y="1352"/>
                  <a:pt x="417" y="1352"/>
                </a:cubicBezTo>
                <a:cubicBezTo>
                  <a:pt x="442" y="1352"/>
                  <a:pt x="462" y="1332"/>
                  <a:pt x="462" y="1307"/>
                </a:cubicBezTo>
                <a:cubicBezTo>
                  <a:pt x="462" y="890"/>
                  <a:pt x="462" y="890"/>
                  <a:pt x="462" y="890"/>
                </a:cubicBezTo>
                <a:cubicBezTo>
                  <a:pt x="462" y="880"/>
                  <a:pt x="470" y="871"/>
                  <a:pt x="480" y="871"/>
                </a:cubicBezTo>
                <a:cubicBezTo>
                  <a:pt x="491" y="871"/>
                  <a:pt x="499" y="880"/>
                  <a:pt x="499" y="8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76401" y="3898939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76401" y="7661756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751659" y="8391622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51659" y="5408541"/>
            <a:ext cx="395594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description of title and topic</a:t>
            </a:r>
            <a:endParaRPr lang="en-US" sz="24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chemeClr val="accent2"/>
                </a:solidFill>
              </a:rPr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Makes a Movie Successful</a:t>
            </a:r>
          </a:p>
        </p:txBody>
      </p:sp>
      <p:sp>
        <p:nvSpPr>
          <p:cNvPr id="7" name="Oval 6"/>
          <p:cNvSpPr/>
          <p:nvPr/>
        </p:nvSpPr>
        <p:spPr>
          <a:xfrm>
            <a:off x="12865271" y="3344627"/>
            <a:ext cx="3782337" cy="37823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1" name="Group 80"/>
          <p:cNvGrpSpPr/>
          <p:nvPr/>
        </p:nvGrpSpPr>
        <p:grpSpPr>
          <a:xfrm>
            <a:off x="13770667" y="4275370"/>
            <a:ext cx="1971543" cy="1920850"/>
            <a:chOff x="13770667" y="4296701"/>
            <a:chExt cx="1971543" cy="1920850"/>
          </a:xfrm>
        </p:grpSpPr>
        <p:sp>
          <p:nvSpPr>
            <p:cNvPr id="14" name="Freeform 43"/>
            <p:cNvSpPr>
              <a:spLocks/>
            </p:cNvSpPr>
            <p:nvPr/>
          </p:nvSpPr>
          <p:spPr bwMode="auto">
            <a:xfrm>
              <a:off x="14292539" y="4296701"/>
              <a:ext cx="927800" cy="1196726"/>
            </a:xfrm>
            <a:custGeom>
              <a:avLst/>
              <a:gdLst>
                <a:gd name="T0" fmla="*/ 638 w 690"/>
                <a:gd name="T1" fmla="*/ 411 h 890"/>
                <a:gd name="T2" fmla="*/ 338 w 690"/>
                <a:gd name="T3" fmla="*/ 741 h 890"/>
                <a:gd name="T4" fmla="*/ 338 w 690"/>
                <a:gd name="T5" fmla="*/ 430 h 890"/>
                <a:gd name="T6" fmla="*/ 690 w 690"/>
                <a:gd name="T7" fmla="*/ 0 h 890"/>
                <a:gd name="T8" fmla="*/ 100 w 690"/>
                <a:gd name="T9" fmla="*/ 0 h 890"/>
                <a:gd name="T10" fmla="*/ 143 w 690"/>
                <a:gd name="T11" fmla="*/ 53 h 890"/>
                <a:gd name="T12" fmla="*/ 579 w 690"/>
                <a:gd name="T13" fmla="*/ 53 h 890"/>
                <a:gd name="T14" fmla="*/ 312 w 690"/>
                <a:gd name="T15" fmla="*/ 379 h 890"/>
                <a:gd name="T16" fmla="*/ 311 w 690"/>
                <a:gd name="T17" fmla="*/ 380 h 890"/>
                <a:gd name="T18" fmla="*/ 310 w 690"/>
                <a:gd name="T19" fmla="*/ 379 h 890"/>
                <a:gd name="T20" fmla="*/ 0 w 690"/>
                <a:gd name="T21" fmla="*/ 0 h 890"/>
                <a:gd name="T22" fmla="*/ 0 w 690"/>
                <a:gd name="T23" fmla="*/ 507 h 890"/>
                <a:gd name="T24" fmla="*/ 207 w 690"/>
                <a:gd name="T25" fmla="*/ 741 h 890"/>
                <a:gd name="T26" fmla="*/ 207 w 690"/>
                <a:gd name="T27" fmla="*/ 656 h 890"/>
                <a:gd name="T28" fmla="*/ 52 w 690"/>
                <a:gd name="T29" fmla="*/ 486 h 890"/>
                <a:gd name="T30" fmla="*/ 52 w 690"/>
                <a:gd name="T31" fmla="*/ 147 h 890"/>
                <a:gd name="T32" fmla="*/ 284 w 690"/>
                <a:gd name="T33" fmla="*/ 430 h 890"/>
                <a:gd name="T34" fmla="*/ 284 w 690"/>
                <a:gd name="T35" fmla="*/ 890 h 890"/>
                <a:gd name="T36" fmla="*/ 690 w 690"/>
                <a:gd name="T37" fmla="*/ 430 h 890"/>
                <a:gd name="T38" fmla="*/ 690 w 690"/>
                <a:gd name="T39" fmla="*/ 122 h 890"/>
                <a:gd name="T40" fmla="*/ 638 w 690"/>
                <a:gd name="T41" fmla="*/ 186 h 890"/>
                <a:gd name="T42" fmla="*/ 638 w 690"/>
                <a:gd name="T43" fmla="*/ 411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0" h="890">
                  <a:moveTo>
                    <a:pt x="638" y="411"/>
                  </a:moveTo>
                  <a:lnTo>
                    <a:pt x="338" y="741"/>
                  </a:lnTo>
                  <a:lnTo>
                    <a:pt x="338" y="430"/>
                  </a:lnTo>
                  <a:lnTo>
                    <a:pt x="690" y="0"/>
                  </a:lnTo>
                  <a:lnTo>
                    <a:pt x="100" y="0"/>
                  </a:lnTo>
                  <a:lnTo>
                    <a:pt x="143" y="53"/>
                  </a:lnTo>
                  <a:lnTo>
                    <a:pt x="579" y="53"/>
                  </a:lnTo>
                  <a:lnTo>
                    <a:pt x="312" y="379"/>
                  </a:lnTo>
                  <a:lnTo>
                    <a:pt x="311" y="380"/>
                  </a:lnTo>
                  <a:lnTo>
                    <a:pt x="310" y="379"/>
                  </a:lnTo>
                  <a:lnTo>
                    <a:pt x="0" y="0"/>
                  </a:lnTo>
                  <a:lnTo>
                    <a:pt x="0" y="507"/>
                  </a:lnTo>
                  <a:lnTo>
                    <a:pt x="207" y="741"/>
                  </a:lnTo>
                  <a:lnTo>
                    <a:pt x="207" y="656"/>
                  </a:lnTo>
                  <a:lnTo>
                    <a:pt x="52" y="486"/>
                  </a:lnTo>
                  <a:lnTo>
                    <a:pt x="52" y="147"/>
                  </a:lnTo>
                  <a:lnTo>
                    <a:pt x="284" y="430"/>
                  </a:lnTo>
                  <a:lnTo>
                    <a:pt x="284" y="890"/>
                  </a:lnTo>
                  <a:lnTo>
                    <a:pt x="690" y="430"/>
                  </a:lnTo>
                  <a:lnTo>
                    <a:pt x="690" y="122"/>
                  </a:lnTo>
                  <a:lnTo>
                    <a:pt x="638" y="186"/>
                  </a:lnTo>
                  <a:lnTo>
                    <a:pt x="638" y="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70667" y="5601998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17994150" y="3344627"/>
            <a:ext cx="3782337" cy="37823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0" name="Group 79"/>
          <p:cNvGrpSpPr/>
          <p:nvPr/>
        </p:nvGrpSpPr>
        <p:grpSpPr>
          <a:xfrm>
            <a:off x="18899547" y="4320324"/>
            <a:ext cx="1971543" cy="1830942"/>
            <a:chOff x="18899547" y="4341655"/>
            <a:chExt cx="1971543" cy="1830942"/>
          </a:xfrm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9395555" y="4341655"/>
              <a:ext cx="997720" cy="982929"/>
            </a:xfrm>
            <a:custGeom>
              <a:avLst/>
              <a:gdLst>
                <a:gd name="connsiteX0" fmla="*/ 319088 w 1177924"/>
                <a:gd name="connsiteY0" fmla="*/ 327025 h 1160463"/>
                <a:gd name="connsiteX1" fmla="*/ 877888 w 1177924"/>
                <a:gd name="connsiteY1" fmla="*/ 327025 h 1160463"/>
                <a:gd name="connsiteX2" fmla="*/ 1177924 w 1177924"/>
                <a:gd name="connsiteY2" fmla="*/ 744538 h 1160463"/>
                <a:gd name="connsiteX3" fmla="*/ 877888 w 1177924"/>
                <a:gd name="connsiteY3" fmla="*/ 1160463 h 1160463"/>
                <a:gd name="connsiteX4" fmla="*/ 298450 w 1177924"/>
                <a:gd name="connsiteY4" fmla="*/ 1160463 h 1160463"/>
                <a:gd name="connsiteX5" fmla="*/ 15876 w 1177924"/>
                <a:gd name="connsiteY5" fmla="*/ 766763 h 1160463"/>
                <a:gd name="connsiteX6" fmla="*/ 117476 w 1177924"/>
                <a:gd name="connsiteY6" fmla="*/ 766763 h 1160463"/>
                <a:gd name="connsiteX7" fmla="*/ 341312 w 1177924"/>
                <a:gd name="connsiteY7" fmla="*/ 1077913 h 1160463"/>
                <a:gd name="connsiteX8" fmla="*/ 836612 w 1177924"/>
                <a:gd name="connsiteY8" fmla="*/ 1077913 h 1160463"/>
                <a:gd name="connsiteX9" fmla="*/ 1076324 w 1177924"/>
                <a:gd name="connsiteY9" fmla="*/ 744538 h 1160463"/>
                <a:gd name="connsiteX10" fmla="*/ 836612 w 1177924"/>
                <a:gd name="connsiteY10" fmla="*/ 409575 h 1160463"/>
                <a:gd name="connsiteX11" fmla="*/ 406400 w 1177924"/>
                <a:gd name="connsiteY11" fmla="*/ 409575 h 1160463"/>
                <a:gd name="connsiteX12" fmla="*/ 298450 w 1177924"/>
                <a:gd name="connsiteY12" fmla="*/ 0 h 1160463"/>
                <a:gd name="connsiteX13" fmla="*/ 877888 w 1177924"/>
                <a:gd name="connsiteY13" fmla="*/ 0 h 1160463"/>
                <a:gd name="connsiteX14" fmla="*/ 1160462 w 1177924"/>
                <a:gd name="connsiteY14" fmla="*/ 392113 h 1160463"/>
                <a:gd name="connsiteX15" fmla="*/ 1058862 w 1177924"/>
                <a:gd name="connsiteY15" fmla="*/ 392113 h 1160463"/>
                <a:gd name="connsiteX16" fmla="*/ 836612 w 1177924"/>
                <a:gd name="connsiteY16" fmla="*/ 82550 h 1160463"/>
                <a:gd name="connsiteX17" fmla="*/ 341312 w 1177924"/>
                <a:gd name="connsiteY17" fmla="*/ 82550 h 1160463"/>
                <a:gd name="connsiteX18" fmla="*/ 101600 w 1177924"/>
                <a:gd name="connsiteY18" fmla="*/ 417513 h 1160463"/>
                <a:gd name="connsiteX19" fmla="*/ 341312 w 1177924"/>
                <a:gd name="connsiteY19" fmla="*/ 750888 h 1160463"/>
                <a:gd name="connsiteX20" fmla="*/ 769938 w 1177924"/>
                <a:gd name="connsiteY20" fmla="*/ 750888 h 1160463"/>
                <a:gd name="connsiteX21" fmla="*/ 857250 w 1177924"/>
                <a:gd name="connsiteY21" fmla="*/ 833438 h 1160463"/>
                <a:gd name="connsiteX22" fmla="*/ 298450 w 1177924"/>
                <a:gd name="connsiteY22" fmla="*/ 833438 h 1160463"/>
                <a:gd name="connsiteX23" fmla="*/ 0 w 1177924"/>
                <a:gd name="connsiteY23" fmla="*/ 417513 h 116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7924" h="1160463">
                  <a:moveTo>
                    <a:pt x="319088" y="327025"/>
                  </a:moveTo>
                  <a:lnTo>
                    <a:pt x="877888" y="327025"/>
                  </a:lnTo>
                  <a:lnTo>
                    <a:pt x="1177924" y="744538"/>
                  </a:lnTo>
                  <a:lnTo>
                    <a:pt x="877888" y="1160463"/>
                  </a:lnTo>
                  <a:lnTo>
                    <a:pt x="298450" y="1160463"/>
                  </a:lnTo>
                  <a:lnTo>
                    <a:pt x="15876" y="766763"/>
                  </a:lnTo>
                  <a:lnTo>
                    <a:pt x="117476" y="766763"/>
                  </a:lnTo>
                  <a:lnTo>
                    <a:pt x="341312" y="1077913"/>
                  </a:lnTo>
                  <a:lnTo>
                    <a:pt x="836612" y="1077913"/>
                  </a:lnTo>
                  <a:lnTo>
                    <a:pt x="1076324" y="744538"/>
                  </a:lnTo>
                  <a:lnTo>
                    <a:pt x="836612" y="409575"/>
                  </a:lnTo>
                  <a:lnTo>
                    <a:pt x="406400" y="409575"/>
                  </a:lnTo>
                  <a:close/>
                  <a:moveTo>
                    <a:pt x="298450" y="0"/>
                  </a:moveTo>
                  <a:lnTo>
                    <a:pt x="877888" y="0"/>
                  </a:lnTo>
                  <a:lnTo>
                    <a:pt x="1160462" y="392113"/>
                  </a:lnTo>
                  <a:lnTo>
                    <a:pt x="1058862" y="392113"/>
                  </a:lnTo>
                  <a:lnTo>
                    <a:pt x="836612" y="82550"/>
                  </a:lnTo>
                  <a:lnTo>
                    <a:pt x="341312" y="82550"/>
                  </a:lnTo>
                  <a:lnTo>
                    <a:pt x="101600" y="417513"/>
                  </a:lnTo>
                  <a:lnTo>
                    <a:pt x="341312" y="750888"/>
                  </a:lnTo>
                  <a:lnTo>
                    <a:pt x="769938" y="750888"/>
                  </a:lnTo>
                  <a:lnTo>
                    <a:pt x="857250" y="833438"/>
                  </a:lnTo>
                  <a:lnTo>
                    <a:pt x="298450" y="833438"/>
                  </a:lnTo>
                  <a:lnTo>
                    <a:pt x="0" y="4175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99547" y="5557044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2607513" y="3344627"/>
            <a:ext cx="3782337" cy="37823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3" name="Group 82"/>
          <p:cNvGrpSpPr/>
          <p:nvPr/>
        </p:nvGrpSpPr>
        <p:grpSpPr>
          <a:xfrm>
            <a:off x="3512910" y="4135637"/>
            <a:ext cx="1971543" cy="2200316"/>
            <a:chOff x="3512910" y="4156968"/>
            <a:chExt cx="1971543" cy="2200316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929901" y="4156968"/>
              <a:ext cx="1137562" cy="1313711"/>
            </a:xfrm>
            <a:custGeom>
              <a:avLst/>
              <a:gdLst>
                <a:gd name="connsiteX0" fmla="*/ 671512 w 1343024"/>
                <a:gd name="connsiteY0" fmla="*/ 1281113 h 1550988"/>
                <a:gd name="connsiteX1" fmla="*/ 788988 w 1343024"/>
                <a:gd name="connsiteY1" fmla="*/ 1347788 h 1550988"/>
                <a:gd name="connsiteX2" fmla="*/ 788988 w 1343024"/>
                <a:gd name="connsiteY2" fmla="*/ 1484313 h 1550988"/>
                <a:gd name="connsiteX3" fmla="*/ 671512 w 1343024"/>
                <a:gd name="connsiteY3" fmla="*/ 1550988 h 1550988"/>
                <a:gd name="connsiteX4" fmla="*/ 554036 w 1343024"/>
                <a:gd name="connsiteY4" fmla="*/ 1484313 h 1550988"/>
                <a:gd name="connsiteX5" fmla="*/ 554036 w 1343024"/>
                <a:gd name="connsiteY5" fmla="*/ 1347788 h 1550988"/>
                <a:gd name="connsiteX6" fmla="*/ 363538 w 1343024"/>
                <a:gd name="connsiteY6" fmla="*/ 1152525 h 1550988"/>
                <a:gd name="connsiteX7" fmla="*/ 460376 w 1343024"/>
                <a:gd name="connsiteY7" fmla="*/ 1206500 h 1550988"/>
                <a:gd name="connsiteX8" fmla="*/ 460376 w 1343024"/>
                <a:gd name="connsiteY8" fmla="*/ 1317626 h 1550988"/>
                <a:gd name="connsiteX9" fmla="*/ 363538 w 1343024"/>
                <a:gd name="connsiteY9" fmla="*/ 1373188 h 1550988"/>
                <a:gd name="connsiteX10" fmla="*/ 266700 w 1343024"/>
                <a:gd name="connsiteY10" fmla="*/ 1317626 h 1550988"/>
                <a:gd name="connsiteX11" fmla="*/ 266700 w 1343024"/>
                <a:gd name="connsiteY11" fmla="*/ 1206500 h 1550988"/>
                <a:gd name="connsiteX12" fmla="*/ 950912 w 1343024"/>
                <a:gd name="connsiteY12" fmla="*/ 1120775 h 1550988"/>
                <a:gd name="connsiteX13" fmla="*/ 1068388 w 1343024"/>
                <a:gd name="connsiteY13" fmla="*/ 1185863 h 1550988"/>
                <a:gd name="connsiteX14" fmla="*/ 1068388 w 1343024"/>
                <a:gd name="connsiteY14" fmla="*/ 1322388 h 1550988"/>
                <a:gd name="connsiteX15" fmla="*/ 950912 w 1343024"/>
                <a:gd name="connsiteY15" fmla="*/ 1389063 h 1550988"/>
                <a:gd name="connsiteX16" fmla="*/ 833436 w 1343024"/>
                <a:gd name="connsiteY16" fmla="*/ 1322388 h 1550988"/>
                <a:gd name="connsiteX17" fmla="*/ 833436 w 1343024"/>
                <a:gd name="connsiteY17" fmla="*/ 1185863 h 1550988"/>
                <a:gd name="connsiteX18" fmla="*/ 76200 w 1343024"/>
                <a:gd name="connsiteY18" fmla="*/ 1042988 h 1550988"/>
                <a:gd name="connsiteX19" fmla="*/ 152400 w 1343024"/>
                <a:gd name="connsiteY19" fmla="*/ 1087438 h 1550988"/>
                <a:gd name="connsiteX20" fmla="*/ 152400 w 1343024"/>
                <a:gd name="connsiteY20" fmla="*/ 1174751 h 1550988"/>
                <a:gd name="connsiteX21" fmla="*/ 76200 w 1343024"/>
                <a:gd name="connsiteY21" fmla="*/ 1219201 h 1550988"/>
                <a:gd name="connsiteX22" fmla="*/ 0 w 1343024"/>
                <a:gd name="connsiteY22" fmla="*/ 1174751 h 1550988"/>
                <a:gd name="connsiteX23" fmla="*/ 0 w 1343024"/>
                <a:gd name="connsiteY23" fmla="*/ 1087438 h 1550988"/>
                <a:gd name="connsiteX24" fmla="*/ 676274 w 1343024"/>
                <a:gd name="connsiteY24" fmla="*/ 985838 h 1550988"/>
                <a:gd name="connsiteX25" fmla="*/ 769936 w 1343024"/>
                <a:gd name="connsiteY25" fmla="*/ 1041400 h 1550988"/>
                <a:gd name="connsiteX26" fmla="*/ 769936 w 1343024"/>
                <a:gd name="connsiteY26" fmla="*/ 1150939 h 1550988"/>
                <a:gd name="connsiteX27" fmla="*/ 676274 w 1343024"/>
                <a:gd name="connsiteY27" fmla="*/ 1206501 h 1550988"/>
                <a:gd name="connsiteX28" fmla="*/ 579436 w 1343024"/>
                <a:gd name="connsiteY28" fmla="*/ 1150939 h 1550988"/>
                <a:gd name="connsiteX29" fmla="*/ 579436 w 1343024"/>
                <a:gd name="connsiteY29" fmla="*/ 1041400 h 1550988"/>
                <a:gd name="connsiteX30" fmla="*/ 1225550 w 1343024"/>
                <a:gd name="connsiteY30" fmla="*/ 962025 h 1550988"/>
                <a:gd name="connsiteX31" fmla="*/ 1343024 w 1343024"/>
                <a:gd name="connsiteY31" fmla="*/ 1028700 h 1550988"/>
                <a:gd name="connsiteX32" fmla="*/ 1343024 w 1343024"/>
                <a:gd name="connsiteY32" fmla="*/ 1163638 h 1550988"/>
                <a:gd name="connsiteX33" fmla="*/ 1225550 w 1343024"/>
                <a:gd name="connsiteY33" fmla="*/ 1230313 h 1550988"/>
                <a:gd name="connsiteX34" fmla="*/ 1108076 w 1343024"/>
                <a:gd name="connsiteY34" fmla="*/ 1163638 h 1550988"/>
                <a:gd name="connsiteX35" fmla="*/ 1108076 w 1343024"/>
                <a:gd name="connsiteY35" fmla="*/ 1028700 h 1550988"/>
                <a:gd name="connsiteX36" fmla="*/ 363536 w 1343024"/>
                <a:gd name="connsiteY36" fmla="*/ 863600 h 1550988"/>
                <a:gd name="connsiteX37" fmla="*/ 433388 w 1343024"/>
                <a:gd name="connsiteY37" fmla="*/ 903287 h 1550988"/>
                <a:gd name="connsiteX38" fmla="*/ 433388 w 1343024"/>
                <a:gd name="connsiteY38" fmla="*/ 984250 h 1550988"/>
                <a:gd name="connsiteX39" fmla="*/ 363536 w 1343024"/>
                <a:gd name="connsiteY39" fmla="*/ 1025525 h 1550988"/>
                <a:gd name="connsiteX40" fmla="*/ 293688 w 1343024"/>
                <a:gd name="connsiteY40" fmla="*/ 984250 h 1550988"/>
                <a:gd name="connsiteX41" fmla="*/ 293688 w 1343024"/>
                <a:gd name="connsiteY41" fmla="*/ 903287 h 1550988"/>
                <a:gd name="connsiteX42" fmla="*/ 950912 w 1343024"/>
                <a:gd name="connsiteY42" fmla="*/ 841375 h 1550988"/>
                <a:gd name="connsiteX43" fmla="*/ 1039812 w 1343024"/>
                <a:gd name="connsiteY43" fmla="*/ 892175 h 1550988"/>
                <a:gd name="connsiteX44" fmla="*/ 1039812 w 1343024"/>
                <a:gd name="connsiteY44" fmla="*/ 995362 h 1550988"/>
                <a:gd name="connsiteX45" fmla="*/ 950912 w 1343024"/>
                <a:gd name="connsiteY45" fmla="*/ 1047750 h 1550988"/>
                <a:gd name="connsiteX46" fmla="*/ 862012 w 1343024"/>
                <a:gd name="connsiteY46" fmla="*/ 995362 h 1550988"/>
                <a:gd name="connsiteX47" fmla="*/ 862012 w 1343024"/>
                <a:gd name="connsiteY47" fmla="*/ 892175 h 1550988"/>
                <a:gd name="connsiteX48" fmla="*/ 58738 w 1343024"/>
                <a:gd name="connsiteY48" fmla="*/ 708025 h 1550988"/>
                <a:gd name="connsiteX49" fmla="*/ 117476 w 1343024"/>
                <a:gd name="connsiteY49" fmla="*/ 742950 h 1550988"/>
                <a:gd name="connsiteX50" fmla="*/ 117476 w 1343024"/>
                <a:gd name="connsiteY50" fmla="*/ 809625 h 1550988"/>
                <a:gd name="connsiteX51" fmla="*/ 58738 w 1343024"/>
                <a:gd name="connsiteY51" fmla="*/ 844550 h 1550988"/>
                <a:gd name="connsiteX52" fmla="*/ 0 w 1343024"/>
                <a:gd name="connsiteY52" fmla="*/ 809625 h 1550988"/>
                <a:gd name="connsiteX53" fmla="*/ 0 w 1343024"/>
                <a:gd name="connsiteY53" fmla="*/ 742950 h 1550988"/>
                <a:gd name="connsiteX54" fmla="*/ 676274 w 1343024"/>
                <a:gd name="connsiteY54" fmla="*/ 682625 h 1550988"/>
                <a:gd name="connsiteX55" fmla="*/ 755648 w 1343024"/>
                <a:gd name="connsiteY55" fmla="*/ 730250 h 1550988"/>
                <a:gd name="connsiteX56" fmla="*/ 755648 w 1343024"/>
                <a:gd name="connsiteY56" fmla="*/ 822325 h 1550988"/>
                <a:gd name="connsiteX57" fmla="*/ 676274 w 1343024"/>
                <a:gd name="connsiteY57" fmla="*/ 868363 h 1550988"/>
                <a:gd name="connsiteX58" fmla="*/ 595312 w 1343024"/>
                <a:gd name="connsiteY58" fmla="*/ 822325 h 1550988"/>
                <a:gd name="connsiteX59" fmla="*/ 595312 w 1343024"/>
                <a:gd name="connsiteY59" fmla="*/ 730250 h 1550988"/>
                <a:gd name="connsiteX60" fmla="*/ 1225550 w 1343024"/>
                <a:gd name="connsiteY60" fmla="*/ 641350 h 1550988"/>
                <a:gd name="connsiteX61" fmla="*/ 1343024 w 1343024"/>
                <a:gd name="connsiteY61" fmla="*/ 708025 h 1550988"/>
                <a:gd name="connsiteX62" fmla="*/ 1343024 w 1343024"/>
                <a:gd name="connsiteY62" fmla="*/ 844550 h 1550988"/>
                <a:gd name="connsiteX63" fmla="*/ 1225550 w 1343024"/>
                <a:gd name="connsiteY63" fmla="*/ 911225 h 1550988"/>
                <a:gd name="connsiteX64" fmla="*/ 1108076 w 1343024"/>
                <a:gd name="connsiteY64" fmla="*/ 844550 h 1550988"/>
                <a:gd name="connsiteX65" fmla="*/ 1108076 w 1343024"/>
                <a:gd name="connsiteY65" fmla="*/ 708025 h 1550988"/>
                <a:gd name="connsiteX66" fmla="*/ 363536 w 1343024"/>
                <a:gd name="connsiteY66" fmla="*/ 542925 h 1550988"/>
                <a:gd name="connsiteX67" fmla="*/ 433388 w 1343024"/>
                <a:gd name="connsiteY67" fmla="*/ 582612 h 1550988"/>
                <a:gd name="connsiteX68" fmla="*/ 433388 w 1343024"/>
                <a:gd name="connsiteY68" fmla="*/ 663575 h 1550988"/>
                <a:gd name="connsiteX69" fmla="*/ 363536 w 1343024"/>
                <a:gd name="connsiteY69" fmla="*/ 704850 h 1550988"/>
                <a:gd name="connsiteX70" fmla="*/ 293688 w 1343024"/>
                <a:gd name="connsiteY70" fmla="*/ 663575 h 1550988"/>
                <a:gd name="connsiteX71" fmla="*/ 293688 w 1343024"/>
                <a:gd name="connsiteY71" fmla="*/ 582612 h 1550988"/>
                <a:gd name="connsiteX72" fmla="*/ 950912 w 1343024"/>
                <a:gd name="connsiteY72" fmla="*/ 520700 h 1550988"/>
                <a:gd name="connsiteX73" fmla="*/ 1039812 w 1343024"/>
                <a:gd name="connsiteY73" fmla="*/ 571500 h 1550988"/>
                <a:gd name="connsiteX74" fmla="*/ 1039812 w 1343024"/>
                <a:gd name="connsiteY74" fmla="*/ 674687 h 1550988"/>
                <a:gd name="connsiteX75" fmla="*/ 950912 w 1343024"/>
                <a:gd name="connsiteY75" fmla="*/ 727075 h 1550988"/>
                <a:gd name="connsiteX76" fmla="*/ 862012 w 1343024"/>
                <a:gd name="connsiteY76" fmla="*/ 674687 h 1550988"/>
                <a:gd name="connsiteX77" fmla="*/ 862012 w 1343024"/>
                <a:gd name="connsiteY77" fmla="*/ 571500 h 1550988"/>
                <a:gd name="connsiteX78" fmla="*/ 676274 w 1343024"/>
                <a:gd name="connsiteY78" fmla="*/ 346075 h 1550988"/>
                <a:gd name="connsiteX79" fmla="*/ 769936 w 1343024"/>
                <a:gd name="connsiteY79" fmla="*/ 400050 h 1550988"/>
                <a:gd name="connsiteX80" fmla="*/ 769936 w 1343024"/>
                <a:gd name="connsiteY80" fmla="*/ 511175 h 1550988"/>
                <a:gd name="connsiteX81" fmla="*/ 676274 w 1343024"/>
                <a:gd name="connsiteY81" fmla="*/ 566738 h 1550988"/>
                <a:gd name="connsiteX82" fmla="*/ 579436 w 1343024"/>
                <a:gd name="connsiteY82" fmla="*/ 511175 h 1550988"/>
                <a:gd name="connsiteX83" fmla="*/ 579436 w 1343024"/>
                <a:gd name="connsiteY83" fmla="*/ 400050 h 1550988"/>
                <a:gd name="connsiteX84" fmla="*/ 53976 w 1343024"/>
                <a:gd name="connsiteY84" fmla="*/ 344488 h 1550988"/>
                <a:gd name="connsiteX85" fmla="*/ 107950 w 1343024"/>
                <a:gd name="connsiteY85" fmla="*/ 374650 h 1550988"/>
                <a:gd name="connsiteX86" fmla="*/ 107950 w 1343024"/>
                <a:gd name="connsiteY86" fmla="*/ 438151 h 1550988"/>
                <a:gd name="connsiteX87" fmla="*/ 53976 w 1343024"/>
                <a:gd name="connsiteY87" fmla="*/ 469901 h 1550988"/>
                <a:gd name="connsiteX88" fmla="*/ 0 w 1343024"/>
                <a:gd name="connsiteY88" fmla="*/ 438151 h 1550988"/>
                <a:gd name="connsiteX89" fmla="*/ 0 w 1343024"/>
                <a:gd name="connsiteY89" fmla="*/ 374650 h 1550988"/>
                <a:gd name="connsiteX90" fmla="*/ 1225550 w 1343024"/>
                <a:gd name="connsiteY90" fmla="*/ 320675 h 1550988"/>
                <a:gd name="connsiteX91" fmla="*/ 1343024 w 1343024"/>
                <a:gd name="connsiteY91" fmla="*/ 387350 h 1550988"/>
                <a:gd name="connsiteX92" fmla="*/ 1343024 w 1343024"/>
                <a:gd name="connsiteY92" fmla="*/ 523875 h 1550988"/>
                <a:gd name="connsiteX93" fmla="*/ 1225550 w 1343024"/>
                <a:gd name="connsiteY93" fmla="*/ 590550 h 1550988"/>
                <a:gd name="connsiteX94" fmla="*/ 1108076 w 1343024"/>
                <a:gd name="connsiteY94" fmla="*/ 523875 h 1550988"/>
                <a:gd name="connsiteX95" fmla="*/ 1108076 w 1343024"/>
                <a:gd name="connsiteY95" fmla="*/ 387350 h 1550988"/>
                <a:gd name="connsiteX96" fmla="*/ 363538 w 1343024"/>
                <a:gd name="connsiteY96" fmla="*/ 177800 h 1550988"/>
                <a:gd name="connsiteX97" fmla="*/ 460376 w 1343024"/>
                <a:gd name="connsiteY97" fmla="*/ 234950 h 1550988"/>
                <a:gd name="connsiteX98" fmla="*/ 460376 w 1343024"/>
                <a:gd name="connsiteY98" fmla="*/ 344487 h 1550988"/>
                <a:gd name="connsiteX99" fmla="*/ 363538 w 1343024"/>
                <a:gd name="connsiteY99" fmla="*/ 400050 h 1550988"/>
                <a:gd name="connsiteX100" fmla="*/ 266700 w 1343024"/>
                <a:gd name="connsiteY100" fmla="*/ 344487 h 1550988"/>
                <a:gd name="connsiteX101" fmla="*/ 266700 w 1343024"/>
                <a:gd name="connsiteY101" fmla="*/ 234950 h 1550988"/>
                <a:gd name="connsiteX102" fmla="*/ 950912 w 1343024"/>
                <a:gd name="connsiteY102" fmla="*/ 161925 h 1550988"/>
                <a:gd name="connsiteX103" fmla="*/ 1068388 w 1343024"/>
                <a:gd name="connsiteY103" fmla="*/ 230187 h 1550988"/>
                <a:gd name="connsiteX104" fmla="*/ 1068388 w 1343024"/>
                <a:gd name="connsiteY104" fmla="*/ 365125 h 1550988"/>
                <a:gd name="connsiteX105" fmla="*/ 950912 w 1343024"/>
                <a:gd name="connsiteY105" fmla="*/ 431800 h 1550988"/>
                <a:gd name="connsiteX106" fmla="*/ 833436 w 1343024"/>
                <a:gd name="connsiteY106" fmla="*/ 365125 h 1550988"/>
                <a:gd name="connsiteX107" fmla="*/ 833436 w 1343024"/>
                <a:gd name="connsiteY107" fmla="*/ 230187 h 1550988"/>
                <a:gd name="connsiteX108" fmla="*/ 671512 w 1343024"/>
                <a:gd name="connsiteY108" fmla="*/ 0 h 1550988"/>
                <a:gd name="connsiteX109" fmla="*/ 788988 w 1343024"/>
                <a:gd name="connsiteY109" fmla="*/ 68262 h 1550988"/>
                <a:gd name="connsiteX110" fmla="*/ 788988 w 1343024"/>
                <a:gd name="connsiteY110" fmla="*/ 203200 h 1550988"/>
                <a:gd name="connsiteX111" fmla="*/ 671512 w 1343024"/>
                <a:gd name="connsiteY111" fmla="*/ 269875 h 1550988"/>
                <a:gd name="connsiteX112" fmla="*/ 554036 w 1343024"/>
                <a:gd name="connsiteY112" fmla="*/ 203200 h 1550988"/>
                <a:gd name="connsiteX113" fmla="*/ 554036 w 1343024"/>
                <a:gd name="connsiteY113" fmla="*/ 68262 h 155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343024" h="1550988">
                  <a:moveTo>
                    <a:pt x="671512" y="1281113"/>
                  </a:moveTo>
                  <a:lnTo>
                    <a:pt x="788988" y="1347788"/>
                  </a:lnTo>
                  <a:lnTo>
                    <a:pt x="788988" y="1484313"/>
                  </a:lnTo>
                  <a:lnTo>
                    <a:pt x="671512" y="1550988"/>
                  </a:lnTo>
                  <a:lnTo>
                    <a:pt x="554036" y="1484313"/>
                  </a:lnTo>
                  <a:lnTo>
                    <a:pt x="554036" y="1347788"/>
                  </a:lnTo>
                  <a:close/>
                  <a:moveTo>
                    <a:pt x="363538" y="1152525"/>
                  </a:moveTo>
                  <a:lnTo>
                    <a:pt x="460376" y="1206500"/>
                  </a:lnTo>
                  <a:lnTo>
                    <a:pt x="460376" y="1317626"/>
                  </a:lnTo>
                  <a:lnTo>
                    <a:pt x="363538" y="1373188"/>
                  </a:lnTo>
                  <a:lnTo>
                    <a:pt x="266700" y="1317626"/>
                  </a:lnTo>
                  <a:lnTo>
                    <a:pt x="266700" y="1206500"/>
                  </a:lnTo>
                  <a:close/>
                  <a:moveTo>
                    <a:pt x="950912" y="1120775"/>
                  </a:moveTo>
                  <a:lnTo>
                    <a:pt x="1068388" y="1185863"/>
                  </a:lnTo>
                  <a:lnTo>
                    <a:pt x="1068388" y="1322388"/>
                  </a:lnTo>
                  <a:lnTo>
                    <a:pt x="950912" y="1389063"/>
                  </a:lnTo>
                  <a:lnTo>
                    <a:pt x="833436" y="1322388"/>
                  </a:lnTo>
                  <a:lnTo>
                    <a:pt x="833436" y="1185863"/>
                  </a:lnTo>
                  <a:close/>
                  <a:moveTo>
                    <a:pt x="76200" y="1042988"/>
                  </a:moveTo>
                  <a:lnTo>
                    <a:pt x="152400" y="1087438"/>
                  </a:lnTo>
                  <a:lnTo>
                    <a:pt x="152400" y="1174751"/>
                  </a:lnTo>
                  <a:lnTo>
                    <a:pt x="76200" y="1219201"/>
                  </a:lnTo>
                  <a:lnTo>
                    <a:pt x="0" y="1174751"/>
                  </a:lnTo>
                  <a:lnTo>
                    <a:pt x="0" y="1087438"/>
                  </a:lnTo>
                  <a:close/>
                  <a:moveTo>
                    <a:pt x="676274" y="985838"/>
                  </a:moveTo>
                  <a:lnTo>
                    <a:pt x="769936" y="1041400"/>
                  </a:lnTo>
                  <a:lnTo>
                    <a:pt x="769936" y="1150939"/>
                  </a:lnTo>
                  <a:lnTo>
                    <a:pt x="676274" y="1206501"/>
                  </a:lnTo>
                  <a:lnTo>
                    <a:pt x="579436" y="1150939"/>
                  </a:lnTo>
                  <a:lnTo>
                    <a:pt x="579436" y="1041400"/>
                  </a:lnTo>
                  <a:close/>
                  <a:moveTo>
                    <a:pt x="1225550" y="962025"/>
                  </a:moveTo>
                  <a:lnTo>
                    <a:pt x="1343024" y="1028700"/>
                  </a:lnTo>
                  <a:lnTo>
                    <a:pt x="1343024" y="1163638"/>
                  </a:lnTo>
                  <a:lnTo>
                    <a:pt x="1225550" y="1230313"/>
                  </a:lnTo>
                  <a:lnTo>
                    <a:pt x="1108076" y="1163638"/>
                  </a:lnTo>
                  <a:lnTo>
                    <a:pt x="1108076" y="1028700"/>
                  </a:lnTo>
                  <a:close/>
                  <a:moveTo>
                    <a:pt x="363536" y="863600"/>
                  </a:moveTo>
                  <a:lnTo>
                    <a:pt x="433388" y="903287"/>
                  </a:lnTo>
                  <a:lnTo>
                    <a:pt x="433388" y="984250"/>
                  </a:lnTo>
                  <a:lnTo>
                    <a:pt x="363536" y="1025525"/>
                  </a:lnTo>
                  <a:lnTo>
                    <a:pt x="293688" y="984250"/>
                  </a:lnTo>
                  <a:lnTo>
                    <a:pt x="293688" y="903287"/>
                  </a:lnTo>
                  <a:close/>
                  <a:moveTo>
                    <a:pt x="950912" y="841375"/>
                  </a:moveTo>
                  <a:lnTo>
                    <a:pt x="1039812" y="892175"/>
                  </a:lnTo>
                  <a:lnTo>
                    <a:pt x="1039812" y="995362"/>
                  </a:lnTo>
                  <a:lnTo>
                    <a:pt x="950912" y="1047750"/>
                  </a:lnTo>
                  <a:lnTo>
                    <a:pt x="862012" y="995362"/>
                  </a:lnTo>
                  <a:lnTo>
                    <a:pt x="862012" y="892175"/>
                  </a:lnTo>
                  <a:close/>
                  <a:moveTo>
                    <a:pt x="58738" y="708025"/>
                  </a:moveTo>
                  <a:lnTo>
                    <a:pt x="117476" y="742950"/>
                  </a:lnTo>
                  <a:lnTo>
                    <a:pt x="117476" y="809625"/>
                  </a:lnTo>
                  <a:lnTo>
                    <a:pt x="58738" y="844550"/>
                  </a:lnTo>
                  <a:lnTo>
                    <a:pt x="0" y="809625"/>
                  </a:lnTo>
                  <a:lnTo>
                    <a:pt x="0" y="742950"/>
                  </a:lnTo>
                  <a:close/>
                  <a:moveTo>
                    <a:pt x="676274" y="682625"/>
                  </a:moveTo>
                  <a:lnTo>
                    <a:pt x="755648" y="730250"/>
                  </a:lnTo>
                  <a:lnTo>
                    <a:pt x="755648" y="822325"/>
                  </a:lnTo>
                  <a:lnTo>
                    <a:pt x="676274" y="868363"/>
                  </a:lnTo>
                  <a:lnTo>
                    <a:pt x="595312" y="822325"/>
                  </a:lnTo>
                  <a:lnTo>
                    <a:pt x="595312" y="730250"/>
                  </a:lnTo>
                  <a:close/>
                  <a:moveTo>
                    <a:pt x="1225550" y="641350"/>
                  </a:moveTo>
                  <a:lnTo>
                    <a:pt x="1343024" y="708025"/>
                  </a:lnTo>
                  <a:lnTo>
                    <a:pt x="1343024" y="844550"/>
                  </a:lnTo>
                  <a:lnTo>
                    <a:pt x="1225550" y="911225"/>
                  </a:lnTo>
                  <a:lnTo>
                    <a:pt x="1108076" y="844550"/>
                  </a:lnTo>
                  <a:lnTo>
                    <a:pt x="1108076" y="708025"/>
                  </a:lnTo>
                  <a:close/>
                  <a:moveTo>
                    <a:pt x="363536" y="542925"/>
                  </a:moveTo>
                  <a:lnTo>
                    <a:pt x="433388" y="582612"/>
                  </a:lnTo>
                  <a:lnTo>
                    <a:pt x="433388" y="663575"/>
                  </a:lnTo>
                  <a:lnTo>
                    <a:pt x="363536" y="704850"/>
                  </a:lnTo>
                  <a:lnTo>
                    <a:pt x="293688" y="663575"/>
                  </a:lnTo>
                  <a:lnTo>
                    <a:pt x="293688" y="582612"/>
                  </a:lnTo>
                  <a:close/>
                  <a:moveTo>
                    <a:pt x="950912" y="520700"/>
                  </a:moveTo>
                  <a:lnTo>
                    <a:pt x="1039812" y="571500"/>
                  </a:lnTo>
                  <a:lnTo>
                    <a:pt x="1039812" y="674687"/>
                  </a:lnTo>
                  <a:lnTo>
                    <a:pt x="950912" y="727075"/>
                  </a:lnTo>
                  <a:lnTo>
                    <a:pt x="862012" y="674687"/>
                  </a:lnTo>
                  <a:lnTo>
                    <a:pt x="862012" y="571500"/>
                  </a:lnTo>
                  <a:close/>
                  <a:moveTo>
                    <a:pt x="676274" y="346075"/>
                  </a:moveTo>
                  <a:lnTo>
                    <a:pt x="769936" y="400050"/>
                  </a:lnTo>
                  <a:lnTo>
                    <a:pt x="769936" y="511175"/>
                  </a:lnTo>
                  <a:lnTo>
                    <a:pt x="676274" y="566738"/>
                  </a:lnTo>
                  <a:lnTo>
                    <a:pt x="579436" y="511175"/>
                  </a:lnTo>
                  <a:lnTo>
                    <a:pt x="579436" y="400050"/>
                  </a:lnTo>
                  <a:close/>
                  <a:moveTo>
                    <a:pt x="53976" y="344488"/>
                  </a:moveTo>
                  <a:lnTo>
                    <a:pt x="107950" y="374650"/>
                  </a:lnTo>
                  <a:lnTo>
                    <a:pt x="107950" y="438151"/>
                  </a:lnTo>
                  <a:lnTo>
                    <a:pt x="53976" y="469901"/>
                  </a:lnTo>
                  <a:lnTo>
                    <a:pt x="0" y="438151"/>
                  </a:lnTo>
                  <a:lnTo>
                    <a:pt x="0" y="374650"/>
                  </a:lnTo>
                  <a:close/>
                  <a:moveTo>
                    <a:pt x="1225550" y="320675"/>
                  </a:moveTo>
                  <a:lnTo>
                    <a:pt x="1343024" y="387350"/>
                  </a:lnTo>
                  <a:lnTo>
                    <a:pt x="1343024" y="523875"/>
                  </a:lnTo>
                  <a:lnTo>
                    <a:pt x="1225550" y="590550"/>
                  </a:lnTo>
                  <a:lnTo>
                    <a:pt x="1108076" y="523875"/>
                  </a:lnTo>
                  <a:lnTo>
                    <a:pt x="1108076" y="387350"/>
                  </a:lnTo>
                  <a:close/>
                  <a:moveTo>
                    <a:pt x="363538" y="177800"/>
                  </a:moveTo>
                  <a:lnTo>
                    <a:pt x="460376" y="234950"/>
                  </a:lnTo>
                  <a:lnTo>
                    <a:pt x="460376" y="344487"/>
                  </a:lnTo>
                  <a:lnTo>
                    <a:pt x="363538" y="400050"/>
                  </a:lnTo>
                  <a:lnTo>
                    <a:pt x="266700" y="344487"/>
                  </a:lnTo>
                  <a:lnTo>
                    <a:pt x="266700" y="234950"/>
                  </a:lnTo>
                  <a:close/>
                  <a:moveTo>
                    <a:pt x="950912" y="161925"/>
                  </a:moveTo>
                  <a:lnTo>
                    <a:pt x="1068388" y="230187"/>
                  </a:lnTo>
                  <a:lnTo>
                    <a:pt x="1068388" y="365125"/>
                  </a:lnTo>
                  <a:lnTo>
                    <a:pt x="950912" y="431800"/>
                  </a:lnTo>
                  <a:lnTo>
                    <a:pt x="833436" y="365125"/>
                  </a:lnTo>
                  <a:lnTo>
                    <a:pt x="833436" y="230187"/>
                  </a:lnTo>
                  <a:close/>
                  <a:moveTo>
                    <a:pt x="671512" y="0"/>
                  </a:moveTo>
                  <a:lnTo>
                    <a:pt x="788988" y="68262"/>
                  </a:lnTo>
                  <a:lnTo>
                    <a:pt x="788988" y="203200"/>
                  </a:lnTo>
                  <a:lnTo>
                    <a:pt x="671512" y="269875"/>
                  </a:lnTo>
                  <a:lnTo>
                    <a:pt x="554036" y="203200"/>
                  </a:lnTo>
                  <a:lnTo>
                    <a:pt x="554036" y="68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2910" y="5741731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7736392" y="3344627"/>
            <a:ext cx="3782337" cy="37823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82" name="Group 81"/>
          <p:cNvGrpSpPr/>
          <p:nvPr/>
        </p:nvGrpSpPr>
        <p:grpSpPr>
          <a:xfrm>
            <a:off x="8641789" y="4286767"/>
            <a:ext cx="1971543" cy="1898056"/>
            <a:chOff x="8641789" y="4396886"/>
            <a:chExt cx="1971543" cy="1898056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9183830" y="4396886"/>
              <a:ext cx="887461" cy="1036714"/>
            </a:xfrm>
            <a:custGeom>
              <a:avLst/>
              <a:gdLst>
                <a:gd name="connsiteX0" fmla="*/ 531812 w 1047750"/>
                <a:gd name="connsiteY0" fmla="*/ 0 h 1223963"/>
                <a:gd name="connsiteX1" fmla="*/ 782638 w 1047750"/>
                <a:gd name="connsiteY1" fmla="*/ 0 h 1223963"/>
                <a:gd name="connsiteX2" fmla="*/ 1047750 w 1047750"/>
                <a:gd name="connsiteY2" fmla="*/ 250825 h 1223963"/>
                <a:gd name="connsiteX3" fmla="*/ 1047750 w 1047750"/>
                <a:gd name="connsiteY3" fmla="*/ 958850 h 1223963"/>
                <a:gd name="connsiteX4" fmla="*/ 768350 w 1047750"/>
                <a:gd name="connsiteY4" fmla="*/ 1223963 h 1223963"/>
                <a:gd name="connsiteX5" fmla="*/ 333375 w 1047750"/>
                <a:gd name="connsiteY5" fmla="*/ 825500 h 1223963"/>
                <a:gd name="connsiteX6" fmla="*/ 333375 w 1047750"/>
                <a:gd name="connsiteY6" fmla="*/ 592138 h 1223963"/>
                <a:gd name="connsiteX7" fmla="*/ 407988 w 1047750"/>
                <a:gd name="connsiteY7" fmla="*/ 592138 h 1223963"/>
                <a:gd name="connsiteX8" fmla="*/ 407988 w 1047750"/>
                <a:gd name="connsiteY8" fmla="*/ 793750 h 1223963"/>
                <a:gd name="connsiteX9" fmla="*/ 768350 w 1047750"/>
                <a:gd name="connsiteY9" fmla="*/ 1122363 h 1223963"/>
                <a:gd name="connsiteX10" fmla="*/ 973138 w 1047750"/>
                <a:gd name="connsiteY10" fmla="*/ 927100 h 1223963"/>
                <a:gd name="connsiteX11" fmla="*/ 973138 w 1047750"/>
                <a:gd name="connsiteY11" fmla="*/ 282575 h 1223963"/>
                <a:gd name="connsiteX12" fmla="*/ 752475 w 1047750"/>
                <a:gd name="connsiteY12" fmla="*/ 74613 h 1223963"/>
                <a:gd name="connsiteX13" fmla="*/ 614362 w 1047750"/>
                <a:gd name="connsiteY13" fmla="*/ 74613 h 1223963"/>
                <a:gd name="connsiteX14" fmla="*/ 280988 w 1047750"/>
                <a:gd name="connsiteY14" fmla="*/ 0 h 1223963"/>
                <a:gd name="connsiteX15" fmla="*/ 717550 w 1047750"/>
                <a:gd name="connsiteY15" fmla="*/ 396875 h 1223963"/>
                <a:gd name="connsiteX16" fmla="*/ 717550 w 1047750"/>
                <a:gd name="connsiteY16" fmla="*/ 631825 h 1223963"/>
                <a:gd name="connsiteX17" fmla="*/ 641350 w 1047750"/>
                <a:gd name="connsiteY17" fmla="*/ 631825 h 1223963"/>
                <a:gd name="connsiteX18" fmla="*/ 641350 w 1047750"/>
                <a:gd name="connsiteY18" fmla="*/ 430213 h 1223963"/>
                <a:gd name="connsiteX19" fmla="*/ 282575 w 1047750"/>
                <a:gd name="connsiteY19" fmla="*/ 103188 h 1223963"/>
                <a:gd name="connsiteX20" fmla="*/ 76200 w 1047750"/>
                <a:gd name="connsiteY20" fmla="*/ 295275 h 1223963"/>
                <a:gd name="connsiteX21" fmla="*/ 76200 w 1047750"/>
                <a:gd name="connsiteY21" fmla="*/ 941388 h 1223963"/>
                <a:gd name="connsiteX22" fmla="*/ 295275 w 1047750"/>
                <a:gd name="connsiteY22" fmla="*/ 1149350 h 1223963"/>
                <a:gd name="connsiteX23" fmla="*/ 434975 w 1047750"/>
                <a:gd name="connsiteY23" fmla="*/ 1149350 h 1223963"/>
                <a:gd name="connsiteX24" fmla="*/ 517525 w 1047750"/>
                <a:gd name="connsiteY24" fmla="*/ 1223963 h 1223963"/>
                <a:gd name="connsiteX25" fmla="*/ 266700 w 1047750"/>
                <a:gd name="connsiteY25" fmla="*/ 1223963 h 1223963"/>
                <a:gd name="connsiteX26" fmla="*/ 0 w 1047750"/>
                <a:gd name="connsiteY26" fmla="*/ 973138 h 1223963"/>
                <a:gd name="connsiteX27" fmla="*/ 0 w 1047750"/>
                <a:gd name="connsiteY27" fmla="*/ 263525 h 122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7750" h="1223963">
                  <a:moveTo>
                    <a:pt x="531812" y="0"/>
                  </a:moveTo>
                  <a:lnTo>
                    <a:pt x="782638" y="0"/>
                  </a:lnTo>
                  <a:lnTo>
                    <a:pt x="1047750" y="250825"/>
                  </a:lnTo>
                  <a:lnTo>
                    <a:pt x="1047750" y="958850"/>
                  </a:lnTo>
                  <a:lnTo>
                    <a:pt x="768350" y="1223963"/>
                  </a:lnTo>
                  <a:lnTo>
                    <a:pt x="333375" y="825500"/>
                  </a:lnTo>
                  <a:lnTo>
                    <a:pt x="333375" y="592138"/>
                  </a:lnTo>
                  <a:lnTo>
                    <a:pt x="407988" y="592138"/>
                  </a:lnTo>
                  <a:lnTo>
                    <a:pt x="407988" y="793750"/>
                  </a:lnTo>
                  <a:lnTo>
                    <a:pt x="768350" y="1122363"/>
                  </a:lnTo>
                  <a:lnTo>
                    <a:pt x="973138" y="927100"/>
                  </a:lnTo>
                  <a:lnTo>
                    <a:pt x="973138" y="282575"/>
                  </a:lnTo>
                  <a:lnTo>
                    <a:pt x="752475" y="74613"/>
                  </a:lnTo>
                  <a:lnTo>
                    <a:pt x="614362" y="74613"/>
                  </a:lnTo>
                  <a:close/>
                  <a:moveTo>
                    <a:pt x="280988" y="0"/>
                  </a:moveTo>
                  <a:lnTo>
                    <a:pt x="717550" y="396875"/>
                  </a:lnTo>
                  <a:lnTo>
                    <a:pt x="717550" y="631825"/>
                  </a:lnTo>
                  <a:lnTo>
                    <a:pt x="641350" y="631825"/>
                  </a:lnTo>
                  <a:lnTo>
                    <a:pt x="641350" y="430213"/>
                  </a:lnTo>
                  <a:lnTo>
                    <a:pt x="282575" y="103188"/>
                  </a:lnTo>
                  <a:lnTo>
                    <a:pt x="76200" y="295275"/>
                  </a:lnTo>
                  <a:lnTo>
                    <a:pt x="76200" y="941388"/>
                  </a:lnTo>
                  <a:lnTo>
                    <a:pt x="295275" y="1149350"/>
                  </a:lnTo>
                  <a:lnTo>
                    <a:pt x="434975" y="1149350"/>
                  </a:lnTo>
                  <a:lnTo>
                    <a:pt x="517525" y="1223963"/>
                  </a:lnTo>
                  <a:lnTo>
                    <a:pt x="266700" y="1223963"/>
                  </a:lnTo>
                  <a:lnTo>
                    <a:pt x="0" y="973138"/>
                  </a:lnTo>
                  <a:lnTo>
                    <a:pt x="0" y="263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41789" y="5679389"/>
              <a:ext cx="197154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</a:p>
          </p:txBody>
        </p:sp>
      </p:grpSp>
      <p:sp>
        <p:nvSpPr>
          <p:cNvPr id="48" name="Oval 47"/>
          <p:cNvSpPr/>
          <p:nvPr/>
        </p:nvSpPr>
        <p:spPr>
          <a:xfrm>
            <a:off x="12865271" y="7776927"/>
            <a:ext cx="3782337" cy="37823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7994150" y="7776927"/>
            <a:ext cx="3782337" cy="37823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607513" y="7776927"/>
            <a:ext cx="3782337" cy="37823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736392" y="7776927"/>
            <a:ext cx="3782337" cy="37823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659668" y="8654679"/>
            <a:ext cx="1678026" cy="2026832"/>
            <a:chOff x="13968094" y="5610493"/>
            <a:chExt cx="2118360" cy="2558696"/>
          </a:xfrm>
        </p:grpSpPr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14507229" y="5610493"/>
              <a:ext cx="1041680" cy="1486668"/>
            </a:xfrm>
            <a:custGeom>
              <a:avLst/>
              <a:gdLst>
                <a:gd name="T0" fmla="*/ 682 w 721"/>
                <a:gd name="T1" fmla="*/ 338 h 1029"/>
                <a:gd name="T2" fmla="*/ 360 w 721"/>
                <a:gd name="T3" fmla="*/ 660 h 1029"/>
                <a:gd name="T4" fmla="*/ 308 w 721"/>
                <a:gd name="T5" fmla="*/ 607 h 1029"/>
                <a:gd name="T6" fmla="*/ 630 w 721"/>
                <a:gd name="T7" fmla="*/ 285 h 1029"/>
                <a:gd name="T8" fmla="*/ 598 w 721"/>
                <a:gd name="T9" fmla="*/ 253 h 1029"/>
                <a:gd name="T10" fmla="*/ 276 w 721"/>
                <a:gd name="T11" fmla="*/ 575 h 1029"/>
                <a:gd name="T12" fmla="*/ 223 w 721"/>
                <a:gd name="T13" fmla="*/ 522 h 1029"/>
                <a:gd name="T14" fmla="*/ 546 w 721"/>
                <a:gd name="T15" fmla="*/ 200 h 1029"/>
                <a:gd name="T16" fmla="*/ 514 w 721"/>
                <a:gd name="T17" fmla="*/ 168 h 1029"/>
                <a:gd name="T18" fmla="*/ 192 w 721"/>
                <a:gd name="T19" fmla="*/ 490 h 1029"/>
                <a:gd name="T20" fmla="*/ 139 w 721"/>
                <a:gd name="T21" fmla="*/ 438 h 1029"/>
                <a:gd name="T22" fmla="*/ 461 w 721"/>
                <a:gd name="T23" fmla="*/ 116 h 1029"/>
                <a:gd name="T24" fmla="*/ 429 w 721"/>
                <a:gd name="T25" fmla="*/ 84 h 1029"/>
                <a:gd name="T26" fmla="*/ 107 w 721"/>
                <a:gd name="T27" fmla="*/ 406 h 1029"/>
                <a:gd name="T28" fmla="*/ 54 w 721"/>
                <a:gd name="T29" fmla="*/ 354 h 1029"/>
                <a:gd name="T30" fmla="*/ 376 w 721"/>
                <a:gd name="T31" fmla="*/ 31 h 1029"/>
                <a:gd name="T32" fmla="*/ 344 w 721"/>
                <a:gd name="T33" fmla="*/ 0 h 1029"/>
                <a:gd name="T34" fmla="*/ 0 w 721"/>
                <a:gd name="T35" fmla="*/ 344 h 1029"/>
                <a:gd name="T36" fmla="*/ 0 w 721"/>
                <a:gd name="T37" fmla="*/ 692 h 1029"/>
                <a:gd name="T38" fmla="*/ 45 w 721"/>
                <a:gd name="T39" fmla="*/ 692 h 1029"/>
                <a:gd name="T40" fmla="*/ 45 w 721"/>
                <a:gd name="T41" fmla="*/ 408 h 1029"/>
                <a:gd name="T42" fmla="*/ 84 w 721"/>
                <a:gd name="T43" fmla="*/ 447 h 1029"/>
                <a:gd name="T44" fmla="*/ 84 w 721"/>
                <a:gd name="T45" fmla="*/ 776 h 1029"/>
                <a:gd name="T46" fmla="*/ 130 w 721"/>
                <a:gd name="T47" fmla="*/ 776 h 1029"/>
                <a:gd name="T48" fmla="*/ 130 w 721"/>
                <a:gd name="T49" fmla="*/ 492 h 1029"/>
                <a:gd name="T50" fmla="*/ 169 w 721"/>
                <a:gd name="T51" fmla="*/ 532 h 1029"/>
                <a:gd name="T52" fmla="*/ 169 w 721"/>
                <a:gd name="T53" fmla="*/ 860 h 1029"/>
                <a:gd name="T54" fmla="*/ 214 w 721"/>
                <a:gd name="T55" fmla="*/ 860 h 1029"/>
                <a:gd name="T56" fmla="*/ 214 w 721"/>
                <a:gd name="T57" fmla="*/ 577 h 1029"/>
                <a:gd name="T58" fmla="*/ 254 w 721"/>
                <a:gd name="T59" fmla="*/ 616 h 1029"/>
                <a:gd name="T60" fmla="*/ 254 w 721"/>
                <a:gd name="T61" fmla="*/ 945 h 1029"/>
                <a:gd name="T62" fmla="*/ 298 w 721"/>
                <a:gd name="T63" fmla="*/ 945 h 1029"/>
                <a:gd name="T64" fmla="*/ 298 w 721"/>
                <a:gd name="T65" fmla="*/ 661 h 1029"/>
                <a:gd name="T66" fmla="*/ 338 w 721"/>
                <a:gd name="T67" fmla="*/ 701 h 1029"/>
                <a:gd name="T68" fmla="*/ 338 w 721"/>
                <a:gd name="T69" fmla="*/ 1029 h 1029"/>
                <a:gd name="T70" fmla="*/ 383 w 721"/>
                <a:gd name="T71" fmla="*/ 1029 h 1029"/>
                <a:gd name="T72" fmla="*/ 383 w 721"/>
                <a:gd name="T73" fmla="*/ 701 h 1029"/>
                <a:gd name="T74" fmla="*/ 422 w 721"/>
                <a:gd name="T75" fmla="*/ 661 h 1029"/>
                <a:gd name="T76" fmla="*/ 422 w 721"/>
                <a:gd name="T77" fmla="*/ 945 h 1029"/>
                <a:gd name="T78" fmla="*/ 468 w 721"/>
                <a:gd name="T79" fmla="*/ 945 h 1029"/>
                <a:gd name="T80" fmla="*/ 468 w 721"/>
                <a:gd name="T81" fmla="*/ 616 h 1029"/>
                <a:gd name="T82" fmla="*/ 507 w 721"/>
                <a:gd name="T83" fmla="*/ 577 h 1029"/>
                <a:gd name="T84" fmla="*/ 507 w 721"/>
                <a:gd name="T85" fmla="*/ 860 h 1029"/>
                <a:gd name="T86" fmla="*/ 552 w 721"/>
                <a:gd name="T87" fmla="*/ 860 h 1029"/>
                <a:gd name="T88" fmla="*/ 552 w 721"/>
                <a:gd name="T89" fmla="*/ 532 h 1029"/>
                <a:gd name="T90" fmla="*/ 592 w 721"/>
                <a:gd name="T91" fmla="*/ 492 h 1029"/>
                <a:gd name="T92" fmla="*/ 592 w 721"/>
                <a:gd name="T93" fmla="*/ 776 h 1029"/>
                <a:gd name="T94" fmla="*/ 636 w 721"/>
                <a:gd name="T95" fmla="*/ 776 h 1029"/>
                <a:gd name="T96" fmla="*/ 636 w 721"/>
                <a:gd name="T97" fmla="*/ 447 h 1029"/>
                <a:gd name="T98" fmla="*/ 676 w 721"/>
                <a:gd name="T99" fmla="*/ 408 h 1029"/>
                <a:gd name="T100" fmla="*/ 676 w 721"/>
                <a:gd name="T101" fmla="*/ 692 h 1029"/>
                <a:gd name="T102" fmla="*/ 721 w 721"/>
                <a:gd name="T103" fmla="*/ 692 h 1029"/>
                <a:gd name="T104" fmla="*/ 721 w 721"/>
                <a:gd name="T105" fmla="*/ 376 h 1029"/>
                <a:gd name="T106" fmla="*/ 682 w 721"/>
                <a:gd name="T107" fmla="*/ 338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1" h="1029">
                  <a:moveTo>
                    <a:pt x="682" y="338"/>
                  </a:moveTo>
                  <a:lnTo>
                    <a:pt x="360" y="660"/>
                  </a:lnTo>
                  <a:lnTo>
                    <a:pt x="308" y="607"/>
                  </a:lnTo>
                  <a:lnTo>
                    <a:pt x="630" y="285"/>
                  </a:lnTo>
                  <a:lnTo>
                    <a:pt x="598" y="253"/>
                  </a:lnTo>
                  <a:lnTo>
                    <a:pt x="276" y="575"/>
                  </a:lnTo>
                  <a:lnTo>
                    <a:pt x="223" y="522"/>
                  </a:lnTo>
                  <a:lnTo>
                    <a:pt x="546" y="200"/>
                  </a:lnTo>
                  <a:lnTo>
                    <a:pt x="514" y="168"/>
                  </a:lnTo>
                  <a:lnTo>
                    <a:pt x="192" y="490"/>
                  </a:lnTo>
                  <a:lnTo>
                    <a:pt x="139" y="438"/>
                  </a:lnTo>
                  <a:lnTo>
                    <a:pt x="461" y="116"/>
                  </a:lnTo>
                  <a:lnTo>
                    <a:pt x="429" y="84"/>
                  </a:lnTo>
                  <a:lnTo>
                    <a:pt x="107" y="406"/>
                  </a:lnTo>
                  <a:lnTo>
                    <a:pt x="54" y="354"/>
                  </a:lnTo>
                  <a:lnTo>
                    <a:pt x="376" y="31"/>
                  </a:lnTo>
                  <a:lnTo>
                    <a:pt x="344" y="0"/>
                  </a:lnTo>
                  <a:lnTo>
                    <a:pt x="0" y="344"/>
                  </a:lnTo>
                  <a:lnTo>
                    <a:pt x="0" y="692"/>
                  </a:lnTo>
                  <a:lnTo>
                    <a:pt x="45" y="692"/>
                  </a:lnTo>
                  <a:lnTo>
                    <a:pt x="45" y="408"/>
                  </a:lnTo>
                  <a:lnTo>
                    <a:pt x="84" y="447"/>
                  </a:lnTo>
                  <a:lnTo>
                    <a:pt x="84" y="776"/>
                  </a:lnTo>
                  <a:lnTo>
                    <a:pt x="130" y="776"/>
                  </a:lnTo>
                  <a:lnTo>
                    <a:pt x="130" y="492"/>
                  </a:lnTo>
                  <a:lnTo>
                    <a:pt x="169" y="532"/>
                  </a:lnTo>
                  <a:lnTo>
                    <a:pt x="169" y="860"/>
                  </a:lnTo>
                  <a:lnTo>
                    <a:pt x="214" y="860"/>
                  </a:lnTo>
                  <a:lnTo>
                    <a:pt x="214" y="577"/>
                  </a:lnTo>
                  <a:lnTo>
                    <a:pt x="254" y="616"/>
                  </a:lnTo>
                  <a:lnTo>
                    <a:pt x="254" y="945"/>
                  </a:lnTo>
                  <a:lnTo>
                    <a:pt x="298" y="945"/>
                  </a:lnTo>
                  <a:lnTo>
                    <a:pt x="298" y="661"/>
                  </a:lnTo>
                  <a:lnTo>
                    <a:pt x="338" y="701"/>
                  </a:lnTo>
                  <a:lnTo>
                    <a:pt x="338" y="1029"/>
                  </a:lnTo>
                  <a:lnTo>
                    <a:pt x="383" y="1029"/>
                  </a:lnTo>
                  <a:lnTo>
                    <a:pt x="383" y="701"/>
                  </a:lnTo>
                  <a:lnTo>
                    <a:pt x="422" y="661"/>
                  </a:lnTo>
                  <a:lnTo>
                    <a:pt x="422" y="945"/>
                  </a:lnTo>
                  <a:lnTo>
                    <a:pt x="468" y="945"/>
                  </a:lnTo>
                  <a:lnTo>
                    <a:pt x="468" y="616"/>
                  </a:lnTo>
                  <a:lnTo>
                    <a:pt x="507" y="577"/>
                  </a:lnTo>
                  <a:lnTo>
                    <a:pt x="507" y="860"/>
                  </a:lnTo>
                  <a:lnTo>
                    <a:pt x="552" y="860"/>
                  </a:lnTo>
                  <a:lnTo>
                    <a:pt x="552" y="532"/>
                  </a:lnTo>
                  <a:lnTo>
                    <a:pt x="592" y="492"/>
                  </a:lnTo>
                  <a:lnTo>
                    <a:pt x="592" y="776"/>
                  </a:lnTo>
                  <a:lnTo>
                    <a:pt x="636" y="776"/>
                  </a:lnTo>
                  <a:lnTo>
                    <a:pt x="636" y="447"/>
                  </a:lnTo>
                  <a:lnTo>
                    <a:pt x="676" y="408"/>
                  </a:lnTo>
                  <a:lnTo>
                    <a:pt x="676" y="692"/>
                  </a:lnTo>
                  <a:lnTo>
                    <a:pt x="721" y="692"/>
                  </a:lnTo>
                  <a:lnTo>
                    <a:pt x="721" y="376"/>
                  </a:lnTo>
                  <a:lnTo>
                    <a:pt x="682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968094" y="7392108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9109602" y="8669091"/>
            <a:ext cx="1678026" cy="1998008"/>
            <a:chOff x="19255808" y="5646880"/>
            <a:chExt cx="2118360" cy="2522309"/>
          </a:xfrm>
        </p:grpSpPr>
        <p:grpSp>
          <p:nvGrpSpPr>
            <p:cNvPr id="68" name="Group 67"/>
            <p:cNvGrpSpPr/>
            <p:nvPr/>
          </p:nvGrpSpPr>
          <p:grpSpPr>
            <a:xfrm>
              <a:off x="19696288" y="5646880"/>
              <a:ext cx="1256950" cy="1451994"/>
              <a:chOff x="19634200" y="5083175"/>
              <a:chExt cx="1381125" cy="1595438"/>
            </a:xfrm>
          </p:grpSpPr>
          <p:sp>
            <p:nvSpPr>
              <p:cNvPr id="70" name="Freeform 29"/>
              <p:cNvSpPr>
                <a:spLocks noEditPoints="1"/>
              </p:cNvSpPr>
              <p:nvPr/>
            </p:nvSpPr>
            <p:spPr bwMode="auto">
              <a:xfrm>
                <a:off x="19634200" y="5426075"/>
                <a:ext cx="1381125" cy="1252538"/>
              </a:xfrm>
              <a:custGeom>
                <a:avLst/>
                <a:gdLst>
                  <a:gd name="T0" fmla="*/ 435 w 870"/>
                  <a:gd name="T1" fmla="*/ 789 h 789"/>
                  <a:gd name="T2" fmla="*/ 0 w 870"/>
                  <a:gd name="T3" fmla="*/ 538 h 789"/>
                  <a:gd name="T4" fmla="*/ 0 w 870"/>
                  <a:gd name="T5" fmla="*/ 0 h 789"/>
                  <a:gd name="T6" fmla="*/ 435 w 870"/>
                  <a:gd name="T7" fmla="*/ 251 h 789"/>
                  <a:gd name="T8" fmla="*/ 870 w 870"/>
                  <a:gd name="T9" fmla="*/ 0 h 789"/>
                  <a:gd name="T10" fmla="*/ 870 w 870"/>
                  <a:gd name="T11" fmla="*/ 538 h 789"/>
                  <a:gd name="T12" fmla="*/ 435 w 870"/>
                  <a:gd name="T13" fmla="*/ 789 h 789"/>
                  <a:gd name="T14" fmla="*/ 62 w 870"/>
                  <a:gd name="T15" fmla="*/ 502 h 789"/>
                  <a:gd name="T16" fmla="*/ 435 w 870"/>
                  <a:gd name="T17" fmla="*/ 717 h 789"/>
                  <a:gd name="T18" fmla="*/ 808 w 870"/>
                  <a:gd name="T19" fmla="*/ 502 h 789"/>
                  <a:gd name="T20" fmla="*/ 808 w 870"/>
                  <a:gd name="T21" fmla="*/ 107 h 789"/>
                  <a:gd name="T22" fmla="*/ 435 w 870"/>
                  <a:gd name="T23" fmla="*/ 322 h 789"/>
                  <a:gd name="T24" fmla="*/ 62 w 870"/>
                  <a:gd name="T25" fmla="*/ 107 h 789"/>
                  <a:gd name="T26" fmla="*/ 62 w 870"/>
                  <a:gd name="T27" fmla="*/ 502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0" h="789">
                    <a:moveTo>
                      <a:pt x="435" y="789"/>
                    </a:moveTo>
                    <a:lnTo>
                      <a:pt x="0" y="538"/>
                    </a:lnTo>
                    <a:lnTo>
                      <a:pt x="0" y="0"/>
                    </a:lnTo>
                    <a:lnTo>
                      <a:pt x="435" y="251"/>
                    </a:lnTo>
                    <a:lnTo>
                      <a:pt x="870" y="0"/>
                    </a:lnTo>
                    <a:lnTo>
                      <a:pt x="870" y="538"/>
                    </a:lnTo>
                    <a:lnTo>
                      <a:pt x="435" y="789"/>
                    </a:lnTo>
                    <a:close/>
                    <a:moveTo>
                      <a:pt x="62" y="502"/>
                    </a:moveTo>
                    <a:lnTo>
                      <a:pt x="435" y="717"/>
                    </a:lnTo>
                    <a:lnTo>
                      <a:pt x="808" y="502"/>
                    </a:lnTo>
                    <a:lnTo>
                      <a:pt x="808" y="107"/>
                    </a:lnTo>
                    <a:lnTo>
                      <a:pt x="435" y="322"/>
                    </a:lnTo>
                    <a:lnTo>
                      <a:pt x="62" y="107"/>
                    </a:lnTo>
                    <a:lnTo>
                      <a:pt x="62" y="5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Freeform 30"/>
              <p:cNvSpPr>
                <a:spLocks/>
              </p:cNvSpPr>
              <p:nvPr/>
            </p:nvSpPr>
            <p:spPr bwMode="auto">
              <a:xfrm>
                <a:off x="19783425" y="5083175"/>
                <a:ext cx="1082675" cy="312738"/>
              </a:xfrm>
              <a:custGeom>
                <a:avLst/>
                <a:gdLst>
                  <a:gd name="T0" fmla="*/ 124 w 682"/>
                  <a:gd name="T1" fmla="*/ 197 h 197"/>
                  <a:gd name="T2" fmla="*/ 341 w 682"/>
                  <a:gd name="T3" fmla="*/ 72 h 197"/>
                  <a:gd name="T4" fmla="*/ 557 w 682"/>
                  <a:gd name="T5" fmla="*/ 197 h 197"/>
                  <a:gd name="T6" fmla="*/ 682 w 682"/>
                  <a:gd name="T7" fmla="*/ 197 h 197"/>
                  <a:gd name="T8" fmla="*/ 341 w 682"/>
                  <a:gd name="T9" fmla="*/ 0 h 197"/>
                  <a:gd name="T10" fmla="*/ 0 w 682"/>
                  <a:gd name="T11" fmla="*/ 197 h 197"/>
                  <a:gd name="T12" fmla="*/ 0 w 682"/>
                  <a:gd name="T13" fmla="*/ 197 h 197"/>
                  <a:gd name="T14" fmla="*/ 124 w 682"/>
                  <a:gd name="T1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2" h="197">
                    <a:moveTo>
                      <a:pt x="124" y="197"/>
                    </a:moveTo>
                    <a:lnTo>
                      <a:pt x="341" y="72"/>
                    </a:lnTo>
                    <a:lnTo>
                      <a:pt x="557" y="197"/>
                    </a:lnTo>
                    <a:lnTo>
                      <a:pt x="682" y="197"/>
                    </a:lnTo>
                    <a:lnTo>
                      <a:pt x="341" y="0"/>
                    </a:lnTo>
                    <a:lnTo>
                      <a:pt x="0" y="197"/>
                    </a:lnTo>
                    <a:lnTo>
                      <a:pt x="0" y="197"/>
                    </a:lnTo>
                    <a:lnTo>
                      <a:pt x="124" y="1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2" name="Freeform 31"/>
              <p:cNvSpPr>
                <a:spLocks/>
              </p:cNvSpPr>
              <p:nvPr/>
            </p:nvSpPr>
            <p:spPr bwMode="auto">
              <a:xfrm>
                <a:off x="20023138" y="5346700"/>
                <a:ext cx="600075" cy="173038"/>
              </a:xfrm>
              <a:custGeom>
                <a:avLst/>
                <a:gdLst>
                  <a:gd name="T0" fmla="*/ 124 w 378"/>
                  <a:gd name="T1" fmla="*/ 109 h 109"/>
                  <a:gd name="T2" fmla="*/ 190 w 378"/>
                  <a:gd name="T3" fmla="*/ 72 h 109"/>
                  <a:gd name="T4" fmla="*/ 255 w 378"/>
                  <a:gd name="T5" fmla="*/ 109 h 109"/>
                  <a:gd name="T6" fmla="*/ 378 w 378"/>
                  <a:gd name="T7" fmla="*/ 109 h 109"/>
                  <a:gd name="T8" fmla="*/ 378 w 378"/>
                  <a:gd name="T9" fmla="*/ 108 h 109"/>
                  <a:gd name="T10" fmla="*/ 190 w 378"/>
                  <a:gd name="T11" fmla="*/ 0 h 109"/>
                  <a:gd name="T12" fmla="*/ 0 w 378"/>
                  <a:gd name="T13" fmla="*/ 109 h 109"/>
                  <a:gd name="T14" fmla="*/ 124 w 378"/>
                  <a:gd name="T15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8" h="109">
                    <a:moveTo>
                      <a:pt x="124" y="109"/>
                    </a:moveTo>
                    <a:lnTo>
                      <a:pt x="190" y="72"/>
                    </a:lnTo>
                    <a:lnTo>
                      <a:pt x="255" y="109"/>
                    </a:lnTo>
                    <a:lnTo>
                      <a:pt x="378" y="109"/>
                    </a:lnTo>
                    <a:lnTo>
                      <a:pt x="378" y="108"/>
                    </a:lnTo>
                    <a:lnTo>
                      <a:pt x="190" y="0"/>
                    </a:lnTo>
                    <a:lnTo>
                      <a:pt x="0" y="109"/>
                    </a:lnTo>
                    <a:lnTo>
                      <a:pt x="124" y="1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9255808" y="7392108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788547" y="8814534"/>
            <a:ext cx="1678026" cy="1707122"/>
            <a:chOff x="16657320" y="8961704"/>
            <a:chExt cx="2118360" cy="2155090"/>
          </a:xfrm>
        </p:grpSpPr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17314854" y="8961704"/>
              <a:ext cx="803292" cy="1113916"/>
            </a:xfrm>
            <a:custGeom>
              <a:avLst/>
              <a:gdLst>
                <a:gd name="T0" fmla="*/ 170 w 556"/>
                <a:gd name="T1" fmla="*/ 771 h 771"/>
                <a:gd name="T2" fmla="*/ 0 w 556"/>
                <a:gd name="T3" fmla="*/ 601 h 771"/>
                <a:gd name="T4" fmla="*/ 326 w 556"/>
                <a:gd name="T5" fmla="*/ 275 h 771"/>
                <a:gd name="T6" fmla="*/ 352 w 556"/>
                <a:gd name="T7" fmla="*/ 301 h 771"/>
                <a:gd name="T8" fmla="*/ 53 w 556"/>
                <a:gd name="T9" fmla="*/ 601 h 771"/>
                <a:gd name="T10" fmla="*/ 170 w 556"/>
                <a:gd name="T11" fmla="*/ 719 h 771"/>
                <a:gd name="T12" fmla="*/ 503 w 556"/>
                <a:gd name="T13" fmla="*/ 386 h 771"/>
                <a:gd name="T14" fmla="*/ 170 w 556"/>
                <a:gd name="T15" fmla="*/ 53 h 771"/>
                <a:gd name="T16" fmla="*/ 53 w 556"/>
                <a:gd name="T17" fmla="*/ 170 h 771"/>
                <a:gd name="T18" fmla="*/ 209 w 556"/>
                <a:gd name="T19" fmla="*/ 326 h 771"/>
                <a:gd name="T20" fmla="*/ 183 w 556"/>
                <a:gd name="T21" fmla="*/ 352 h 771"/>
                <a:gd name="T22" fmla="*/ 0 w 556"/>
                <a:gd name="T23" fmla="*/ 170 h 771"/>
                <a:gd name="T24" fmla="*/ 170 w 556"/>
                <a:gd name="T25" fmla="*/ 0 h 771"/>
                <a:gd name="T26" fmla="*/ 556 w 556"/>
                <a:gd name="T27" fmla="*/ 386 h 771"/>
                <a:gd name="T28" fmla="*/ 170 w 556"/>
                <a:gd name="T29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6" h="771">
                  <a:moveTo>
                    <a:pt x="170" y="771"/>
                  </a:moveTo>
                  <a:lnTo>
                    <a:pt x="0" y="601"/>
                  </a:lnTo>
                  <a:lnTo>
                    <a:pt x="326" y="275"/>
                  </a:lnTo>
                  <a:lnTo>
                    <a:pt x="352" y="301"/>
                  </a:lnTo>
                  <a:lnTo>
                    <a:pt x="53" y="601"/>
                  </a:lnTo>
                  <a:lnTo>
                    <a:pt x="170" y="719"/>
                  </a:lnTo>
                  <a:lnTo>
                    <a:pt x="503" y="386"/>
                  </a:lnTo>
                  <a:lnTo>
                    <a:pt x="170" y="53"/>
                  </a:lnTo>
                  <a:lnTo>
                    <a:pt x="53" y="170"/>
                  </a:lnTo>
                  <a:lnTo>
                    <a:pt x="209" y="326"/>
                  </a:lnTo>
                  <a:lnTo>
                    <a:pt x="183" y="352"/>
                  </a:lnTo>
                  <a:lnTo>
                    <a:pt x="0" y="170"/>
                  </a:lnTo>
                  <a:lnTo>
                    <a:pt x="170" y="0"/>
                  </a:lnTo>
                  <a:lnTo>
                    <a:pt x="556" y="386"/>
                  </a:lnTo>
                  <a:lnTo>
                    <a:pt x="170" y="7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657320" y="10339713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917425" y="8872393"/>
            <a:ext cx="1678026" cy="1591404"/>
            <a:chOff x="19255808" y="9107787"/>
            <a:chExt cx="2118360" cy="2009007"/>
          </a:xfrm>
        </p:grpSpPr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19324981" y="9107787"/>
              <a:ext cx="1999560" cy="921762"/>
            </a:xfrm>
            <a:custGeom>
              <a:avLst/>
              <a:gdLst>
                <a:gd name="connsiteX0" fmla="*/ 1539876 w 2197100"/>
                <a:gd name="connsiteY0" fmla="*/ 349250 h 1012825"/>
                <a:gd name="connsiteX1" fmla="*/ 1539876 w 2197100"/>
                <a:gd name="connsiteY1" fmla="*/ 1012825 h 1012825"/>
                <a:gd name="connsiteX2" fmla="*/ 1314452 w 2197100"/>
                <a:gd name="connsiteY2" fmla="*/ 787400 h 1012825"/>
                <a:gd name="connsiteX3" fmla="*/ 1314452 w 2197100"/>
                <a:gd name="connsiteY3" fmla="*/ 574675 h 1012825"/>
                <a:gd name="connsiteX4" fmla="*/ 882650 w 2197100"/>
                <a:gd name="connsiteY4" fmla="*/ 349250 h 1012825"/>
                <a:gd name="connsiteX5" fmla="*/ 882650 w 2197100"/>
                <a:gd name="connsiteY5" fmla="*/ 1012825 h 1012825"/>
                <a:gd name="connsiteX6" fmla="*/ 658812 w 2197100"/>
                <a:gd name="connsiteY6" fmla="*/ 787400 h 1012825"/>
                <a:gd name="connsiteX7" fmla="*/ 658812 w 2197100"/>
                <a:gd name="connsiteY7" fmla="*/ 574675 h 1012825"/>
                <a:gd name="connsiteX8" fmla="*/ 1971676 w 2197100"/>
                <a:gd name="connsiteY8" fmla="*/ 0 h 1012825"/>
                <a:gd name="connsiteX9" fmla="*/ 2197100 w 2197100"/>
                <a:gd name="connsiteY9" fmla="*/ 222250 h 1012825"/>
                <a:gd name="connsiteX10" fmla="*/ 1663700 w 2197100"/>
                <a:gd name="connsiteY10" fmla="*/ 758825 h 1012825"/>
                <a:gd name="connsiteX11" fmla="*/ 1663700 w 2197100"/>
                <a:gd name="connsiteY11" fmla="*/ 311150 h 1012825"/>
                <a:gd name="connsiteX12" fmla="*/ 1314452 w 2197100"/>
                <a:gd name="connsiteY12" fmla="*/ 0 h 1012825"/>
                <a:gd name="connsiteX13" fmla="*/ 1539876 w 2197100"/>
                <a:gd name="connsiteY13" fmla="*/ 222250 h 1012825"/>
                <a:gd name="connsiteX14" fmla="*/ 1009652 w 2197100"/>
                <a:gd name="connsiteY14" fmla="*/ 758825 h 1012825"/>
                <a:gd name="connsiteX15" fmla="*/ 1006476 w 2197100"/>
                <a:gd name="connsiteY15" fmla="*/ 311150 h 1012825"/>
                <a:gd name="connsiteX16" fmla="*/ 658814 w 2197100"/>
                <a:gd name="connsiteY16" fmla="*/ 0 h 1012825"/>
                <a:gd name="connsiteX17" fmla="*/ 882652 w 2197100"/>
                <a:gd name="connsiteY17" fmla="*/ 223837 h 1012825"/>
                <a:gd name="connsiteX18" fmla="*/ 223838 w 2197100"/>
                <a:gd name="connsiteY18" fmla="*/ 882650 h 1012825"/>
                <a:gd name="connsiteX19" fmla="*/ 0 w 2197100"/>
                <a:gd name="connsiteY19" fmla="*/ 658813 h 10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7100" h="1012825">
                  <a:moveTo>
                    <a:pt x="1539876" y="349250"/>
                  </a:moveTo>
                  <a:lnTo>
                    <a:pt x="1539876" y="1012825"/>
                  </a:lnTo>
                  <a:lnTo>
                    <a:pt x="1314452" y="787400"/>
                  </a:lnTo>
                  <a:lnTo>
                    <a:pt x="1314452" y="574675"/>
                  </a:lnTo>
                  <a:close/>
                  <a:moveTo>
                    <a:pt x="882650" y="349250"/>
                  </a:moveTo>
                  <a:lnTo>
                    <a:pt x="882650" y="1012825"/>
                  </a:lnTo>
                  <a:lnTo>
                    <a:pt x="658812" y="787400"/>
                  </a:lnTo>
                  <a:lnTo>
                    <a:pt x="658812" y="574675"/>
                  </a:lnTo>
                  <a:close/>
                  <a:moveTo>
                    <a:pt x="1971676" y="0"/>
                  </a:moveTo>
                  <a:lnTo>
                    <a:pt x="2197100" y="222250"/>
                  </a:lnTo>
                  <a:lnTo>
                    <a:pt x="1663700" y="758825"/>
                  </a:lnTo>
                  <a:lnTo>
                    <a:pt x="1663700" y="311150"/>
                  </a:lnTo>
                  <a:close/>
                  <a:moveTo>
                    <a:pt x="1314452" y="0"/>
                  </a:moveTo>
                  <a:lnTo>
                    <a:pt x="1539876" y="222250"/>
                  </a:lnTo>
                  <a:lnTo>
                    <a:pt x="1009652" y="758825"/>
                  </a:lnTo>
                  <a:lnTo>
                    <a:pt x="1006476" y="311150"/>
                  </a:lnTo>
                  <a:close/>
                  <a:moveTo>
                    <a:pt x="658814" y="0"/>
                  </a:moveTo>
                  <a:lnTo>
                    <a:pt x="882652" y="223837"/>
                  </a:lnTo>
                  <a:lnTo>
                    <a:pt x="223838" y="882650"/>
                  </a:lnTo>
                  <a:lnTo>
                    <a:pt x="0" y="6588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255808" y="10339713"/>
              <a:ext cx="2118360" cy="7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Company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18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4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3877" y="6065186"/>
            <a:ext cx="11396245" cy="1585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 &amp; 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05109" y="4875311"/>
            <a:ext cx="10973779" cy="3965376"/>
            <a:chOff x="6893895" y="4227741"/>
            <a:chExt cx="10973779" cy="3965376"/>
          </a:xfrm>
        </p:grpSpPr>
        <p:grpSp>
          <p:nvGrpSpPr>
            <p:cNvPr id="16" name="Group 15"/>
            <p:cNvGrpSpPr/>
            <p:nvPr/>
          </p:nvGrpSpPr>
          <p:grpSpPr>
            <a:xfrm>
              <a:off x="6893895" y="4227741"/>
              <a:ext cx="1473200" cy="1463040"/>
              <a:chOff x="6602493" y="3769678"/>
              <a:chExt cx="1473200" cy="146304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6612653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02493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10800000">
              <a:off x="16394474" y="6730077"/>
              <a:ext cx="1473200" cy="1463040"/>
              <a:chOff x="6009640" y="2851103"/>
              <a:chExt cx="1473200" cy="146304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6019800" y="2866025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09640" y="2851103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496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4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3877" y="6065186"/>
            <a:ext cx="11396245" cy="1585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05109" y="4875311"/>
            <a:ext cx="10973779" cy="3965376"/>
            <a:chOff x="6893895" y="4227741"/>
            <a:chExt cx="10973779" cy="3965376"/>
          </a:xfrm>
        </p:grpSpPr>
        <p:grpSp>
          <p:nvGrpSpPr>
            <p:cNvPr id="16" name="Group 15"/>
            <p:cNvGrpSpPr/>
            <p:nvPr/>
          </p:nvGrpSpPr>
          <p:grpSpPr>
            <a:xfrm>
              <a:off x="6893895" y="4227741"/>
              <a:ext cx="1473200" cy="1463040"/>
              <a:chOff x="6602493" y="3769678"/>
              <a:chExt cx="1473200" cy="146304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6612653" y="3784600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02493" y="3769678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10800000">
              <a:off x="16394474" y="6730077"/>
              <a:ext cx="1473200" cy="1463040"/>
              <a:chOff x="6009640" y="2851103"/>
              <a:chExt cx="1473200" cy="146304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6019800" y="2866025"/>
                <a:ext cx="1463040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09640" y="2851103"/>
                <a:ext cx="0" cy="146304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34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>
                <a:solidFill>
                  <a:schemeClr val="accent2"/>
                </a:solidFill>
              </a:rPr>
              <a:t>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 flipH="1">
            <a:off x="7456878" y="7479656"/>
            <a:ext cx="2953931" cy="0"/>
          </a:xfrm>
          <a:prstGeom prst="line">
            <a:avLst/>
          </a:prstGeom>
          <a:noFill/>
          <a:ln w="19050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41"/>
          <p:cNvSpPr>
            <a:spLocks noChangeShapeType="1"/>
          </p:cNvSpPr>
          <p:nvPr/>
        </p:nvSpPr>
        <p:spPr bwMode="auto">
          <a:xfrm flipH="1">
            <a:off x="13988913" y="7479656"/>
            <a:ext cx="2938210" cy="0"/>
          </a:xfrm>
          <a:prstGeom prst="line">
            <a:avLst/>
          </a:prstGeom>
          <a:noFill/>
          <a:ln w="1905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6927123" y="6809634"/>
            <a:ext cx="1253358" cy="1253356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203520" y="6809634"/>
            <a:ext cx="1253358" cy="1253356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332776" y="7066980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056379" y="7066980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671568" y="6701207"/>
            <a:ext cx="412633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Why?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71568" y="7479656"/>
            <a:ext cx="412633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581269" y="6701207"/>
            <a:ext cx="412633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What?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581269" y="7479656"/>
            <a:ext cx="412633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8725958" y="4152186"/>
            <a:ext cx="1684851" cy="2778044"/>
          </a:xfrm>
          <a:custGeom>
            <a:avLst/>
            <a:gdLst>
              <a:gd name="T0" fmla="*/ 0 w 410"/>
              <a:gd name="T1" fmla="*/ 0 h 676"/>
              <a:gd name="T2" fmla="*/ 129 w 410"/>
              <a:gd name="T3" fmla="*/ 0 h 676"/>
              <a:gd name="T4" fmla="*/ 189 w 410"/>
              <a:gd name="T5" fmla="*/ 60 h 676"/>
              <a:gd name="T6" fmla="*/ 189 w 410"/>
              <a:gd name="T7" fmla="*/ 616 h 676"/>
              <a:gd name="T8" fmla="*/ 249 w 410"/>
              <a:gd name="T9" fmla="*/ 676 h 676"/>
              <a:gd name="T10" fmla="*/ 410 w 410"/>
              <a:gd name="T11" fmla="*/ 676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0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62" y="0"/>
                  <a:pt x="189" y="26"/>
                  <a:pt x="189" y="60"/>
                </a:cubicBezTo>
                <a:cubicBezTo>
                  <a:pt x="189" y="616"/>
                  <a:pt x="189" y="616"/>
                  <a:pt x="189" y="616"/>
                </a:cubicBezTo>
                <a:cubicBezTo>
                  <a:pt x="189" y="649"/>
                  <a:pt x="216" y="676"/>
                  <a:pt x="249" y="676"/>
                </a:cubicBezTo>
                <a:cubicBezTo>
                  <a:pt x="410" y="676"/>
                  <a:pt x="410" y="676"/>
                  <a:pt x="410" y="676"/>
                </a:cubicBezTo>
              </a:path>
            </a:pathLst>
          </a:custGeom>
          <a:noFill/>
          <a:ln w="190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0"/>
          <p:cNvSpPr>
            <a:spLocks/>
          </p:cNvSpPr>
          <p:nvPr/>
        </p:nvSpPr>
        <p:spPr bwMode="auto">
          <a:xfrm>
            <a:off x="13988914" y="4152186"/>
            <a:ext cx="1684851" cy="2778044"/>
          </a:xfrm>
          <a:custGeom>
            <a:avLst/>
            <a:gdLst>
              <a:gd name="T0" fmla="*/ 410 w 410"/>
              <a:gd name="T1" fmla="*/ 0 h 676"/>
              <a:gd name="T2" fmla="*/ 281 w 410"/>
              <a:gd name="T3" fmla="*/ 0 h 676"/>
              <a:gd name="T4" fmla="*/ 221 w 410"/>
              <a:gd name="T5" fmla="*/ 60 h 676"/>
              <a:gd name="T6" fmla="*/ 221 w 410"/>
              <a:gd name="T7" fmla="*/ 616 h 676"/>
              <a:gd name="T8" fmla="*/ 161 w 410"/>
              <a:gd name="T9" fmla="*/ 676 h 676"/>
              <a:gd name="T10" fmla="*/ 0 w 410"/>
              <a:gd name="T11" fmla="*/ 676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410" y="0"/>
                </a:moveTo>
                <a:cubicBezTo>
                  <a:pt x="281" y="0"/>
                  <a:pt x="281" y="0"/>
                  <a:pt x="281" y="0"/>
                </a:cubicBezTo>
                <a:cubicBezTo>
                  <a:pt x="248" y="0"/>
                  <a:pt x="221" y="26"/>
                  <a:pt x="221" y="60"/>
                </a:cubicBezTo>
                <a:cubicBezTo>
                  <a:pt x="221" y="616"/>
                  <a:pt x="221" y="616"/>
                  <a:pt x="221" y="616"/>
                </a:cubicBezTo>
                <a:cubicBezTo>
                  <a:pt x="221" y="649"/>
                  <a:pt x="194" y="676"/>
                  <a:pt x="161" y="676"/>
                </a:cubicBezTo>
                <a:cubicBezTo>
                  <a:pt x="0" y="676"/>
                  <a:pt x="0" y="676"/>
                  <a:pt x="0" y="676"/>
                </a:cubicBezTo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673765" y="3525508"/>
            <a:ext cx="1253358" cy="1253356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456878" y="3525508"/>
            <a:ext cx="1253358" cy="125335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570834" y="3803611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5803021" y="3803611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858519" y="3499714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Where?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58519" y="4278163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384488" y="3499714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How?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384488" y="4278163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8725958" y="7750673"/>
            <a:ext cx="1684851" cy="2778044"/>
          </a:xfrm>
          <a:custGeom>
            <a:avLst/>
            <a:gdLst>
              <a:gd name="T0" fmla="*/ 0 w 410"/>
              <a:gd name="T1" fmla="*/ 676 h 676"/>
              <a:gd name="T2" fmla="*/ 129 w 410"/>
              <a:gd name="T3" fmla="*/ 676 h 676"/>
              <a:gd name="T4" fmla="*/ 189 w 410"/>
              <a:gd name="T5" fmla="*/ 616 h 676"/>
              <a:gd name="T6" fmla="*/ 189 w 410"/>
              <a:gd name="T7" fmla="*/ 60 h 676"/>
              <a:gd name="T8" fmla="*/ 249 w 410"/>
              <a:gd name="T9" fmla="*/ 0 h 676"/>
              <a:gd name="T10" fmla="*/ 410 w 410"/>
              <a:gd name="T11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0" y="676"/>
                </a:moveTo>
                <a:cubicBezTo>
                  <a:pt x="129" y="676"/>
                  <a:pt x="129" y="676"/>
                  <a:pt x="129" y="676"/>
                </a:cubicBezTo>
                <a:cubicBezTo>
                  <a:pt x="162" y="676"/>
                  <a:pt x="189" y="650"/>
                  <a:pt x="189" y="61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27"/>
                  <a:pt x="216" y="0"/>
                  <a:pt x="249" y="0"/>
                </a:cubicBezTo>
                <a:cubicBezTo>
                  <a:pt x="410" y="0"/>
                  <a:pt x="410" y="0"/>
                  <a:pt x="410" y="0"/>
                </a:cubicBezTo>
              </a:path>
            </a:pathLst>
          </a:custGeom>
          <a:noFill/>
          <a:ln w="19050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13988914" y="7750673"/>
            <a:ext cx="1684851" cy="2778044"/>
          </a:xfrm>
          <a:custGeom>
            <a:avLst/>
            <a:gdLst>
              <a:gd name="T0" fmla="*/ 410 w 410"/>
              <a:gd name="T1" fmla="*/ 676 h 676"/>
              <a:gd name="T2" fmla="*/ 281 w 410"/>
              <a:gd name="T3" fmla="*/ 676 h 676"/>
              <a:gd name="T4" fmla="*/ 221 w 410"/>
              <a:gd name="T5" fmla="*/ 616 h 676"/>
              <a:gd name="T6" fmla="*/ 221 w 410"/>
              <a:gd name="T7" fmla="*/ 60 h 676"/>
              <a:gd name="T8" fmla="*/ 161 w 410"/>
              <a:gd name="T9" fmla="*/ 0 h 676"/>
              <a:gd name="T10" fmla="*/ 0 w 410"/>
              <a:gd name="T11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676">
                <a:moveTo>
                  <a:pt x="410" y="676"/>
                </a:moveTo>
                <a:cubicBezTo>
                  <a:pt x="281" y="676"/>
                  <a:pt x="281" y="676"/>
                  <a:pt x="281" y="676"/>
                </a:cubicBezTo>
                <a:cubicBezTo>
                  <a:pt x="248" y="676"/>
                  <a:pt x="221" y="650"/>
                  <a:pt x="221" y="616"/>
                </a:cubicBezTo>
                <a:cubicBezTo>
                  <a:pt x="221" y="60"/>
                  <a:pt x="221" y="60"/>
                  <a:pt x="221" y="60"/>
                </a:cubicBezTo>
                <a:cubicBezTo>
                  <a:pt x="221" y="27"/>
                  <a:pt x="194" y="0"/>
                  <a:pt x="16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9050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5673765" y="9887570"/>
            <a:ext cx="1253358" cy="1253356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56878" y="9887570"/>
            <a:ext cx="1253358" cy="1253356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70834" y="10159383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803021" y="10159383"/>
            <a:ext cx="99484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58519" y="9857283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Who?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858519" y="10635732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384488" y="9857283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384488" y="10635732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Oval 35"/>
          <p:cNvSpPr>
            <a:spLocks noChangeArrowheads="1"/>
          </p:cNvSpPr>
          <p:nvPr/>
        </p:nvSpPr>
        <p:spPr bwMode="auto">
          <a:xfrm>
            <a:off x="10215826" y="5502425"/>
            <a:ext cx="3952350" cy="3954462"/>
          </a:xfrm>
          <a:prstGeom prst="ellipse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45"/>
          <p:cNvSpPr>
            <a:spLocks noEditPoints="1"/>
          </p:cNvSpPr>
          <p:nvPr/>
        </p:nvSpPr>
        <p:spPr bwMode="auto">
          <a:xfrm>
            <a:off x="11503025" y="6209655"/>
            <a:ext cx="1357313" cy="2520950"/>
          </a:xfrm>
          <a:custGeom>
            <a:avLst/>
            <a:gdLst>
              <a:gd name="T0" fmla="*/ 435 w 760"/>
              <a:gd name="T1" fmla="*/ 10 h 1415"/>
              <a:gd name="T2" fmla="*/ 12 w 760"/>
              <a:gd name="T3" fmla="*/ 294 h 1415"/>
              <a:gd name="T4" fmla="*/ 76 w 760"/>
              <a:gd name="T5" fmla="*/ 403 h 1415"/>
              <a:gd name="T6" fmla="*/ 144 w 760"/>
              <a:gd name="T7" fmla="*/ 393 h 1415"/>
              <a:gd name="T8" fmla="*/ 185 w 760"/>
              <a:gd name="T9" fmla="*/ 339 h 1415"/>
              <a:gd name="T10" fmla="*/ 423 w 760"/>
              <a:gd name="T11" fmla="*/ 189 h 1415"/>
              <a:gd name="T12" fmla="*/ 581 w 760"/>
              <a:gd name="T13" fmla="*/ 355 h 1415"/>
              <a:gd name="T14" fmla="*/ 445 w 760"/>
              <a:gd name="T15" fmla="*/ 588 h 1415"/>
              <a:gd name="T16" fmla="*/ 244 w 760"/>
              <a:gd name="T17" fmla="*/ 987 h 1415"/>
              <a:gd name="T18" fmla="*/ 244 w 760"/>
              <a:gd name="T19" fmla="*/ 993 h 1415"/>
              <a:gd name="T20" fmla="*/ 333 w 760"/>
              <a:gd name="T21" fmla="*/ 1079 h 1415"/>
              <a:gd name="T22" fmla="*/ 422 w 760"/>
              <a:gd name="T23" fmla="*/ 987 h 1415"/>
              <a:gd name="T24" fmla="*/ 575 w 760"/>
              <a:gd name="T25" fmla="*/ 711 h 1415"/>
              <a:gd name="T26" fmla="*/ 760 w 760"/>
              <a:gd name="T27" fmla="*/ 355 h 1415"/>
              <a:gd name="T28" fmla="*/ 435 w 760"/>
              <a:gd name="T29" fmla="*/ 10 h 1415"/>
              <a:gd name="T30" fmla="*/ 565 w 760"/>
              <a:gd name="T31" fmla="*/ 702 h 1415"/>
              <a:gd name="T32" fmla="*/ 409 w 760"/>
              <a:gd name="T33" fmla="*/ 987 h 1415"/>
              <a:gd name="T34" fmla="*/ 333 w 760"/>
              <a:gd name="T35" fmla="*/ 1066 h 1415"/>
              <a:gd name="T36" fmla="*/ 257 w 760"/>
              <a:gd name="T37" fmla="*/ 993 h 1415"/>
              <a:gd name="T38" fmla="*/ 257 w 760"/>
              <a:gd name="T39" fmla="*/ 987 h 1415"/>
              <a:gd name="T40" fmla="*/ 454 w 760"/>
              <a:gd name="T41" fmla="*/ 597 h 1415"/>
              <a:gd name="T42" fmla="*/ 595 w 760"/>
              <a:gd name="T43" fmla="*/ 355 h 1415"/>
              <a:gd name="T44" fmla="*/ 424 w 760"/>
              <a:gd name="T45" fmla="*/ 175 h 1415"/>
              <a:gd name="T46" fmla="*/ 404 w 760"/>
              <a:gd name="T47" fmla="*/ 175 h 1415"/>
              <a:gd name="T48" fmla="*/ 172 w 760"/>
              <a:gd name="T49" fmla="*/ 336 h 1415"/>
              <a:gd name="T50" fmla="*/ 137 w 760"/>
              <a:gd name="T51" fmla="*/ 382 h 1415"/>
              <a:gd name="T52" fmla="*/ 80 w 760"/>
              <a:gd name="T53" fmla="*/ 390 h 1415"/>
              <a:gd name="T54" fmla="*/ 25 w 760"/>
              <a:gd name="T55" fmla="*/ 297 h 1415"/>
              <a:gd name="T56" fmla="*/ 434 w 760"/>
              <a:gd name="T57" fmla="*/ 24 h 1415"/>
              <a:gd name="T58" fmla="*/ 747 w 760"/>
              <a:gd name="T59" fmla="*/ 355 h 1415"/>
              <a:gd name="T60" fmla="*/ 565 w 760"/>
              <a:gd name="T61" fmla="*/ 702 h 1415"/>
              <a:gd name="T62" fmla="*/ 339 w 760"/>
              <a:gd name="T63" fmla="*/ 1213 h 1415"/>
              <a:gd name="T64" fmla="*/ 239 w 760"/>
              <a:gd name="T65" fmla="*/ 1314 h 1415"/>
              <a:gd name="T66" fmla="*/ 339 w 760"/>
              <a:gd name="T67" fmla="*/ 1415 h 1415"/>
              <a:gd name="T68" fmla="*/ 440 w 760"/>
              <a:gd name="T69" fmla="*/ 1314 h 1415"/>
              <a:gd name="T70" fmla="*/ 339 w 760"/>
              <a:gd name="T71" fmla="*/ 1213 h 1415"/>
              <a:gd name="T72" fmla="*/ 339 w 760"/>
              <a:gd name="T73" fmla="*/ 1401 h 1415"/>
              <a:gd name="T74" fmla="*/ 252 w 760"/>
              <a:gd name="T75" fmla="*/ 1314 h 1415"/>
              <a:gd name="T76" fmla="*/ 339 w 760"/>
              <a:gd name="T77" fmla="*/ 1226 h 1415"/>
              <a:gd name="T78" fmla="*/ 427 w 760"/>
              <a:gd name="T79" fmla="*/ 1314 h 1415"/>
              <a:gd name="T80" fmla="*/ 339 w 760"/>
              <a:gd name="T81" fmla="*/ 1401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0" h="1415">
                <a:moveTo>
                  <a:pt x="435" y="10"/>
                </a:moveTo>
                <a:cubicBezTo>
                  <a:pt x="270" y="0"/>
                  <a:pt x="67" y="84"/>
                  <a:pt x="12" y="294"/>
                </a:cubicBezTo>
                <a:cubicBezTo>
                  <a:pt x="0" y="341"/>
                  <a:pt x="29" y="390"/>
                  <a:pt x="76" y="403"/>
                </a:cubicBezTo>
                <a:cubicBezTo>
                  <a:pt x="99" y="409"/>
                  <a:pt x="123" y="405"/>
                  <a:pt x="144" y="393"/>
                </a:cubicBezTo>
                <a:cubicBezTo>
                  <a:pt x="165" y="381"/>
                  <a:pt x="179" y="362"/>
                  <a:pt x="185" y="339"/>
                </a:cubicBezTo>
                <a:cubicBezTo>
                  <a:pt x="215" y="226"/>
                  <a:pt x="326" y="182"/>
                  <a:pt x="423" y="189"/>
                </a:cubicBezTo>
                <a:cubicBezTo>
                  <a:pt x="510" y="194"/>
                  <a:pt x="581" y="269"/>
                  <a:pt x="581" y="355"/>
                </a:cubicBezTo>
                <a:cubicBezTo>
                  <a:pt x="581" y="440"/>
                  <a:pt x="529" y="499"/>
                  <a:pt x="445" y="588"/>
                </a:cubicBezTo>
                <a:cubicBezTo>
                  <a:pt x="351" y="688"/>
                  <a:pt x="244" y="801"/>
                  <a:pt x="244" y="987"/>
                </a:cubicBezTo>
                <a:cubicBezTo>
                  <a:pt x="244" y="993"/>
                  <a:pt x="244" y="993"/>
                  <a:pt x="244" y="993"/>
                </a:cubicBezTo>
                <a:cubicBezTo>
                  <a:pt x="244" y="1041"/>
                  <a:pt x="283" y="1079"/>
                  <a:pt x="333" y="1079"/>
                </a:cubicBezTo>
                <a:cubicBezTo>
                  <a:pt x="381" y="1079"/>
                  <a:pt x="422" y="1037"/>
                  <a:pt x="422" y="987"/>
                </a:cubicBezTo>
                <a:cubicBezTo>
                  <a:pt x="422" y="872"/>
                  <a:pt x="493" y="797"/>
                  <a:pt x="575" y="711"/>
                </a:cubicBezTo>
                <a:cubicBezTo>
                  <a:pt x="661" y="619"/>
                  <a:pt x="760" y="515"/>
                  <a:pt x="760" y="355"/>
                </a:cubicBezTo>
                <a:cubicBezTo>
                  <a:pt x="760" y="177"/>
                  <a:pt x="614" y="22"/>
                  <a:pt x="435" y="10"/>
                </a:cubicBezTo>
                <a:close/>
                <a:moveTo>
                  <a:pt x="565" y="702"/>
                </a:moveTo>
                <a:cubicBezTo>
                  <a:pt x="481" y="790"/>
                  <a:pt x="409" y="867"/>
                  <a:pt x="409" y="987"/>
                </a:cubicBezTo>
                <a:cubicBezTo>
                  <a:pt x="409" y="1030"/>
                  <a:pt x="374" y="1066"/>
                  <a:pt x="333" y="1066"/>
                </a:cubicBezTo>
                <a:cubicBezTo>
                  <a:pt x="290" y="1066"/>
                  <a:pt x="257" y="1034"/>
                  <a:pt x="257" y="993"/>
                </a:cubicBezTo>
                <a:cubicBezTo>
                  <a:pt x="257" y="987"/>
                  <a:pt x="257" y="987"/>
                  <a:pt x="257" y="987"/>
                </a:cubicBezTo>
                <a:cubicBezTo>
                  <a:pt x="257" y="806"/>
                  <a:pt x="362" y="695"/>
                  <a:pt x="454" y="597"/>
                </a:cubicBezTo>
                <a:cubicBezTo>
                  <a:pt x="541" y="506"/>
                  <a:pt x="595" y="445"/>
                  <a:pt x="595" y="355"/>
                </a:cubicBezTo>
                <a:cubicBezTo>
                  <a:pt x="595" y="262"/>
                  <a:pt x="518" y="182"/>
                  <a:pt x="424" y="175"/>
                </a:cubicBezTo>
                <a:cubicBezTo>
                  <a:pt x="417" y="175"/>
                  <a:pt x="411" y="175"/>
                  <a:pt x="404" y="175"/>
                </a:cubicBezTo>
                <a:cubicBezTo>
                  <a:pt x="307" y="175"/>
                  <a:pt x="202" y="223"/>
                  <a:pt x="172" y="336"/>
                </a:cubicBezTo>
                <a:cubicBezTo>
                  <a:pt x="167" y="355"/>
                  <a:pt x="155" y="372"/>
                  <a:pt x="137" y="382"/>
                </a:cubicBezTo>
                <a:cubicBezTo>
                  <a:pt x="120" y="392"/>
                  <a:pt x="99" y="395"/>
                  <a:pt x="80" y="390"/>
                </a:cubicBezTo>
                <a:cubicBezTo>
                  <a:pt x="39" y="379"/>
                  <a:pt x="15" y="338"/>
                  <a:pt x="25" y="297"/>
                </a:cubicBezTo>
                <a:cubicBezTo>
                  <a:pt x="78" y="94"/>
                  <a:pt x="274" y="13"/>
                  <a:pt x="434" y="24"/>
                </a:cubicBezTo>
                <a:cubicBezTo>
                  <a:pt x="606" y="35"/>
                  <a:pt x="747" y="183"/>
                  <a:pt x="747" y="355"/>
                </a:cubicBezTo>
                <a:cubicBezTo>
                  <a:pt x="747" y="510"/>
                  <a:pt x="650" y="612"/>
                  <a:pt x="565" y="702"/>
                </a:cubicBezTo>
                <a:close/>
                <a:moveTo>
                  <a:pt x="339" y="1213"/>
                </a:moveTo>
                <a:cubicBezTo>
                  <a:pt x="284" y="1213"/>
                  <a:pt x="239" y="1258"/>
                  <a:pt x="239" y="1314"/>
                </a:cubicBezTo>
                <a:cubicBezTo>
                  <a:pt x="239" y="1369"/>
                  <a:pt x="284" y="1415"/>
                  <a:pt x="339" y="1415"/>
                </a:cubicBezTo>
                <a:cubicBezTo>
                  <a:pt x="395" y="1415"/>
                  <a:pt x="440" y="1369"/>
                  <a:pt x="440" y="1314"/>
                </a:cubicBezTo>
                <a:cubicBezTo>
                  <a:pt x="440" y="1258"/>
                  <a:pt x="395" y="1213"/>
                  <a:pt x="339" y="1213"/>
                </a:cubicBezTo>
                <a:close/>
                <a:moveTo>
                  <a:pt x="339" y="1401"/>
                </a:moveTo>
                <a:cubicBezTo>
                  <a:pt x="291" y="1401"/>
                  <a:pt x="252" y="1362"/>
                  <a:pt x="252" y="1314"/>
                </a:cubicBezTo>
                <a:cubicBezTo>
                  <a:pt x="252" y="1266"/>
                  <a:pt x="291" y="1226"/>
                  <a:pt x="339" y="1226"/>
                </a:cubicBezTo>
                <a:cubicBezTo>
                  <a:pt x="388" y="1226"/>
                  <a:pt x="427" y="1266"/>
                  <a:pt x="427" y="1314"/>
                </a:cubicBezTo>
                <a:cubicBezTo>
                  <a:pt x="427" y="1362"/>
                  <a:pt x="388" y="1401"/>
                  <a:pt x="339" y="14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</a:t>
            </a:r>
            <a:r>
              <a:rPr lang="en-US" dirty="0">
                <a:solidFill>
                  <a:schemeClr val="accent2"/>
                </a:solidFill>
              </a:rPr>
              <a:t>Research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414713" y="5578772"/>
            <a:ext cx="3443288" cy="3446463"/>
          </a:xfrm>
          <a:custGeom>
            <a:avLst/>
            <a:gdLst>
              <a:gd name="T0" fmla="*/ 2369 w 2506"/>
              <a:gd name="T1" fmla="*/ 1237 h 2506"/>
              <a:gd name="T2" fmla="*/ 2258 w 2506"/>
              <a:gd name="T3" fmla="*/ 1325 h 2506"/>
              <a:gd name="T4" fmla="*/ 2186 w 2506"/>
              <a:gd name="T5" fmla="*/ 1371 h 2506"/>
              <a:gd name="T6" fmla="*/ 2185 w 2506"/>
              <a:gd name="T7" fmla="*/ 1371 h 2506"/>
              <a:gd name="T8" fmla="*/ 2117 w 2506"/>
              <a:gd name="T9" fmla="*/ 1342 h 2506"/>
              <a:gd name="T10" fmla="*/ 2117 w 2506"/>
              <a:gd name="T11" fmla="*/ 389 h 2506"/>
              <a:gd name="T12" fmla="*/ 1164 w 2506"/>
              <a:gd name="T13" fmla="*/ 389 h 2506"/>
              <a:gd name="T14" fmla="*/ 1135 w 2506"/>
              <a:gd name="T15" fmla="*/ 321 h 2506"/>
              <a:gd name="T16" fmla="*/ 1135 w 2506"/>
              <a:gd name="T17" fmla="*/ 321 h 2506"/>
              <a:gd name="T18" fmla="*/ 1181 w 2506"/>
              <a:gd name="T19" fmla="*/ 248 h 2506"/>
              <a:gd name="T20" fmla="*/ 1269 w 2506"/>
              <a:gd name="T21" fmla="*/ 137 h 2506"/>
              <a:gd name="T22" fmla="*/ 1058 w 2506"/>
              <a:gd name="T23" fmla="*/ 0 h 2506"/>
              <a:gd name="T24" fmla="*/ 848 w 2506"/>
              <a:gd name="T25" fmla="*/ 137 h 2506"/>
              <a:gd name="T26" fmla="*/ 935 w 2506"/>
              <a:gd name="T27" fmla="*/ 248 h 2506"/>
              <a:gd name="T28" fmla="*/ 982 w 2506"/>
              <a:gd name="T29" fmla="*/ 321 h 2506"/>
              <a:gd name="T30" fmla="*/ 982 w 2506"/>
              <a:gd name="T31" fmla="*/ 321 h 2506"/>
              <a:gd name="T32" fmla="*/ 953 w 2506"/>
              <a:gd name="T33" fmla="*/ 389 h 2506"/>
              <a:gd name="T34" fmla="*/ 379 w 2506"/>
              <a:gd name="T35" fmla="*/ 389 h 2506"/>
              <a:gd name="T36" fmla="*/ 0 w 2506"/>
              <a:gd name="T37" fmla="*/ 768 h 2506"/>
              <a:gd name="T38" fmla="*/ 0 w 2506"/>
              <a:gd name="T39" fmla="*/ 2127 h 2506"/>
              <a:gd name="T40" fmla="*/ 379 w 2506"/>
              <a:gd name="T41" fmla="*/ 2506 h 2506"/>
              <a:gd name="T42" fmla="*/ 953 w 2506"/>
              <a:gd name="T43" fmla="*/ 2506 h 2506"/>
              <a:gd name="T44" fmla="*/ 982 w 2506"/>
              <a:gd name="T45" fmla="*/ 2438 h 2506"/>
              <a:gd name="T46" fmla="*/ 982 w 2506"/>
              <a:gd name="T47" fmla="*/ 2437 h 2506"/>
              <a:gd name="T48" fmla="*/ 935 w 2506"/>
              <a:gd name="T49" fmla="*/ 2365 h 2506"/>
              <a:gd name="T50" fmla="*/ 848 w 2506"/>
              <a:gd name="T51" fmla="*/ 2254 h 2506"/>
              <a:gd name="T52" fmla="*/ 1058 w 2506"/>
              <a:gd name="T53" fmla="*/ 2117 h 2506"/>
              <a:gd name="T54" fmla="*/ 1269 w 2506"/>
              <a:gd name="T55" fmla="*/ 2254 h 2506"/>
              <a:gd name="T56" fmla="*/ 1181 w 2506"/>
              <a:gd name="T57" fmla="*/ 2365 h 2506"/>
              <a:gd name="T58" fmla="*/ 1135 w 2506"/>
              <a:gd name="T59" fmla="*/ 2437 h 2506"/>
              <a:gd name="T60" fmla="*/ 1135 w 2506"/>
              <a:gd name="T61" fmla="*/ 2438 h 2506"/>
              <a:gd name="T62" fmla="*/ 1164 w 2506"/>
              <a:gd name="T63" fmla="*/ 2506 h 2506"/>
              <a:gd name="T64" fmla="*/ 2117 w 2506"/>
              <a:gd name="T65" fmla="*/ 2506 h 2506"/>
              <a:gd name="T66" fmla="*/ 2117 w 2506"/>
              <a:gd name="T67" fmla="*/ 1554 h 2506"/>
              <a:gd name="T68" fmla="*/ 2185 w 2506"/>
              <a:gd name="T69" fmla="*/ 1525 h 2506"/>
              <a:gd name="T70" fmla="*/ 2186 w 2506"/>
              <a:gd name="T71" fmla="*/ 1525 h 2506"/>
              <a:gd name="T72" fmla="*/ 2258 w 2506"/>
              <a:gd name="T73" fmla="*/ 1571 h 2506"/>
              <a:gd name="T74" fmla="*/ 2369 w 2506"/>
              <a:gd name="T75" fmla="*/ 1658 h 2506"/>
              <a:gd name="T76" fmla="*/ 2506 w 2506"/>
              <a:gd name="T77" fmla="*/ 1448 h 2506"/>
              <a:gd name="T78" fmla="*/ 2369 w 2506"/>
              <a:gd name="T79" fmla="*/ 1237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6" h="2506">
                <a:moveTo>
                  <a:pt x="2369" y="1237"/>
                </a:moveTo>
                <a:cubicBezTo>
                  <a:pt x="2323" y="1237"/>
                  <a:pt x="2283" y="1272"/>
                  <a:pt x="2258" y="1325"/>
                </a:cubicBezTo>
                <a:cubicBezTo>
                  <a:pt x="2246" y="1351"/>
                  <a:pt x="2218" y="1371"/>
                  <a:pt x="2186" y="1371"/>
                </a:cubicBezTo>
                <a:cubicBezTo>
                  <a:pt x="2185" y="1371"/>
                  <a:pt x="2185" y="1371"/>
                  <a:pt x="2185" y="1371"/>
                </a:cubicBezTo>
                <a:cubicBezTo>
                  <a:pt x="2152" y="1371"/>
                  <a:pt x="2125" y="1359"/>
                  <a:pt x="2117" y="1342"/>
                </a:cubicBezTo>
                <a:cubicBezTo>
                  <a:pt x="2117" y="389"/>
                  <a:pt x="2117" y="389"/>
                  <a:pt x="2117" y="389"/>
                </a:cubicBezTo>
                <a:cubicBezTo>
                  <a:pt x="1164" y="389"/>
                  <a:pt x="1164" y="389"/>
                  <a:pt x="1164" y="389"/>
                </a:cubicBezTo>
                <a:cubicBezTo>
                  <a:pt x="1148" y="381"/>
                  <a:pt x="1135" y="354"/>
                  <a:pt x="1135" y="321"/>
                </a:cubicBezTo>
                <a:cubicBezTo>
                  <a:pt x="1135" y="321"/>
                  <a:pt x="1135" y="321"/>
                  <a:pt x="1135" y="321"/>
                </a:cubicBezTo>
                <a:cubicBezTo>
                  <a:pt x="1135" y="288"/>
                  <a:pt x="1155" y="261"/>
                  <a:pt x="1181" y="248"/>
                </a:cubicBezTo>
                <a:cubicBezTo>
                  <a:pt x="1234" y="223"/>
                  <a:pt x="1269" y="183"/>
                  <a:pt x="1269" y="137"/>
                </a:cubicBezTo>
                <a:cubicBezTo>
                  <a:pt x="1269" y="62"/>
                  <a:pt x="1175" y="0"/>
                  <a:pt x="1058" y="0"/>
                </a:cubicBezTo>
                <a:cubicBezTo>
                  <a:pt x="942" y="0"/>
                  <a:pt x="848" y="62"/>
                  <a:pt x="848" y="137"/>
                </a:cubicBezTo>
                <a:cubicBezTo>
                  <a:pt x="848" y="183"/>
                  <a:pt x="882" y="223"/>
                  <a:pt x="935" y="248"/>
                </a:cubicBezTo>
                <a:cubicBezTo>
                  <a:pt x="962" y="261"/>
                  <a:pt x="981" y="288"/>
                  <a:pt x="982" y="321"/>
                </a:cubicBezTo>
                <a:cubicBezTo>
                  <a:pt x="982" y="321"/>
                  <a:pt x="982" y="321"/>
                  <a:pt x="982" y="321"/>
                </a:cubicBezTo>
                <a:cubicBezTo>
                  <a:pt x="982" y="354"/>
                  <a:pt x="969" y="381"/>
                  <a:pt x="953" y="389"/>
                </a:cubicBezTo>
                <a:cubicBezTo>
                  <a:pt x="379" y="389"/>
                  <a:pt x="379" y="389"/>
                  <a:pt x="379" y="389"/>
                </a:cubicBezTo>
                <a:cubicBezTo>
                  <a:pt x="170" y="389"/>
                  <a:pt x="0" y="559"/>
                  <a:pt x="0" y="768"/>
                </a:cubicBezTo>
                <a:cubicBezTo>
                  <a:pt x="0" y="2127"/>
                  <a:pt x="0" y="2127"/>
                  <a:pt x="0" y="2127"/>
                </a:cubicBezTo>
                <a:cubicBezTo>
                  <a:pt x="0" y="2337"/>
                  <a:pt x="170" y="2506"/>
                  <a:pt x="379" y="2506"/>
                </a:cubicBezTo>
                <a:cubicBezTo>
                  <a:pt x="953" y="2506"/>
                  <a:pt x="953" y="2506"/>
                  <a:pt x="953" y="2506"/>
                </a:cubicBezTo>
                <a:cubicBezTo>
                  <a:pt x="969" y="2498"/>
                  <a:pt x="982" y="2471"/>
                  <a:pt x="982" y="2438"/>
                </a:cubicBezTo>
                <a:cubicBezTo>
                  <a:pt x="982" y="2438"/>
                  <a:pt x="982" y="2438"/>
                  <a:pt x="982" y="2437"/>
                </a:cubicBezTo>
                <a:cubicBezTo>
                  <a:pt x="981" y="2405"/>
                  <a:pt x="962" y="2377"/>
                  <a:pt x="935" y="2365"/>
                </a:cubicBezTo>
                <a:cubicBezTo>
                  <a:pt x="882" y="2340"/>
                  <a:pt x="848" y="2300"/>
                  <a:pt x="848" y="2254"/>
                </a:cubicBezTo>
                <a:cubicBezTo>
                  <a:pt x="848" y="2178"/>
                  <a:pt x="942" y="2117"/>
                  <a:pt x="1058" y="2117"/>
                </a:cubicBezTo>
                <a:cubicBezTo>
                  <a:pt x="1175" y="2117"/>
                  <a:pt x="1269" y="2178"/>
                  <a:pt x="1269" y="2254"/>
                </a:cubicBezTo>
                <a:cubicBezTo>
                  <a:pt x="1269" y="2300"/>
                  <a:pt x="1234" y="2340"/>
                  <a:pt x="1181" y="2365"/>
                </a:cubicBezTo>
                <a:cubicBezTo>
                  <a:pt x="1155" y="2377"/>
                  <a:pt x="1135" y="2405"/>
                  <a:pt x="1135" y="2437"/>
                </a:cubicBezTo>
                <a:cubicBezTo>
                  <a:pt x="1135" y="2438"/>
                  <a:pt x="1135" y="2438"/>
                  <a:pt x="1135" y="2438"/>
                </a:cubicBezTo>
                <a:cubicBezTo>
                  <a:pt x="1135" y="2471"/>
                  <a:pt x="1148" y="2498"/>
                  <a:pt x="1164" y="2506"/>
                </a:cubicBezTo>
                <a:cubicBezTo>
                  <a:pt x="2117" y="2506"/>
                  <a:pt x="2117" y="2506"/>
                  <a:pt x="2117" y="2506"/>
                </a:cubicBezTo>
                <a:cubicBezTo>
                  <a:pt x="2117" y="1554"/>
                  <a:pt x="2117" y="1554"/>
                  <a:pt x="2117" y="1554"/>
                </a:cubicBezTo>
                <a:cubicBezTo>
                  <a:pt x="2125" y="1537"/>
                  <a:pt x="2152" y="1525"/>
                  <a:pt x="2185" y="1525"/>
                </a:cubicBezTo>
                <a:cubicBezTo>
                  <a:pt x="2185" y="1525"/>
                  <a:pt x="2185" y="1525"/>
                  <a:pt x="2186" y="1525"/>
                </a:cubicBezTo>
                <a:cubicBezTo>
                  <a:pt x="2218" y="1525"/>
                  <a:pt x="2246" y="1544"/>
                  <a:pt x="2258" y="1571"/>
                </a:cubicBezTo>
                <a:cubicBezTo>
                  <a:pt x="2283" y="1624"/>
                  <a:pt x="2323" y="1658"/>
                  <a:pt x="2369" y="1658"/>
                </a:cubicBezTo>
                <a:cubicBezTo>
                  <a:pt x="2445" y="1658"/>
                  <a:pt x="2506" y="1564"/>
                  <a:pt x="2506" y="1448"/>
                </a:cubicBezTo>
                <a:cubicBezTo>
                  <a:pt x="2506" y="1331"/>
                  <a:pt x="2445" y="1237"/>
                  <a:pt x="2369" y="1237"/>
                </a:cubicBezTo>
                <a:close/>
              </a:path>
            </a:pathLst>
          </a:custGeom>
          <a:solidFill>
            <a:schemeClr val="accent1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323013" y="6113760"/>
            <a:ext cx="3443288" cy="3446463"/>
          </a:xfrm>
          <a:custGeom>
            <a:avLst/>
            <a:gdLst>
              <a:gd name="T0" fmla="*/ 2369 w 2506"/>
              <a:gd name="T1" fmla="*/ 848 h 2506"/>
              <a:gd name="T2" fmla="*/ 2258 w 2506"/>
              <a:gd name="T3" fmla="*/ 936 h 2506"/>
              <a:gd name="T4" fmla="*/ 2185 w 2506"/>
              <a:gd name="T5" fmla="*/ 982 h 2506"/>
              <a:gd name="T6" fmla="*/ 2185 w 2506"/>
              <a:gd name="T7" fmla="*/ 982 h 2506"/>
              <a:gd name="T8" fmla="*/ 2117 w 2506"/>
              <a:gd name="T9" fmla="*/ 953 h 2506"/>
              <a:gd name="T10" fmla="*/ 2117 w 2506"/>
              <a:gd name="T11" fmla="*/ 0 h 2506"/>
              <a:gd name="T12" fmla="*/ 1164 w 2506"/>
              <a:gd name="T13" fmla="*/ 0 h 2506"/>
              <a:gd name="T14" fmla="*/ 1135 w 2506"/>
              <a:gd name="T15" fmla="*/ 68 h 2506"/>
              <a:gd name="T16" fmla="*/ 1135 w 2506"/>
              <a:gd name="T17" fmla="*/ 69 h 2506"/>
              <a:gd name="T18" fmla="*/ 1181 w 2506"/>
              <a:gd name="T19" fmla="*/ 142 h 2506"/>
              <a:gd name="T20" fmla="*/ 1269 w 2506"/>
              <a:gd name="T21" fmla="*/ 253 h 2506"/>
              <a:gd name="T22" fmla="*/ 1058 w 2506"/>
              <a:gd name="T23" fmla="*/ 389 h 2506"/>
              <a:gd name="T24" fmla="*/ 848 w 2506"/>
              <a:gd name="T25" fmla="*/ 253 h 2506"/>
              <a:gd name="T26" fmla="*/ 935 w 2506"/>
              <a:gd name="T27" fmla="*/ 142 h 2506"/>
              <a:gd name="T28" fmla="*/ 981 w 2506"/>
              <a:gd name="T29" fmla="*/ 69 h 2506"/>
              <a:gd name="T30" fmla="*/ 981 w 2506"/>
              <a:gd name="T31" fmla="*/ 68 h 2506"/>
              <a:gd name="T32" fmla="*/ 952 w 2506"/>
              <a:gd name="T33" fmla="*/ 0 h 2506"/>
              <a:gd name="T34" fmla="*/ 0 w 2506"/>
              <a:gd name="T35" fmla="*/ 0 h 2506"/>
              <a:gd name="T36" fmla="*/ 0 w 2506"/>
              <a:gd name="T37" fmla="*/ 953 h 2506"/>
              <a:gd name="T38" fmla="*/ 68 w 2506"/>
              <a:gd name="T39" fmla="*/ 982 h 2506"/>
              <a:gd name="T40" fmla="*/ 69 w 2506"/>
              <a:gd name="T41" fmla="*/ 982 h 2506"/>
              <a:gd name="T42" fmla="*/ 141 w 2506"/>
              <a:gd name="T43" fmla="*/ 936 h 2506"/>
              <a:gd name="T44" fmla="*/ 252 w 2506"/>
              <a:gd name="T45" fmla="*/ 848 h 2506"/>
              <a:gd name="T46" fmla="*/ 389 w 2506"/>
              <a:gd name="T47" fmla="*/ 1059 h 2506"/>
              <a:gd name="T48" fmla="*/ 252 w 2506"/>
              <a:gd name="T49" fmla="*/ 1269 h 2506"/>
              <a:gd name="T50" fmla="*/ 141 w 2506"/>
              <a:gd name="T51" fmla="*/ 1182 h 2506"/>
              <a:gd name="T52" fmla="*/ 69 w 2506"/>
              <a:gd name="T53" fmla="*/ 1136 h 2506"/>
              <a:gd name="T54" fmla="*/ 68 w 2506"/>
              <a:gd name="T55" fmla="*/ 1136 h 2506"/>
              <a:gd name="T56" fmla="*/ 0 w 2506"/>
              <a:gd name="T57" fmla="*/ 1165 h 2506"/>
              <a:gd name="T58" fmla="*/ 0 w 2506"/>
              <a:gd name="T59" fmla="*/ 2117 h 2506"/>
              <a:gd name="T60" fmla="*/ 952 w 2506"/>
              <a:gd name="T61" fmla="*/ 2117 h 2506"/>
              <a:gd name="T62" fmla="*/ 981 w 2506"/>
              <a:gd name="T63" fmla="*/ 2185 h 2506"/>
              <a:gd name="T64" fmla="*/ 981 w 2506"/>
              <a:gd name="T65" fmla="*/ 2186 h 2506"/>
              <a:gd name="T66" fmla="*/ 935 w 2506"/>
              <a:gd name="T67" fmla="*/ 2258 h 2506"/>
              <a:gd name="T68" fmla="*/ 848 w 2506"/>
              <a:gd name="T69" fmla="*/ 2369 h 2506"/>
              <a:gd name="T70" fmla="*/ 1058 w 2506"/>
              <a:gd name="T71" fmla="*/ 2506 h 2506"/>
              <a:gd name="T72" fmla="*/ 1269 w 2506"/>
              <a:gd name="T73" fmla="*/ 2369 h 2506"/>
              <a:gd name="T74" fmla="*/ 1181 w 2506"/>
              <a:gd name="T75" fmla="*/ 2258 h 2506"/>
              <a:gd name="T76" fmla="*/ 1135 w 2506"/>
              <a:gd name="T77" fmla="*/ 2186 h 2506"/>
              <a:gd name="T78" fmla="*/ 1135 w 2506"/>
              <a:gd name="T79" fmla="*/ 2185 h 2506"/>
              <a:gd name="T80" fmla="*/ 1164 w 2506"/>
              <a:gd name="T81" fmla="*/ 2117 h 2506"/>
              <a:gd name="T82" fmla="*/ 2117 w 2506"/>
              <a:gd name="T83" fmla="*/ 2117 h 2506"/>
              <a:gd name="T84" fmla="*/ 2117 w 2506"/>
              <a:gd name="T85" fmla="*/ 1165 h 2506"/>
              <a:gd name="T86" fmla="*/ 2185 w 2506"/>
              <a:gd name="T87" fmla="*/ 1136 h 2506"/>
              <a:gd name="T88" fmla="*/ 2185 w 2506"/>
              <a:gd name="T89" fmla="*/ 1136 h 2506"/>
              <a:gd name="T90" fmla="*/ 2258 w 2506"/>
              <a:gd name="T91" fmla="*/ 1182 h 2506"/>
              <a:gd name="T92" fmla="*/ 2369 w 2506"/>
              <a:gd name="T93" fmla="*/ 1269 h 2506"/>
              <a:gd name="T94" fmla="*/ 2506 w 2506"/>
              <a:gd name="T95" fmla="*/ 1059 h 2506"/>
              <a:gd name="T96" fmla="*/ 2369 w 2506"/>
              <a:gd name="T97" fmla="*/ 848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6" h="2506">
                <a:moveTo>
                  <a:pt x="2369" y="848"/>
                </a:moveTo>
                <a:cubicBezTo>
                  <a:pt x="2323" y="848"/>
                  <a:pt x="2283" y="883"/>
                  <a:pt x="2258" y="936"/>
                </a:cubicBezTo>
                <a:cubicBezTo>
                  <a:pt x="2245" y="962"/>
                  <a:pt x="2218" y="982"/>
                  <a:pt x="2185" y="982"/>
                </a:cubicBezTo>
                <a:cubicBezTo>
                  <a:pt x="2185" y="982"/>
                  <a:pt x="2185" y="982"/>
                  <a:pt x="2185" y="982"/>
                </a:cubicBezTo>
                <a:cubicBezTo>
                  <a:pt x="2152" y="982"/>
                  <a:pt x="2125" y="970"/>
                  <a:pt x="2117" y="953"/>
                </a:cubicBezTo>
                <a:cubicBezTo>
                  <a:pt x="2117" y="0"/>
                  <a:pt x="2117" y="0"/>
                  <a:pt x="2117" y="0"/>
                </a:cubicBezTo>
                <a:cubicBezTo>
                  <a:pt x="1164" y="0"/>
                  <a:pt x="1164" y="0"/>
                  <a:pt x="1164" y="0"/>
                </a:cubicBezTo>
                <a:cubicBezTo>
                  <a:pt x="1147" y="8"/>
                  <a:pt x="1135" y="36"/>
                  <a:pt x="1135" y="68"/>
                </a:cubicBezTo>
                <a:cubicBezTo>
                  <a:pt x="1135" y="69"/>
                  <a:pt x="1135" y="69"/>
                  <a:pt x="1135" y="69"/>
                </a:cubicBezTo>
                <a:cubicBezTo>
                  <a:pt x="1135" y="101"/>
                  <a:pt x="1154" y="129"/>
                  <a:pt x="1181" y="142"/>
                </a:cubicBezTo>
                <a:cubicBezTo>
                  <a:pt x="1234" y="166"/>
                  <a:pt x="1269" y="207"/>
                  <a:pt x="1269" y="253"/>
                </a:cubicBezTo>
                <a:cubicBezTo>
                  <a:pt x="1269" y="328"/>
                  <a:pt x="1174" y="389"/>
                  <a:pt x="1058" y="389"/>
                </a:cubicBezTo>
                <a:cubicBezTo>
                  <a:pt x="942" y="389"/>
                  <a:pt x="848" y="328"/>
                  <a:pt x="848" y="253"/>
                </a:cubicBezTo>
                <a:cubicBezTo>
                  <a:pt x="848" y="207"/>
                  <a:pt x="882" y="166"/>
                  <a:pt x="935" y="142"/>
                </a:cubicBezTo>
                <a:cubicBezTo>
                  <a:pt x="962" y="129"/>
                  <a:pt x="981" y="101"/>
                  <a:pt x="981" y="69"/>
                </a:cubicBezTo>
                <a:cubicBezTo>
                  <a:pt x="981" y="69"/>
                  <a:pt x="981" y="69"/>
                  <a:pt x="981" y="68"/>
                </a:cubicBezTo>
                <a:cubicBezTo>
                  <a:pt x="981" y="36"/>
                  <a:pt x="969" y="8"/>
                  <a:pt x="9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53"/>
                  <a:pt x="0" y="953"/>
                  <a:pt x="0" y="953"/>
                </a:cubicBezTo>
                <a:cubicBezTo>
                  <a:pt x="8" y="970"/>
                  <a:pt x="35" y="982"/>
                  <a:pt x="68" y="982"/>
                </a:cubicBezTo>
                <a:cubicBezTo>
                  <a:pt x="68" y="982"/>
                  <a:pt x="68" y="982"/>
                  <a:pt x="69" y="982"/>
                </a:cubicBezTo>
                <a:cubicBezTo>
                  <a:pt x="101" y="982"/>
                  <a:pt x="129" y="962"/>
                  <a:pt x="141" y="936"/>
                </a:cubicBezTo>
                <a:cubicBezTo>
                  <a:pt x="166" y="883"/>
                  <a:pt x="206" y="848"/>
                  <a:pt x="252" y="848"/>
                </a:cubicBezTo>
                <a:cubicBezTo>
                  <a:pt x="328" y="848"/>
                  <a:pt x="389" y="942"/>
                  <a:pt x="389" y="1059"/>
                </a:cubicBezTo>
                <a:cubicBezTo>
                  <a:pt x="389" y="1175"/>
                  <a:pt x="328" y="1269"/>
                  <a:pt x="252" y="1269"/>
                </a:cubicBezTo>
                <a:cubicBezTo>
                  <a:pt x="206" y="1269"/>
                  <a:pt x="166" y="1235"/>
                  <a:pt x="141" y="1182"/>
                </a:cubicBezTo>
                <a:cubicBezTo>
                  <a:pt x="129" y="1155"/>
                  <a:pt x="101" y="1136"/>
                  <a:pt x="69" y="1136"/>
                </a:cubicBezTo>
                <a:cubicBezTo>
                  <a:pt x="68" y="1136"/>
                  <a:pt x="68" y="1136"/>
                  <a:pt x="68" y="1136"/>
                </a:cubicBezTo>
                <a:cubicBezTo>
                  <a:pt x="35" y="1136"/>
                  <a:pt x="8" y="1148"/>
                  <a:pt x="0" y="1165"/>
                </a:cubicBezTo>
                <a:cubicBezTo>
                  <a:pt x="0" y="2117"/>
                  <a:pt x="0" y="2117"/>
                  <a:pt x="0" y="2117"/>
                </a:cubicBezTo>
                <a:cubicBezTo>
                  <a:pt x="952" y="2117"/>
                  <a:pt x="952" y="2117"/>
                  <a:pt x="952" y="2117"/>
                </a:cubicBezTo>
                <a:cubicBezTo>
                  <a:pt x="969" y="2125"/>
                  <a:pt x="981" y="2153"/>
                  <a:pt x="981" y="2185"/>
                </a:cubicBezTo>
                <a:cubicBezTo>
                  <a:pt x="981" y="2185"/>
                  <a:pt x="981" y="2186"/>
                  <a:pt x="981" y="2186"/>
                </a:cubicBezTo>
                <a:cubicBezTo>
                  <a:pt x="981" y="2218"/>
                  <a:pt x="962" y="2246"/>
                  <a:pt x="935" y="2258"/>
                </a:cubicBezTo>
                <a:cubicBezTo>
                  <a:pt x="882" y="2283"/>
                  <a:pt x="848" y="2324"/>
                  <a:pt x="848" y="2369"/>
                </a:cubicBezTo>
                <a:cubicBezTo>
                  <a:pt x="848" y="2445"/>
                  <a:pt x="942" y="2506"/>
                  <a:pt x="1058" y="2506"/>
                </a:cubicBezTo>
                <a:cubicBezTo>
                  <a:pt x="1174" y="2506"/>
                  <a:pt x="1269" y="2445"/>
                  <a:pt x="1269" y="2369"/>
                </a:cubicBezTo>
                <a:cubicBezTo>
                  <a:pt x="1269" y="2324"/>
                  <a:pt x="1234" y="2283"/>
                  <a:pt x="1181" y="2258"/>
                </a:cubicBezTo>
                <a:cubicBezTo>
                  <a:pt x="1154" y="2246"/>
                  <a:pt x="1135" y="2218"/>
                  <a:pt x="1135" y="2186"/>
                </a:cubicBezTo>
                <a:cubicBezTo>
                  <a:pt x="1135" y="2186"/>
                  <a:pt x="1135" y="2185"/>
                  <a:pt x="1135" y="2185"/>
                </a:cubicBezTo>
                <a:cubicBezTo>
                  <a:pt x="1135" y="2153"/>
                  <a:pt x="1147" y="2125"/>
                  <a:pt x="1164" y="2117"/>
                </a:cubicBezTo>
                <a:cubicBezTo>
                  <a:pt x="2117" y="2117"/>
                  <a:pt x="2117" y="2117"/>
                  <a:pt x="2117" y="2117"/>
                </a:cubicBezTo>
                <a:cubicBezTo>
                  <a:pt x="2117" y="1165"/>
                  <a:pt x="2117" y="1165"/>
                  <a:pt x="2117" y="1165"/>
                </a:cubicBezTo>
                <a:cubicBezTo>
                  <a:pt x="2125" y="1148"/>
                  <a:pt x="2152" y="1136"/>
                  <a:pt x="2185" y="1136"/>
                </a:cubicBezTo>
                <a:cubicBezTo>
                  <a:pt x="2185" y="1136"/>
                  <a:pt x="2185" y="1136"/>
                  <a:pt x="2185" y="1136"/>
                </a:cubicBezTo>
                <a:cubicBezTo>
                  <a:pt x="2218" y="1136"/>
                  <a:pt x="2245" y="1155"/>
                  <a:pt x="2258" y="1182"/>
                </a:cubicBezTo>
                <a:cubicBezTo>
                  <a:pt x="2283" y="1235"/>
                  <a:pt x="2323" y="1269"/>
                  <a:pt x="2369" y="1269"/>
                </a:cubicBezTo>
                <a:cubicBezTo>
                  <a:pt x="2444" y="1269"/>
                  <a:pt x="2506" y="1175"/>
                  <a:pt x="2506" y="1059"/>
                </a:cubicBezTo>
                <a:cubicBezTo>
                  <a:pt x="2506" y="942"/>
                  <a:pt x="2444" y="848"/>
                  <a:pt x="2369" y="848"/>
                </a:cubicBezTo>
                <a:close/>
              </a:path>
            </a:pathLst>
          </a:custGeom>
          <a:solidFill>
            <a:schemeClr val="accent2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231313" y="5578772"/>
            <a:ext cx="3441700" cy="3446463"/>
          </a:xfrm>
          <a:custGeom>
            <a:avLst/>
            <a:gdLst>
              <a:gd name="T0" fmla="*/ 2369 w 2505"/>
              <a:gd name="T1" fmla="*/ 1237 h 2506"/>
              <a:gd name="T2" fmla="*/ 2258 w 2505"/>
              <a:gd name="T3" fmla="*/ 1325 h 2506"/>
              <a:gd name="T4" fmla="*/ 2185 w 2505"/>
              <a:gd name="T5" fmla="*/ 1371 h 2506"/>
              <a:gd name="T6" fmla="*/ 2184 w 2505"/>
              <a:gd name="T7" fmla="*/ 1371 h 2506"/>
              <a:gd name="T8" fmla="*/ 2116 w 2505"/>
              <a:gd name="T9" fmla="*/ 1342 h 2506"/>
              <a:gd name="T10" fmla="*/ 2116 w 2505"/>
              <a:gd name="T11" fmla="*/ 389 h 2506"/>
              <a:gd name="T12" fmla="*/ 1164 w 2505"/>
              <a:gd name="T13" fmla="*/ 389 h 2506"/>
              <a:gd name="T14" fmla="*/ 1135 w 2505"/>
              <a:gd name="T15" fmla="*/ 321 h 2506"/>
              <a:gd name="T16" fmla="*/ 1135 w 2505"/>
              <a:gd name="T17" fmla="*/ 321 h 2506"/>
              <a:gd name="T18" fmla="*/ 1181 w 2505"/>
              <a:gd name="T19" fmla="*/ 248 h 2506"/>
              <a:gd name="T20" fmla="*/ 1269 w 2505"/>
              <a:gd name="T21" fmla="*/ 137 h 2506"/>
              <a:gd name="T22" fmla="*/ 1058 w 2505"/>
              <a:gd name="T23" fmla="*/ 0 h 2506"/>
              <a:gd name="T24" fmla="*/ 847 w 2505"/>
              <a:gd name="T25" fmla="*/ 137 h 2506"/>
              <a:gd name="T26" fmla="*/ 935 w 2505"/>
              <a:gd name="T27" fmla="*/ 248 h 2506"/>
              <a:gd name="T28" fmla="*/ 981 w 2505"/>
              <a:gd name="T29" fmla="*/ 321 h 2506"/>
              <a:gd name="T30" fmla="*/ 981 w 2505"/>
              <a:gd name="T31" fmla="*/ 321 h 2506"/>
              <a:gd name="T32" fmla="*/ 952 w 2505"/>
              <a:gd name="T33" fmla="*/ 389 h 2506"/>
              <a:gd name="T34" fmla="*/ 0 w 2505"/>
              <a:gd name="T35" fmla="*/ 389 h 2506"/>
              <a:gd name="T36" fmla="*/ 0 w 2505"/>
              <a:gd name="T37" fmla="*/ 1342 h 2506"/>
              <a:gd name="T38" fmla="*/ 68 w 2505"/>
              <a:gd name="T39" fmla="*/ 1371 h 2506"/>
              <a:gd name="T40" fmla="*/ 68 w 2505"/>
              <a:gd name="T41" fmla="*/ 1371 h 2506"/>
              <a:gd name="T42" fmla="*/ 141 w 2505"/>
              <a:gd name="T43" fmla="*/ 1325 h 2506"/>
              <a:gd name="T44" fmla="*/ 252 w 2505"/>
              <a:gd name="T45" fmla="*/ 1237 h 2506"/>
              <a:gd name="T46" fmla="*/ 389 w 2505"/>
              <a:gd name="T47" fmla="*/ 1448 h 2506"/>
              <a:gd name="T48" fmla="*/ 252 w 2505"/>
              <a:gd name="T49" fmla="*/ 1658 h 2506"/>
              <a:gd name="T50" fmla="*/ 141 w 2505"/>
              <a:gd name="T51" fmla="*/ 1571 h 2506"/>
              <a:gd name="T52" fmla="*/ 68 w 2505"/>
              <a:gd name="T53" fmla="*/ 1525 h 2506"/>
              <a:gd name="T54" fmla="*/ 68 w 2505"/>
              <a:gd name="T55" fmla="*/ 1525 h 2506"/>
              <a:gd name="T56" fmla="*/ 0 w 2505"/>
              <a:gd name="T57" fmla="*/ 1554 h 2506"/>
              <a:gd name="T58" fmla="*/ 0 w 2505"/>
              <a:gd name="T59" fmla="*/ 2506 h 2506"/>
              <a:gd name="T60" fmla="*/ 952 w 2505"/>
              <a:gd name="T61" fmla="*/ 2506 h 2506"/>
              <a:gd name="T62" fmla="*/ 981 w 2505"/>
              <a:gd name="T63" fmla="*/ 2438 h 2506"/>
              <a:gd name="T64" fmla="*/ 981 w 2505"/>
              <a:gd name="T65" fmla="*/ 2437 h 2506"/>
              <a:gd name="T66" fmla="*/ 935 w 2505"/>
              <a:gd name="T67" fmla="*/ 2365 h 2506"/>
              <a:gd name="T68" fmla="*/ 847 w 2505"/>
              <a:gd name="T69" fmla="*/ 2254 h 2506"/>
              <a:gd name="T70" fmla="*/ 1058 w 2505"/>
              <a:gd name="T71" fmla="*/ 2117 h 2506"/>
              <a:gd name="T72" fmla="*/ 1269 w 2505"/>
              <a:gd name="T73" fmla="*/ 2254 h 2506"/>
              <a:gd name="T74" fmla="*/ 1181 w 2505"/>
              <a:gd name="T75" fmla="*/ 2365 h 2506"/>
              <a:gd name="T76" fmla="*/ 1135 w 2505"/>
              <a:gd name="T77" fmla="*/ 2437 h 2506"/>
              <a:gd name="T78" fmla="*/ 1135 w 2505"/>
              <a:gd name="T79" fmla="*/ 2438 h 2506"/>
              <a:gd name="T80" fmla="*/ 1164 w 2505"/>
              <a:gd name="T81" fmla="*/ 2506 h 2506"/>
              <a:gd name="T82" fmla="*/ 2116 w 2505"/>
              <a:gd name="T83" fmla="*/ 2506 h 2506"/>
              <a:gd name="T84" fmla="*/ 2116 w 2505"/>
              <a:gd name="T85" fmla="*/ 1554 h 2506"/>
              <a:gd name="T86" fmla="*/ 2184 w 2505"/>
              <a:gd name="T87" fmla="*/ 1525 h 2506"/>
              <a:gd name="T88" fmla="*/ 2185 w 2505"/>
              <a:gd name="T89" fmla="*/ 1525 h 2506"/>
              <a:gd name="T90" fmla="*/ 2258 w 2505"/>
              <a:gd name="T91" fmla="*/ 1571 h 2506"/>
              <a:gd name="T92" fmla="*/ 2369 w 2505"/>
              <a:gd name="T93" fmla="*/ 1658 h 2506"/>
              <a:gd name="T94" fmla="*/ 2505 w 2505"/>
              <a:gd name="T95" fmla="*/ 1448 h 2506"/>
              <a:gd name="T96" fmla="*/ 2369 w 2505"/>
              <a:gd name="T97" fmla="*/ 1237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5" h="2506">
                <a:moveTo>
                  <a:pt x="2369" y="1237"/>
                </a:moveTo>
                <a:cubicBezTo>
                  <a:pt x="2323" y="1237"/>
                  <a:pt x="2282" y="1272"/>
                  <a:pt x="2258" y="1325"/>
                </a:cubicBezTo>
                <a:cubicBezTo>
                  <a:pt x="2245" y="1351"/>
                  <a:pt x="2217" y="1371"/>
                  <a:pt x="2185" y="1371"/>
                </a:cubicBezTo>
                <a:cubicBezTo>
                  <a:pt x="2185" y="1371"/>
                  <a:pt x="2185" y="1371"/>
                  <a:pt x="2184" y="1371"/>
                </a:cubicBezTo>
                <a:cubicBezTo>
                  <a:pt x="2152" y="1371"/>
                  <a:pt x="2124" y="1359"/>
                  <a:pt x="2116" y="1342"/>
                </a:cubicBezTo>
                <a:cubicBezTo>
                  <a:pt x="2116" y="389"/>
                  <a:pt x="2116" y="389"/>
                  <a:pt x="2116" y="389"/>
                </a:cubicBezTo>
                <a:cubicBezTo>
                  <a:pt x="1164" y="389"/>
                  <a:pt x="1164" y="389"/>
                  <a:pt x="1164" y="389"/>
                </a:cubicBezTo>
                <a:cubicBezTo>
                  <a:pt x="1147" y="381"/>
                  <a:pt x="1135" y="354"/>
                  <a:pt x="1135" y="321"/>
                </a:cubicBezTo>
                <a:cubicBezTo>
                  <a:pt x="1135" y="321"/>
                  <a:pt x="1135" y="321"/>
                  <a:pt x="1135" y="321"/>
                </a:cubicBezTo>
                <a:cubicBezTo>
                  <a:pt x="1135" y="288"/>
                  <a:pt x="1154" y="261"/>
                  <a:pt x="1181" y="248"/>
                </a:cubicBezTo>
                <a:cubicBezTo>
                  <a:pt x="1234" y="223"/>
                  <a:pt x="1269" y="183"/>
                  <a:pt x="1269" y="137"/>
                </a:cubicBezTo>
                <a:cubicBezTo>
                  <a:pt x="1269" y="62"/>
                  <a:pt x="1174" y="0"/>
                  <a:pt x="1058" y="0"/>
                </a:cubicBezTo>
                <a:cubicBezTo>
                  <a:pt x="942" y="0"/>
                  <a:pt x="847" y="62"/>
                  <a:pt x="847" y="137"/>
                </a:cubicBezTo>
                <a:cubicBezTo>
                  <a:pt x="847" y="183"/>
                  <a:pt x="882" y="223"/>
                  <a:pt x="935" y="248"/>
                </a:cubicBezTo>
                <a:cubicBezTo>
                  <a:pt x="962" y="261"/>
                  <a:pt x="981" y="288"/>
                  <a:pt x="981" y="321"/>
                </a:cubicBezTo>
                <a:cubicBezTo>
                  <a:pt x="981" y="321"/>
                  <a:pt x="981" y="321"/>
                  <a:pt x="981" y="321"/>
                </a:cubicBezTo>
                <a:cubicBezTo>
                  <a:pt x="981" y="354"/>
                  <a:pt x="969" y="381"/>
                  <a:pt x="952" y="389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342"/>
                  <a:pt x="0" y="1342"/>
                  <a:pt x="0" y="1342"/>
                </a:cubicBezTo>
                <a:cubicBezTo>
                  <a:pt x="8" y="1359"/>
                  <a:pt x="35" y="1371"/>
                  <a:pt x="68" y="1371"/>
                </a:cubicBezTo>
                <a:cubicBezTo>
                  <a:pt x="68" y="1371"/>
                  <a:pt x="68" y="1371"/>
                  <a:pt x="68" y="1371"/>
                </a:cubicBezTo>
                <a:cubicBezTo>
                  <a:pt x="101" y="1371"/>
                  <a:pt x="128" y="1351"/>
                  <a:pt x="141" y="1325"/>
                </a:cubicBezTo>
                <a:cubicBezTo>
                  <a:pt x="166" y="1272"/>
                  <a:pt x="206" y="1237"/>
                  <a:pt x="252" y="1237"/>
                </a:cubicBezTo>
                <a:cubicBezTo>
                  <a:pt x="327" y="1237"/>
                  <a:pt x="389" y="1331"/>
                  <a:pt x="389" y="1448"/>
                </a:cubicBezTo>
                <a:cubicBezTo>
                  <a:pt x="389" y="1564"/>
                  <a:pt x="327" y="1658"/>
                  <a:pt x="252" y="1658"/>
                </a:cubicBezTo>
                <a:cubicBezTo>
                  <a:pt x="206" y="1658"/>
                  <a:pt x="166" y="1624"/>
                  <a:pt x="141" y="1571"/>
                </a:cubicBezTo>
                <a:cubicBezTo>
                  <a:pt x="128" y="1544"/>
                  <a:pt x="101" y="1525"/>
                  <a:pt x="68" y="1525"/>
                </a:cubicBezTo>
                <a:cubicBezTo>
                  <a:pt x="68" y="1525"/>
                  <a:pt x="68" y="1525"/>
                  <a:pt x="68" y="1525"/>
                </a:cubicBezTo>
                <a:cubicBezTo>
                  <a:pt x="35" y="1525"/>
                  <a:pt x="8" y="1537"/>
                  <a:pt x="0" y="1554"/>
                </a:cubicBezTo>
                <a:cubicBezTo>
                  <a:pt x="0" y="2506"/>
                  <a:pt x="0" y="2506"/>
                  <a:pt x="0" y="2506"/>
                </a:cubicBezTo>
                <a:cubicBezTo>
                  <a:pt x="952" y="2506"/>
                  <a:pt x="952" y="2506"/>
                  <a:pt x="952" y="2506"/>
                </a:cubicBezTo>
                <a:cubicBezTo>
                  <a:pt x="969" y="2498"/>
                  <a:pt x="981" y="2471"/>
                  <a:pt x="981" y="2438"/>
                </a:cubicBezTo>
                <a:cubicBezTo>
                  <a:pt x="981" y="2438"/>
                  <a:pt x="981" y="2438"/>
                  <a:pt x="981" y="2437"/>
                </a:cubicBezTo>
                <a:cubicBezTo>
                  <a:pt x="981" y="2405"/>
                  <a:pt x="962" y="2377"/>
                  <a:pt x="935" y="2365"/>
                </a:cubicBezTo>
                <a:cubicBezTo>
                  <a:pt x="882" y="2340"/>
                  <a:pt x="847" y="2300"/>
                  <a:pt x="847" y="2254"/>
                </a:cubicBezTo>
                <a:cubicBezTo>
                  <a:pt x="847" y="2178"/>
                  <a:pt x="942" y="2117"/>
                  <a:pt x="1058" y="2117"/>
                </a:cubicBezTo>
                <a:cubicBezTo>
                  <a:pt x="1174" y="2117"/>
                  <a:pt x="1269" y="2178"/>
                  <a:pt x="1269" y="2254"/>
                </a:cubicBezTo>
                <a:cubicBezTo>
                  <a:pt x="1269" y="2300"/>
                  <a:pt x="1234" y="2340"/>
                  <a:pt x="1181" y="2365"/>
                </a:cubicBezTo>
                <a:cubicBezTo>
                  <a:pt x="1154" y="2377"/>
                  <a:pt x="1135" y="2405"/>
                  <a:pt x="1135" y="2437"/>
                </a:cubicBezTo>
                <a:cubicBezTo>
                  <a:pt x="1135" y="2438"/>
                  <a:pt x="1135" y="2438"/>
                  <a:pt x="1135" y="2438"/>
                </a:cubicBezTo>
                <a:cubicBezTo>
                  <a:pt x="1135" y="2471"/>
                  <a:pt x="1147" y="2498"/>
                  <a:pt x="1164" y="2506"/>
                </a:cubicBezTo>
                <a:cubicBezTo>
                  <a:pt x="2116" y="2506"/>
                  <a:pt x="2116" y="2506"/>
                  <a:pt x="2116" y="2506"/>
                </a:cubicBezTo>
                <a:cubicBezTo>
                  <a:pt x="2116" y="1554"/>
                  <a:pt x="2116" y="1554"/>
                  <a:pt x="2116" y="1554"/>
                </a:cubicBezTo>
                <a:cubicBezTo>
                  <a:pt x="2124" y="1537"/>
                  <a:pt x="2152" y="1525"/>
                  <a:pt x="2184" y="1525"/>
                </a:cubicBezTo>
                <a:cubicBezTo>
                  <a:pt x="2185" y="1525"/>
                  <a:pt x="2185" y="1525"/>
                  <a:pt x="2185" y="1525"/>
                </a:cubicBezTo>
                <a:cubicBezTo>
                  <a:pt x="2217" y="1525"/>
                  <a:pt x="2245" y="1544"/>
                  <a:pt x="2258" y="1571"/>
                </a:cubicBezTo>
                <a:cubicBezTo>
                  <a:pt x="2282" y="1624"/>
                  <a:pt x="2323" y="1658"/>
                  <a:pt x="2369" y="1658"/>
                </a:cubicBezTo>
                <a:cubicBezTo>
                  <a:pt x="2444" y="1658"/>
                  <a:pt x="2505" y="1564"/>
                  <a:pt x="2505" y="1448"/>
                </a:cubicBezTo>
                <a:cubicBezTo>
                  <a:pt x="2505" y="1331"/>
                  <a:pt x="2444" y="1237"/>
                  <a:pt x="2369" y="1237"/>
                </a:cubicBezTo>
                <a:close/>
              </a:path>
            </a:pathLst>
          </a:custGeom>
          <a:solidFill>
            <a:schemeClr val="accent3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2138025" y="6113760"/>
            <a:ext cx="3443288" cy="3446463"/>
          </a:xfrm>
          <a:custGeom>
            <a:avLst/>
            <a:gdLst>
              <a:gd name="T0" fmla="*/ 2369 w 2506"/>
              <a:gd name="T1" fmla="*/ 848 h 2506"/>
              <a:gd name="T2" fmla="*/ 2258 w 2506"/>
              <a:gd name="T3" fmla="*/ 936 h 2506"/>
              <a:gd name="T4" fmla="*/ 2186 w 2506"/>
              <a:gd name="T5" fmla="*/ 982 h 2506"/>
              <a:gd name="T6" fmla="*/ 2185 w 2506"/>
              <a:gd name="T7" fmla="*/ 982 h 2506"/>
              <a:gd name="T8" fmla="*/ 2117 w 2506"/>
              <a:gd name="T9" fmla="*/ 953 h 2506"/>
              <a:gd name="T10" fmla="*/ 2117 w 2506"/>
              <a:gd name="T11" fmla="*/ 0 h 2506"/>
              <a:gd name="T12" fmla="*/ 1165 w 2506"/>
              <a:gd name="T13" fmla="*/ 0 h 2506"/>
              <a:gd name="T14" fmla="*/ 1136 w 2506"/>
              <a:gd name="T15" fmla="*/ 68 h 2506"/>
              <a:gd name="T16" fmla="*/ 1136 w 2506"/>
              <a:gd name="T17" fmla="*/ 69 h 2506"/>
              <a:gd name="T18" fmla="*/ 1182 w 2506"/>
              <a:gd name="T19" fmla="*/ 142 h 2506"/>
              <a:gd name="T20" fmla="*/ 1269 w 2506"/>
              <a:gd name="T21" fmla="*/ 253 h 2506"/>
              <a:gd name="T22" fmla="*/ 1059 w 2506"/>
              <a:gd name="T23" fmla="*/ 389 h 2506"/>
              <a:gd name="T24" fmla="*/ 848 w 2506"/>
              <a:gd name="T25" fmla="*/ 253 h 2506"/>
              <a:gd name="T26" fmla="*/ 936 w 2506"/>
              <a:gd name="T27" fmla="*/ 142 h 2506"/>
              <a:gd name="T28" fmla="*/ 982 w 2506"/>
              <a:gd name="T29" fmla="*/ 69 h 2506"/>
              <a:gd name="T30" fmla="*/ 982 w 2506"/>
              <a:gd name="T31" fmla="*/ 68 h 2506"/>
              <a:gd name="T32" fmla="*/ 953 w 2506"/>
              <a:gd name="T33" fmla="*/ 0 h 2506"/>
              <a:gd name="T34" fmla="*/ 0 w 2506"/>
              <a:gd name="T35" fmla="*/ 0 h 2506"/>
              <a:gd name="T36" fmla="*/ 0 w 2506"/>
              <a:gd name="T37" fmla="*/ 953 h 2506"/>
              <a:gd name="T38" fmla="*/ 68 w 2506"/>
              <a:gd name="T39" fmla="*/ 982 h 2506"/>
              <a:gd name="T40" fmla="*/ 69 w 2506"/>
              <a:gd name="T41" fmla="*/ 982 h 2506"/>
              <a:gd name="T42" fmla="*/ 142 w 2506"/>
              <a:gd name="T43" fmla="*/ 936 h 2506"/>
              <a:gd name="T44" fmla="*/ 253 w 2506"/>
              <a:gd name="T45" fmla="*/ 848 h 2506"/>
              <a:gd name="T46" fmla="*/ 389 w 2506"/>
              <a:gd name="T47" fmla="*/ 1059 h 2506"/>
              <a:gd name="T48" fmla="*/ 253 w 2506"/>
              <a:gd name="T49" fmla="*/ 1269 h 2506"/>
              <a:gd name="T50" fmla="*/ 142 w 2506"/>
              <a:gd name="T51" fmla="*/ 1182 h 2506"/>
              <a:gd name="T52" fmla="*/ 69 w 2506"/>
              <a:gd name="T53" fmla="*/ 1136 h 2506"/>
              <a:gd name="T54" fmla="*/ 68 w 2506"/>
              <a:gd name="T55" fmla="*/ 1136 h 2506"/>
              <a:gd name="T56" fmla="*/ 0 w 2506"/>
              <a:gd name="T57" fmla="*/ 1165 h 2506"/>
              <a:gd name="T58" fmla="*/ 0 w 2506"/>
              <a:gd name="T59" fmla="*/ 2117 h 2506"/>
              <a:gd name="T60" fmla="*/ 953 w 2506"/>
              <a:gd name="T61" fmla="*/ 2117 h 2506"/>
              <a:gd name="T62" fmla="*/ 982 w 2506"/>
              <a:gd name="T63" fmla="*/ 2185 h 2506"/>
              <a:gd name="T64" fmla="*/ 982 w 2506"/>
              <a:gd name="T65" fmla="*/ 2186 h 2506"/>
              <a:gd name="T66" fmla="*/ 936 w 2506"/>
              <a:gd name="T67" fmla="*/ 2258 h 2506"/>
              <a:gd name="T68" fmla="*/ 848 w 2506"/>
              <a:gd name="T69" fmla="*/ 2369 h 2506"/>
              <a:gd name="T70" fmla="*/ 1059 w 2506"/>
              <a:gd name="T71" fmla="*/ 2506 h 2506"/>
              <a:gd name="T72" fmla="*/ 1269 w 2506"/>
              <a:gd name="T73" fmla="*/ 2369 h 2506"/>
              <a:gd name="T74" fmla="*/ 1182 w 2506"/>
              <a:gd name="T75" fmla="*/ 2258 h 2506"/>
              <a:gd name="T76" fmla="*/ 1136 w 2506"/>
              <a:gd name="T77" fmla="*/ 2186 h 2506"/>
              <a:gd name="T78" fmla="*/ 1136 w 2506"/>
              <a:gd name="T79" fmla="*/ 2185 h 2506"/>
              <a:gd name="T80" fmla="*/ 1165 w 2506"/>
              <a:gd name="T81" fmla="*/ 2117 h 2506"/>
              <a:gd name="T82" fmla="*/ 2117 w 2506"/>
              <a:gd name="T83" fmla="*/ 2117 h 2506"/>
              <a:gd name="T84" fmla="*/ 2117 w 2506"/>
              <a:gd name="T85" fmla="*/ 1165 h 2506"/>
              <a:gd name="T86" fmla="*/ 2185 w 2506"/>
              <a:gd name="T87" fmla="*/ 1136 h 2506"/>
              <a:gd name="T88" fmla="*/ 2186 w 2506"/>
              <a:gd name="T89" fmla="*/ 1136 h 2506"/>
              <a:gd name="T90" fmla="*/ 2258 w 2506"/>
              <a:gd name="T91" fmla="*/ 1182 h 2506"/>
              <a:gd name="T92" fmla="*/ 2369 w 2506"/>
              <a:gd name="T93" fmla="*/ 1269 h 2506"/>
              <a:gd name="T94" fmla="*/ 2506 w 2506"/>
              <a:gd name="T95" fmla="*/ 1059 h 2506"/>
              <a:gd name="T96" fmla="*/ 2369 w 2506"/>
              <a:gd name="T97" fmla="*/ 848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6" h="2506">
                <a:moveTo>
                  <a:pt x="2369" y="848"/>
                </a:moveTo>
                <a:cubicBezTo>
                  <a:pt x="2324" y="848"/>
                  <a:pt x="2283" y="883"/>
                  <a:pt x="2258" y="936"/>
                </a:cubicBezTo>
                <a:cubicBezTo>
                  <a:pt x="2246" y="962"/>
                  <a:pt x="2218" y="982"/>
                  <a:pt x="2186" y="982"/>
                </a:cubicBezTo>
                <a:cubicBezTo>
                  <a:pt x="2186" y="982"/>
                  <a:pt x="2185" y="982"/>
                  <a:pt x="2185" y="982"/>
                </a:cubicBezTo>
                <a:cubicBezTo>
                  <a:pt x="2152" y="982"/>
                  <a:pt x="2125" y="970"/>
                  <a:pt x="2117" y="953"/>
                </a:cubicBezTo>
                <a:cubicBezTo>
                  <a:pt x="2117" y="0"/>
                  <a:pt x="2117" y="0"/>
                  <a:pt x="2117" y="0"/>
                </a:cubicBezTo>
                <a:cubicBezTo>
                  <a:pt x="1165" y="0"/>
                  <a:pt x="1165" y="0"/>
                  <a:pt x="1165" y="0"/>
                </a:cubicBezTo>
                <a:cubicBezTo>
                  <a:pt x="1148" y="8"/>
                  <a:pt x="1136" y="36"/>
                  <a:pt x="1136" y="68"/>
                </a:cubicBezTo>
                <a:cubicBezTo>
                  <a:pt x="1136" y="69"/>
                  <a:pt x="1136" y="69"/>
                  <a:pt x="1136" y="69"/>
                </a:cubicBezTo>
                <a:cubicBezTo>
                  <a:pt x="1136" y="101"/>
                  <a:pt x="1155" y="129"/>
                  <a:pt x="1182" y="142"/>
                </a:cubicBezTo>
                <a:cubicBezTo>
                  <a:pt x="1235" y="166"/>
                  <a:pt x="1269" y="207"/>
                  <a:pt x="1269" y="253"/>
                </a:cubicBezTo>
                <a:cubicBezTo>
                  <a:pt x="1269" y="328"/>
                  <a:pt x="1175" y="389"/>
                  <a:pt x="1059" y="389"/>
                </a:cubicBezTo>
                <a:cubicBezTo>
                  <a:pt x="942" y="389"/>
                  <a:pt x="848" y="328"/>
                  <a:pt x="848" y="253"/>
                </a:cubicBezTo>
                <a:cubicBezTo>
                  <a:pt x="848" y="207"/>
                  <a:pt x="883" y="166"/>
                  <a:pt x="936" y="142"/>
                </a:cubicBezTo>
                <a:cubicBezTo>
                  <a:pt x="962" y="129"/>
                  <a:pt x="982" y="101"/>
                  <a:pt x="982" y="69"/>
                </a:cubicBezTo>
                <a:cubicBezTo>
                  <a:pt x="982" y="69"/>
                  <a:pt x="982" y="69"/>
                  <a:pt x="982" y="68"/>
                </a:cubicBezTo>
                <a:cubicBezTo>
                  <a:pt x="982" y="36"/>
                  <a:pt x="970" y="8"/>
                  <a:pt x="95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53"/>
                  <a:pt x="0" y="953"/>
                  <a:pt x="0" y="953"/>
                </a:cubicBezTo>
                <a:cubicBezTo>
                  <a:pt x="8" y="970"/>
                  <a:pt x="36" y="982"/>
                  <a:pt x="68" y="982"/>
                </a:cubicBezTo>
                <a:cubicBezTo>
                  <a:pt x="69" y="982"/>
                  <a:pt x="69" y="982"/>
                  <a:pt x="69" y="982"/>
                </a:cubicBezTo>
                <a:cubicBezTo>
                  <a:pt x="101" y="982"/>
                  <a:pt x="129" y="962"/>
                  <a:pt x="142" y="936"/>
                </a:cubicBezTo>
                <a:cubicBezTo>
                  <a:pt x="166" y="883"/>
                  <a:pt x="207" y="848"/>
                  <a:pt x="253" y="848"/>
                </a:cubicBezTo>
                <a:cubicBezTo>
                  <a:pt x="328" y="848"/>
                  <a:pt x="389" y="942"/>
                  <a:pt x="389" y="1059"/>
                </a:cubicBezTo>
                <a:cubicBezTo>
                  <a:pt x="389" y="1175"/>
                  <a:pt x="328" y="1269"/>
                  <a:pt x="253" y="1269"/>
                </a:cubicBezTo>
                <a:cubicBezTo>
                  <a:pt x="207" y="1269"/>
                  <a:pt x="166" y="1235"/>
                  <a:pt x="142" y="1182"/>
                </a:cubicBezTo>
                <a:cubicBezTo>
                  <a:pt x="129" y="1155"/>
                  <a:pt x="101" y="1136"/>
                  <a:pt x="69" y="1136"/>
                </a:cubicBezTo>
                <a:cubicBezTo>
                  <a:pt x="69" y="1136"/>
                  <a:pt x="69" y="1136"/>
                  <a:pt x="68" y="1136"/>
                </a:cubicBezTo>
                <a:cubicBezTo>
                  <a:pt x="36" y="1136"/>
                  <a:pt x="8" y="1148"/>
                  <a:pt x="0" y="1165"/>
                </a:cubicBezTo>
                <a:cubicBezTo>
                  <a:pt x="0" y="2117"/>
                  <a:pt x="0" y="2117"/>
                  <a:pt x="0" y="2117"/>
                </a:cubicBezTo>
                <a:cubicBezTo>
                  <a:pt x="953" y="2117"/>
                  <a:pt x="953" y="2117"/>
                  <a:pt x="953" y="2117"/>
                </a:cubicBezTo>
                <a:cubicBezTo>
                  <a:pt x="970" y="2125"/>
                  <a:pt x="982" y="2153"/>
                  <a:pt x="982" y="2185"/>
                </a:cubicBezTo>
                <a:cubicBezTo>
                  <a:pt x="982" y="2185"/>
                  <a:pt x="982" y="2186"/>
                  <a:pt x="982" y="2186"/>
                </a:cubicBezTo>
                <a:cubicBezTo>
                  <a:pt x="982" y="2218"/>
                  <a:pt x="962" y="2246"/>
                  <a:pt x="936" y="2258"/>
                </a:cubicBezTo>
                <a:cubicBezTo>
                  <a:pt x="883" y="2283"/>
                  <a:pt x="848" y="2324"/>
                  <a:pt x="848" y="2369"/>
                </a:cubicBezTo>
                <a:cubicBezTo>
                  <a:pt x="848" y="2445"/>
                  <a:pt x="942" y="2506"/>
                  <a:pt x="1059" y="2506"/>
                </a:cubicBezTo>
                <a:cubicBezTo>
                  <a:pt x="1175" y="2506"/>
                  <a:pt x="1269" y="2445"/>
                  <a:pt x="1269" y="2369"/>
                </a:cubicBezTo>
                <a:cubicBezTo>
                  <a:pt x="1269" y="2324"/>
                  <a:pt x="1235" y="2283"/>
                  <a:pt x="1182" y="2258"/>
                </a:cubicBezTo>
                <a:cubicBezTo>
                  <a:pt x="1155" y="2246"/>
                  <a:pt x="1136" y="2218"/>
                  <a:pt x="1136" y="2186"/>
                </a:cubicBezTo>
                <a:cubicBezTo>
                  <a:pt x="1136" y="2186"/>
                  <a:pt x="1136" y="2185"/>
                  <a:pt x="1136" y="2185"/>
                </a:cubicBezTo>
                <a:cubicBezTo>
                  <a:pt x="1136" y="2153"/>
                  <a:pt x="1148" y="2125"/>
                  <a:pt x="1165" y="2117"/>
                </a:cubicBezTo>
                <a:cubicBezTo>
                  <a:pt x="2117" y="2117"/>
                  <a:pt x="2117" y="2117"/>
                  <a:pt x="2117" y="2117"/>
                </a:cubicBezTo>
                <a:cubicBezTo>
                  <a:pt x="2117" y="1165"/>
                  <a:pt x="2117" y="1165"/>
                  <a:pt x="2117" y="1165"/>
                </a:cubicBezTo>
                <a:cubicBezTo>
                  <a:pt x="2125" y="1148"/>
                  <a:pt x="2152" y="1136"/>
                  <a:pt x="2185" y="1136"/>
                </a:cubicBezTo>
                <a:cubicBezTo>
                  <a:pt x="2185" y="1136"/>
                  <a:pt x="2186" y="1136"/>
                  <a:pt x="2186" y="1136"/>
                </a:cubicBezTo>
                <a:cubicBezTo>
                  <a:pt x="2218" y="1136"/>
                  <a:pt x="2246" y="1155"/>
                  <a:pt x="2258" y="1182"/>
                </a:cubicBezTo>
                <a:cubicBezTo>
                  <a:pt x="2283" y="1235"/>
                  <a:pt x="2324" y="1269"/>
                  <a:pt x="2369" y="1269"/>
                </a:cubicBezTo>
                <a:cubicBezTo>
                  <a:pt x="2445" y="1269"/>
                  <a:pt x="2506" y="1175"/>
                  <a:pt x="2506" y="1059"/>
                </a:cubicBezTo>
                <a:cubicBezTo>
                  <a:pt x="2506" y="942"/>
                  <a:pt x="2445" y="848"/>
                  <a:pt x="2369" y="848"/>
                </a:cubicBezTo>
                <a:close/>
              </a:path>
            </a:pathLst>
          </a:custGeom>
          <a:solidFill>
            <a:schemeClr val="accent4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5046325" y="5578772"/>
            <a:ext cx="3443288" cy="3446463"/>
          </a:xfrm>
          <a:custGeom>
            <a:avLst/>
            <a:gdLst>
              <a:gd name="T0" fmla="*/ 2369 w 2506"/>
              <a:gd name="T1" fmla="*/ 1237 h 2506"/>
              <a:gd name="T2" fmla="*/ 2258 w 2506"/>
              <a:gd name="T3" fmla="*/ 1325 h 2506"/>
              <a:gd name="T4" fmla="*/ 2186 w 2506"/>
              <a:gd name="T5" fmla="*/ 1371 h 2506"/>
              <a:gd name="T6" fmla="*/ 2185 w 2506"/>
              <a:gd name="T7" fmla="*/ 1371 h 2506"/>
              <a:gd name="T8" fmla="*/ 2117 w 2506"/>
              <a:gd name="T9" fmla="*/ 1342 h 2506"/>
              <a:gd name="T10" fmla="*/ 2117 w 2506"/>
              <a:gd name="T11" fmla="*/ 389 h 2506"/>
              <a:gd name="T12" fmla="*/ 1164 w 2506"/>
              <a:gd name="T13" fmla="*/ 389 h 2506"/>
              <a:gd name="T14" fmla="*/ 1135 w 2506"/>
              <a:gd name="T15" fmla="*/ 321 h 2506"/>
              <a:gd name="T16" fmla="*/ 1135 w 2506"/>
              <a:gd name="T17" fmla="*/ 321 h 2506"/>
              <a:gd name="T18" fmla="*/ 1181 w 2506"/>
              <a:gd name="T19" fmla="*/ 248 h 2506"/>
              <a:gd name="T20" fmla="*/ 1269 w 2506"/>
              <a:gd name="T21" fmla="*/ 137 h 2506"/>
              <a:gd name="T22" fmla="*/ 1058 w 2506"/>
              <a:gd name="T23" fmla="*/ 0 h 2506"/>
              <a:gd name="T24" fmla="*/ 848 w 2506"/>
              <a:gd name="T25" fmla="*/ 137 h 2506"/>
              <a:gd name="T26" fmla="*/ 936 w 2506"/>
              <a:gd name="T27" fmla="*/ 248 h 2506"/>
              <a:gd name="T28" fmla="*/ 982 w 2506"/>
              <a:gd name="T29" fmla="*/ 321 h 2506"/>
              <a:gd name="T30" fmla="*/ 982 w 2506"/>
              <a:gd name="T31" fmla="*/ 321 h 2506"/>
              <a:gd name="T32" fmla="*/ 953 w 2506"/>
              <a:gd name="T33" fmla="*/ 389 h 2506"/>
              <a:gd name="T34" fmla="*/ 0 w 2506"/>
              <a:gd name="T35" fmla="*/ 389 h 2506"/>
              <a:gd name="T36" fmla="*/ 0 w 2506"/>
              <a:gd name="T37" fmla="*/ 1342 h 2506"/>
              <a:gd name="T38" fmla="*/ 68 w 2506"/>
              <a:gd name="T39" fmla="*/ 1371 h 2506"/>
              <a:gd name="T40" fmla="*/ 69 w 2506"/>
              <a:gd name="T41" fmla="*/ 1371 h 2506"/>
              <a:gd name="T42" fmla="*/ 141 w 2506"/>
              <a:gd name="T43" fmla="*/ 1325 h 2506"/>
              <a:gd name="T44" fmla="*/ 252 w 2506"/>
              <a:gd name="T45" fmla="*/ 1237 h 2506"/>
              <a:gd name="T46" fmla="*/ 389 w 2506"/>
              <a:gd name="T47" fmla="*/ 1448 h 2506"/>
              <a:gd name="T48" fmla="*/ 252 w 2506"/>
              <a:gd name="T49" fmla="*/ 1658 h 2506"/>
              <a:gd name="T50" fmla="*/ 141 w 2506"/>
              <a:gd name="T51" fmla="*/ 1571 h 2506"/>
              <a:gd name="T52" fmla="*/ 69 w 2506"/>
              <a:gd name="T53" fmla="*/ 1525 h 2506"/>
              <a:gd name="T54" fmla="*/ 68 w 2506"/>
              <a:gd name="T55" fmla="*/ 1525 h 2506"/>
              <a:gd name="T56" fmla="*/ 0 w 2506"/>
              <a:gd name="T57" fmla="*/ 1554 h 2506"/>
              <a:gd name="T58" fmla="*/ 0 w 2506"/>
              <a:gd name="T59" fmla="*/ 2506 h 2506"/>
              <a:gd name="T60" fmla="*/ 953 w 2506"/>
              <a:gd name="T61" fmla="*/ 2506 h 2506"/>
              <a:gd name="T62" fmla="*/ 982 w 2506"/>
              <a:gd name="T63" fmla="*/ 2438 h 2506"/>
              <a:gd name="T64" fmla="*/ 982 w 2506"/>
              <a:gd name="T65" fmla="*/ 2437 h 2506"/>
              <a:gd name="T66" fmla="*/ 936 w 2506"/>
              <a:gd name="T67" fmla="*/ 2365 h 2506"/>
              <a:gd name="T68" fmla="*/ 848 w 2506"/>
              <a:gd name="T69" fmla="*/ 2254 h 2506"/>
              <a:gd name="T70" fmla="*/ 1058 w 2506"/>
              <a:gd name="T71" fmla="*/ 2117 h 2506"/>
              <a:gd name="T72" fmla="*/ 1269 w 2506"/>
              <a:gd name="T73" fmla="*/ 2254 h 2506"/>
              <a:gd name="T74" fmla="*/ 1181 w 2506"/>
              <a:gd name="T75" fmla="*/ 2365 h 2506"/>
              <a:gd name="T76" fmla="*/ 1135 w 2506"/>
              <a:gd name="T77" fmla="*/ 2437 h 2506"/>
              <a:gd name="T78" fmla="*/ 1135 w 2506"/>
              <a:gd name="T79" fmla="*/ 2438 h 2506"/>
              <a:gd name="T80" fmla="*/ 1164 w 2506"/>
              <a:gd name="T81" fmla="*/ 2506 h 2506"/>
              <a:gd name="T82" fmla="*/ 2117 w 2506"/>
              <a:gd name="T83" fmla="*/ 2506 h 2506"/>
              <a:gd name="T84" fmla="*/ 2117 w 2506"/>
              <a:gd name="T85" fmla="*/ 1554 h 2506"/>
              <a:gd name="T86" fmla="*/ 2185 w 2506"/>
              <a:gd name="T87" fmla="*/ 1525 h 2506"/>
              <a:gd name="T88" fmla="*/ 2186 w 2506"/>
              <a:gd name="T89" fmla="*/ 1525 h 2506"/>
              <a:gd name="T90" fmla="*/ 2258 w 2506"/>
              <a:gd name="T91" fmla="*/ 1571 h 2506"/>
              <a:gd name="T92" fmla="*/ 2369 w 2506"/>
              <a:gd name="T93" fmla="*/ 1658 h 2506"/>
              <a:gd name="T94" fmla="*/ 2506 w 2506"/>
              <a:gd name="T95" fmla="*/ 1448 h 2506"/>
              <a:gd name="T96" fmla="*/ 2369 w 2506"/>
              <a:gd name="T97" fmla="*/ 1237 h 2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06" h="2506">
                <a:moveTo>
                  <a:pt x="2369" y="1237"/>
                </a:moveTo>
                <a:cubicBezTo>
                  <a:pt x="2323" y="1237"/>
                  <a:pt x="2283" y="1272"/>
                  <a:pt x="2258" y="1325"/>
                </a:cubicBezTo>
                <a:cubicBezTo>
                  <a:pt x="2246" y="1351"/>
                  <a:pt x="2218" y="1371"/>
                  <a:pt x="2186" y="1371"/>
                </a:cubicBezTo>
                <a:cubicBezTo>
                  <a:pt x="2185" y="1371"/>
                  <a:pt x="2185" y="1371"/>
                  <a:pt x="2185" y="1371"/>
                </a:cubicBezTo>
                <a:cubicBezTo>
                  <a:pt x="2152" y="1371"/>
                  <a:pt x="2125" y="1359"/>
                  <a:pt x="2117" y="1342"/>
                </a:cubicBezTo>
                <a:cubicBezTo>
                  <a:pt x="2117" y="389"/>
                  <a:pt x="2117" y="389"/>
                  <a:pt x="2117" y="389"/>
                </a:cubicBezTo>
                <a:cubicBezTo>
                  <a:pt x="1164" y="389"/>
                  <a:pt x="1164" y="389"/>
                  <a:pt x="1164" y="389"/>
                </a:cubicBezTo>
                <a:cubicBezTo>
                  <a:pt x="1148" y="381"/>
                  <a:pt x="1135" y="354"/>
                  <a:pt x="1135" y="321"/>
                </a:cubicBezTo>
                <a:cubicBezTo>
                  <a:pt x="1135" y="321"/>
                  <a:pt x="1135" y="321"/>
                  <a:pt x="1135" y="321"/>
                </a:cubicBezTo>
                <a:cubicBezTo>
                  <a:pt x="1136" y="288"/>
                  <a:pt x="1155" y="261"/>
                  <a:pt x="1181" y="248"/>
                </a:cubicBezTo>
                <a:cubicBezTo>
                  <a:pt x="1235" y="223"/>
                  <a:pt x="1269" y="183"/>
                  <a:pt x="1269" y="137"/>
                </a:cubicBezTo>
                <a:cubicBezTo>
                  <a:pt x="1269" y="62"/>
                  <a:pt x="1175" y="0"/>
                  <a:pt x="1058" y="0"/>
                </a:cubicBezTo>
                <a:cubicBezTo>
                  <a:pt x="942" y="0"/>
                  <a:pt x="848" y="62"/>
                  <a:pt x="848" y="137"/>
                </a:cubicBezTo>
                <a:cubicBezTo>
                  <a:pt x="848" y="183"/>
                  <a:pt x="882" y="223"/>
                  <a:pt x="936" y="248"/>
                </a:cubicBezTo>
                <a:cubicBezTo>
                  <a:pt x="962" y="261"/>
                  <a:pt x="981" y="288"/>
                  <a:pt x="982" y="321"/>
                </a:cubicBezTo>
                <a:cubicBezTo>
                  <a:pt x="982" y="321"/>
                  <a:pt x="982" y="321"/>
                  <a:pt x="982" y="321"/>
                </a:cubicBezTo>
                <a:cubicBezTo>
                  <a:pt x="982" y="354"/>
                  <a:pt x="969" y="381"/>
                  <a:pt x="953" y="389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1342"/>
                  <a:pt x="0" y="1342"/>
                  <a:pt x="0" y="1342"/>
                </a:cubicBezTo>
                <a:cubicBezTo>
                  <a:pt x="8" y="1359"/>
                  <a:pt x="35" y="1371"/>
                  <a:pt x="68" y="1371"/>
                </a:cubicBezTo>
                <a:cubicBezTo>
                  <a:pt x="68" y="1371"/>
                  <a:pt x="69" y="1371"/>
                  <a:pt x="69" y="1371"/>
                </a:cubicBezTo>
                <a:cubicBezTo>
                  <a:pt x="101" y="1371"/>
                  <a:pt x="129" y="1351"/>
                  <a:pt x="141" y="1325"/>
                </a:cubicBezTo>
                <a:cubicBezTo>
                  <a:pt x="166" y="1272"/>
                  <a:pt x="207" y="1237"/>
                  <a:pt x="252" y="1237"/>
                </a:cubicBezTo>
                <a:cubicBezTo>
                  <a:pt x="328" y="1237"/>
                  <a:pt x="389" y="1331"/>
                  <a:pt x="389" y="1448"/>
                </a:cubicBezTo>
                <a:cubicBezTo>
                  <a:pt x="389" y="1564"/>
                  <a:pt x="328" y="1658"/>
                  <a:pt x="252" y="1658"/>
                </a:cubicBezTo>
                <a:cubicBezTo>
                  <a:pt x="207" y="1658"/>
                  <a:pt x="166" y="1624"/>
                  <a:pt x="141" y="1571"/>
                </a:cubicBezTo>
                <a:cubicBezTo>
                  <a:pt x="129" y="1544"/>
                  <a:pt x="101" y="1525"/>
                  <a:pt x="69" y="1525"/>
                </a:cubicBezTo>
                <a:cubicBezTo>
                  <a:pt x="69" y="1525"/>
                  <a:pt x="68" y="1525"/>
                  <a:pt x="68" y="1525"/>
                </a:cubicBezTo>
                <a:cubicBezTo>
                  <a:pt x="35" y="1525"/>
                  <a:pt x="8" y="1537"/>
                  <a:pt x="0" y="1554"/>
                </a:cubicBezTo>
                <a:cubicBezTo>
                  <a:pt x="0" y="2506"/>
                  <a:pt x="0" y="2506"/>
                  <a:pt x="0" y="2506"/>
                </a:cubicBezTo>
                <a:cubicBezTo>
                  <a:pt x="953" y="2506"/>
                  <a:pt x="953" y="2506"/>
                  <a:pt x="953" y="2506"/>
                </a:cubicBezTo>
                <a:cubicBezTo>
                  <a:pt x="969" y="2498"/>
                  <a:pt x="982" y="2471"/>
                  <a:pt x="982" y="2438"/>
                </a:cubicBezTo>
                <a:cubicBezTo>
                  <a:pt x="982" y="2438"/>
                  <a:pt x="982" y="2438"/>
                  <a:pt x="982" y="2437"/>
                </a:cubicBezTo>
                <a:cubicBezTo>
                  <a:pt x="981" y="2405"/>
                  <a:pt x="962" y="2377"/>
                  <a:pt x="936" y="2365"/>
                </a:cubicBezTo>
                <a:cubicBezTo>
                  <a:pt x="882" y="2340"/>
                  <a:pt x="848" y="2300"/>
                  <a:pt x="848" y="2254"/>
                </a:cubicBezTo>
                <a:cubicBezTo>
                  <a:pt x="848" y="2178"/>
                  <a:pt x="942" y="2117"/>
                  <a:pt x="1058" y="2117"/>
                </a:cubicBezTo>
                <a:cubicBezTo>
                  <a:pt x="1175" y="2117"/>
                  <a:pt x="1269" y="2178"/>
                  <a:pt x="1269" y="2254"/>
                </a:cubicBezTo>
                <a:cubicBezTo>
                  <a:pt x="1269" y="2300"/>
                  <a:pt x="1235" y="2340"/>
                  <a:pt x="1181" y="2365"/>
                </a:cubicBezTo>
                <a:cubicBezTo>
                  <a:pt x="1155" y="2377"/>
                  <a:pt x="1136" y="2405"/>
                  <a:pt x="1135" y="2437"/>
                </a:cubicBezTo>
                <a:cubicBezTo>
                  <a:pt x="1135" y="2438"/>
                  <a:pt x="1135" y="2438"/>
                  <a:pt x="1135" y="2438"/>
                </a:cubicBezTo>
                <a:cubicBezTo>
                  <a:pt x="1135" y="2471"/>
                  <a:pt x="1148" y="2498"/>
                  <a:pt x="1164" y="2506"/>
                </a:cubicBezTo>
                <a:cubicBezTo>
                  <a:pt x="2117" y="2506"/>
                  <a:pt x="2117" y="2506"/>
                  <a:pt x="2117" y="2506"/>
                </a:cubicBezTo>
                <a:cubicBezTo>
                  <a:pt x="2117" y="1554"/>
                  <a:pt x="2117" y="1554"/>
                  <a:pt x="2117" y="1554"/>
                </a:cubicBezTo>
                <a:cubicBezTo>
                  <a:pt x="2125" y="1537"/>
                  <a:pt x="2152" y="1525"/>
                  <a:pt x="2185" y="1525"/>
                </a:cubicBezTo>
                <a:cubicBezTo>
                  <a:pt x="2185" y="1525"/>
                  <a:pt x="2185" y="1525"/>
                  <a:pt x="2186" y="1525"/>
                </a:cubicBezTo>
                <a:cubicBezTo>
                  <a:pt x="2218" y="1525"/>
                  <a:pt x="2246" y="1544"/>
                  <a:pt x="2258" y="1571"/>
                </a:cubicBezTo>
                <a:cubicBezTo>
                  <a:pt x="2283" y="1624"/>
                  <a:pt x="2323" y="1658"/>
                  <a:pt x="2369" y="1658"/>
                </a:cubicBezTo>
                <a:cubicBezTo>
                  <a:pt x="2445" y="1658"/>
                  <a:pt x="2506" y="1564"/>
                  <a:pt x="2506" y="1448"/>
                </a:cubicBezTo>
                <a:cubicBezTo>
                  <a:pt x="2506" y="1331"/>
                  <a:pt x="2445" y="1237"/>
                  <a:pt x="2369" y="1237"/>
                </a:cubicBezTo>
                <a:close/>
              </a:path>
            </a:pathLst>
          </a:custGeom>
          <a:solidFill>
            <a:schemeClr val="accent5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7954625" y="5224760"/>
            <a:ext cx="3011488" cy="4689475"/>
          </a:xfrm>
          <a:custGeom>
            <a:avLst/>
            <a:gdLst>
              <a:gd name="T0" fmla="*/ 2125 w 2192"/>
              <a:gd name="T1" fmla="*/ 1544 h 3411"/>
              <a:gd name="T2" fmla="*/ 2125 w 2192"/>
              <a:gd name="T3" fmla="*/ 1544 h 3411"/>
              <a:gd name="T4" fmla="*/ 670 w 2192"/>
              <a:gd name="T5" fmla="*/ 90 h 3411"/>
              <a:gd name="T6" fmla="*/ 347 w 2192"/>
              <a:gd name="T7" fmla="*/ 90 h 3411"/>
              <a:gd name="T8" fmla="*/ 347 w 2192"/>
              <a:gd name="T9" fmla="*/ 90 h 3411"/>
              <a:gd name="T10" fmla="*/ 347 w 2192"/>
              <a:gd name="T11" fmla="*/ 413 h 3411"/>
              <a:gd name="T12" fmla="*/ 582 w 2192"/>
              <a:gd name="T13" fmla="*/ 647 h 3411"/>
              <a:gd name="T14" fmla="*/ 0 w 2192"/>
              <a:gd name="T15" fmla="*/ 647 h 3411"/>
              <a:gd name="T16" fmla="*/ 0 w 2192"/>
              <a:gd name="T17" fmla="*/ 1600 h 3411"/>
              <a:gd name="T18" fmla="*/ 68 w 2192"/>
              <a:gd name="T19" fmla="*/ 1629 h 3411"/>
              <a:gd name="T20" fmla="*/ 69 w 2192"/>
              <a:gd name="T21" fmla="*/ 1629 h 3411"/>
              <a:gd name="T22" fmla="*/ 141 w 2192"/>
              <a:gd name="T23" fmla="*/ 1583 h 3411"/>
              <a:gd name="T24" fmla="*/ 252 w 2192"/>
              <a:gd name="T25" fmla="*/ 1495 h 3411"/>
              <a:gd name="T26" fmla="*/ 389 w 2192"/>
              <a:gd name="T27" fmla="*/ 1706 h 3411"/>
              <a:gd name="T28" fmla="*/ 252 w 2192"/>
              <a:gd name="T29" fmla="*/ 1916 h 3411"/>
              <a:gd name="T30" fmla="*/ 141 w 2192"/>
              <a:gd name="T31" fmla="*/ 1829 h 3411"/>
              <a:gd name="T32" fmla="*/ 69 w 2192"/>
              <a:gd name="T33" fmla="*/ 1783 h 3411"/>
              <a:gd name="T34" fmla="*/ 68 w 2192"/>
              <a:gd name="T35" fmla="*/ 1783 h 3411"/>
              <a:gd name="T36" fmla="*/ 0 w 2192"/>
              <a:gd name="T37" fmla="*/ 1812 h 3411"/>
              <a:gd name="T38" fmla="*/ 0 w 2192"/>
              <a:gd name="T39" fmla="*/ 2764 h 3411"/>
              <a:gd name="T40" fmla="*/ 582 w 2192"/>
              <a:gd name="T41" fmla="*/ 2764 h 3411"/>
              <a:gd name="T42" fmla="*/ 347 w 2192"/>
              <a:gd name="T43" fmla="*/ 2999 h 3411"/>
              <a:gd name="T44" fmla="*/ 347 w 2192"/>
              <a:gd name="T45" fmla="*/ 3322 h 3411"/>
              <a:gd name="T46" fmla="*/ 347 w 2192"/>
              <a:gd name="T47" fmla="*/ 3322 h 3411"/>
              <a:gd name="T48" fmla="*/ 670 w 2192"/>
              <a:gd name="T49" fmla="*/ 3322 h 3411"/>
              <a:gd name="T50" fmla="*/ 2125 w 2192"/>
              <a:gd name="T51" fmla="*/ 1868 h 3411"/>
              <a:gd name="T52" fmla="*/ 2125 w 2192"/>
              <a:gd name="T53" fmla="*/ 1867 h 3411"/>
              <a:gd name="T54" fmla="*/ 2125 w 2192"/>
              <a:gd name="T55" fmla="*/ 1867 h 3411"/>
              <a:gd name="T56" fmla="*/ 2192 w 2192"/>
              <a:gd name="T57" fmla="*/ 1706 h 3411"/>
              <a:gd name="T58" fmla="*/ 2125 w 2192"/>
              <a:gd name="T59" fmla="*/ 1544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92" h="3411">
                <a:moveTo>
                  <a:pt x="2125" y="1544"/>
                </a:moveTo>
                <a:cubicBezTo>
                  <a:pt x="2125" y="1544"/>
                  <a:pt x="2125" y="1544"/>
                  <a:pt x="2125" y="1544"/>
                </a:cubicBezTo>
                <a:cubicBezTo>
                  <a:pt x="670" y="90"/>
                  <a:pt x="670" y="90"/>
                  <a:pt x="670" y="90"/>
                </a:cubicBezTo>
                <a:cubicBezTo>
                  <a:pt x="581" y="0"/>
                  <a:pt x="437" y="0"/>
                  <a:pt x="347" y="90"/>
                </a:cubicBezTo>
                <a:cubicBezTo>
                  <a:pt x="347" y="90"/>
                  <a:pt x="347" y="90"/>
                  <a:pt x="347" y="90"/>
                </a:cubicBezTo>
                <a:cubicBezTo>
                  <a:pt x="258" y="179"/>
                  <a:pt x="258" y="323"/>
                  <a:pt x="347" y="413"/>
                </a:cubicBezTo>
                <a:cubicBezTo>
                  <a:pt x="582" y="647"/>
                  <a:pt x="582" y="647"/>
                  <a:pt x="582" y="647"/>
                </a:cubicBezTo>
                <a:cubicBezTo>
                  <a:pt x="0" y="647"/>
                  <a:pt x="0" y="647"/>
                  <a:pt x="0" y="647"/>
                </a:cubicBezTo>
                <a:cubicBezTo>
                  <a:pt x="0" y="1600"/>
                  <a:pt x="0" y="1600"/>
                  <a:pt x="0" y="1600"/>
                </a:cubicBezTo>
                <a:cubicBezTo>
                  <a:pt x="8" y="1617"/>
                  <a:pt x="35" y="1629"/>
                  <a:pt x="68" y="1629"/>
                </a:cubicBezTo>
                <a:cubicBezTo>
                  <a:pt x="68" y="1629"/>
                  <a:pt x="68" y="1629"/>
                  <a:pt x="69" y="1629"/>
                </a:cubicBezTo>
                <a:cubicBezTo>
                  <a:pt x="101" y="1629"/>
                  <a:pt x="129" y="1609"/>
                  <a:pt x="141" y="1583"/>
                </a:cubicBezTo>
                <a:cubicBezTo>
                  <a:pt x="166" y="1530"/>
                  <a:pt x="206" y="1495"/>
                  <a:pt x="252" y="1495"/>
                </a:cubicBezTo>
                <a:cubicBezTo>
                  <a:pt x="328" y="1495"/>
                  <a:pt x="389" y="1589"/>
                  <a:pt x="389" y="1706"/>
                </a:cubicBezTo>
                <a:cubicBezTo>
                  <a:pt x="389" y="1822"/>
                  <a:pt x="328" y="1916"/>
                  <a:pt x="252" y="1916"/>
                </a:cubicBezTo>
                <a:cubicBezTo>
                  <a:pt x="206" y="1916"/>
                  <a:pt x="166" y="1882"/>
                  <a:pt x="141" y="1829"/>
                </a:cubicBezTo>
                <a:cubicBezTo>
                  <a:pt x="129" y="1802"/>
                  <a:pt x="101" y="1783"/>
                  <a:pt x="69" y="1783"/>
                </a:cubicBezTo>
                <a:cubicBezTo>
                  <a:pt x="68" y="1783"/>
                  <a:pt x="68" y="1783"/>
                  <a:pt x="68" y="1783"/>
                </a:cubicBezTo>
                <a:cubicBezTo>
                  <a:pt x="35" y="1783"/>
                  <a:pt x="8" y="1795"/>
                  <a:pt x="0" y="1812"/>
                </a:cubicBezTo>
                <a:cubicBezTo>
                  <a:pt x="0" y="2764"/>
                  <a:pt x="0" y="2764"/>
                  <a:pt x="0" y="2764"/>
                </a:cubicBezTo>
                <a:cubicBezTo>
                  <a:pt x="582" y="2764"/>
                  <a:pt x="582" y="2764"/>
                  <a:pt x="582" y="2764"/>
                </a:cubicBezTo>
                <a:cubicBezTo>
                  <a:pt x="347" y="2999"/>
                  <a:pt x="347" y="2999"/>
                  <a:pt x="347" y="2999"/>
                </a:cubicBezTo>
                <a:cubicBezTo>
                  <a:pt x="258" y="3088"/>
                  <a:pt x="258" y="3233"/>
                  <a:pt x="347" y="3322"/>
                </a:cubicBezTo>
                <a:cubicBezTo>
                  <a:pt x="347" y="3322"/>
                  <a:pt x="347" y="3322"/>
                  <a:pt x="347" y="3322"/>
                </a:cubicBezTo>
                <a:cubicBezTo>
                  <a:pt x="437" y="3411"/>
                  <a:pt x="581" y="3411"/>
                  <a:pt x="670" y="3322"/>
                </a:cubicBezTo>
                <a:cubicBezTo>
                  <a:pt x="2125" y="1868"/>
                  <a:pt x="2125" y="1868"/>
                  <a:pt x="2125" y="1868"/>
                </a:cubicBezTo>
                <a:cubicBezTo>
                  <a:pt x="2125" y="1868"/>
                  <a:pt x="2125" y="1867"/>
                  <a:pt x="2125" y="1867"/>
                </a:cubicBezTo>
                <a:cubicBezTo>
                  <a:pt x="2125" y="1867"/>
                  <a:pt x="2125" y="1867"/>
                  <a:pt x="2125" y="1867"/>
                </a:cubicBezTo>
                <a:cubicBezTo>
                  <a:pt x="2170" y="1823"/>
                  <a:pt x="2192" y="1764"/>
                  <a:pt x="2192" y="1706"/>
                </a:cubicBezTo>
                <a:cubicBezTo>
                  <a:pt x="2192" y="1647"/>
                  <a:pt x="2170" y="1589"/>
                  <a:pt x="2125" y="1544"/>
                </a:cubicBezTo>
                <a:close/>
              </a:path>
            </a:pathLst>
          </a:custGeom>
          <a:solidFill>
            <a:schemeClr val="accent6"/>
          </a:solidFill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0937" y="4011157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Objectives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4766" y="10092713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Gathering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3066" y="4011157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46895" y="10092713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Collection &amp; Analyze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55195" y="4011157"/>
            <a:ext cx="424291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Build, Modeling &amp; Communicate</a:t>
            </a:r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4386897" y="7040817"/>
            <a:ext cx="1049656" cy="1003314"/>
          </a:xfrm>
          <a:custGeom>
            <a:avLst/>
            <a:gdLst>
              <a:gd name="T0" fmla="*/ 877 w 1147"/>
              <a:gd name="T1" fmla="*/ 349 h 1096"/>
              <a:gd name="T2" fmla="*/ 674 w 1147"/>
              <a:gd name="T3" fmla="*/ 349 h 1096"/>
              <a:gd name="T4" fmla="*/ 674 w 1147"/>
              <a:gd name="T5" fmla="*/ 283 h 1096"/>
              <a:gd name="T6" fmla="*/ 957 w 1147"/>
              <a:gd name="T7" fmla="*/ 283 h 1096"/>
              <a:gd name="T8" fmla="*/ 1147 w 1147"/>
              <a:gd name="T9" fmla="*/ 141 h 1096"/>
              <a:gd name="T10" fmla="*/ 957 w 1147"/>
              <a:gd name="T11" fmla="*/ 0 h 1096"/>
              <a:gd name="T12" fmla="*/ 269 w 1147"/>
              <a:gd name="T13" fmla="*/ 0 h 1096"/>
              <a:gd name="T14" fmla="*/ 187 w 1147"/>
              <a:gd name="T15" fmla="*/ 82 h 1096"/>
              <a:gd name="T16" fmla="*/ 187 w 1147"/>
              <a:gd name="T17" fmla="*/ 283 h 1096"/>
              <a:gd name="T18" fmla="*/ 496 w 1147"/>
              <a:gd name="T19" fmla="*/ 283 h 1096"/>
              <a:gd name="T20" fmla="*/ 496 w 1147"/>
              <a:gd name="T21" fmla="*/ 349 h 1096"/>
              <a:gd name="T22" fmla="*/ 190 w 1147"/>
              <a:gd name="T23" fmla="*/ 349 h 1096"/>
              <a:gd name="T24" fmla="*/ 0 w 1147"/>
              <a:gd name="T25" fmla="*/ 491 h 1096"/>
              <a:gd name="T26" fmla="*/ 190 w 1147"/>
              <a:gd name="T27" fmla="*/ 632 h 1096"/>
              <a:gd name="T28" fmla="*/ 496 w 1147"/>
              <a:gd name="T29" fmla="*/ 632 h 1096"/>
              <a:gd name="T30" fmla="*/ 496 w 1147"/>
              <a:gd name="T31" fmla="*/ 1096 h 1096"/>
              <a:gd name="T32" fmla="*/ 674 w 1147"/>
              <a:gd name="T33" fmla="*/ 1096 h 1096"/>
              <a:gd name="T34" fmla="*/ 674 w 1147"/>
              <a:gd name="T35" fmla="*/ 632 h 1096"/>
              <a:gd name="T36" fmla="*/ 960 w 1147"/>
              <a:gd name="T37" fmla="*/ 632 h 1096"/>
              <a:gd name="T38" fmla="*/ 960 w 1147"/>
              <a:gd name="T39" fmla="*/ 432 h 1096"/>
              <a:gd name="T40" fmla="*/ 877 w 1147"/>
              <a:gd name="T41" fmla="*/ 349 h 1096"/>
              <a:gd name="T42" fmla="*/ 210 w 1147"/>
              <a:gd name="T43" fmla="*/ 259 h 1096"/>
              <a:gd name="T44" fmla="*/ 210 w 1147"/>
              <a:gd name="T45" fmla="*/ 82 h 1096"/>
              <a:gd name="T46" fmla="*/ 269 w 1147"/>
              <a:gd name="T47" fmla="*/ 23 h 1096"/>
              <a:gd name="T48" fmla="*/ 949 w 1147"/>
              <a:gd name="T49" fmla="*/ 23 h 1096"/>
              <a:gd name="T50" fmla="*/ 1107 w 1147"/>
              <a:gd name="T51" fmla="*/ 141 h 1096"/>
              <a:gd name="T52" fmla="*/ 949 w 1147"/>
              <a:gd name="T53" fmla="*/ 259 h 1096"/>
              <a:gd name="T54" fmla="*/ 674 w 1147"/>
              <a:gd name="T55" fmla="*/ 259 h 1096"/>
              <a:gd name="T56" fmla="*/ 496 w 1147"/>
              <a:gd name="T57" fmla="*/ 259 h 1096"/>
              <a:gd name="T58" fmla="*/ 210 w 1147"/>
              <a:gd name="T59" fmla="*/ 259 h 1096"/>
              <a:gd name="T60" fmla="*/ 520 w 1147"/>
              <a:gd name="T61" fmla="*/ 283 h 1096"/>
              <a:gd name="T62" fmla="*/ 651 w 1147"/>
              <a:gd name="T63" fmla="*/ 283 h 1096"/>
              <a:gd name="T64" fmla="*/ 651 w 1147"/>
              <a:gd name="T65" fmla="*/ 349 h 1096"/>
              <a:gd name="T66" fmla="*/ 520 w 1147"/>
              <a:gd name="T67" fmla="*/ 349 h 1096"/>
              <a:gd name="T68" fmla="*/ 520 w 1147"/>
              <a:gd name="T69" fmla="*/ 283 h 1096"/>
              <a:gd name="T70" fmla="*/ 651 w 1147"/>
              <a:gd name="T71" fmla="*/ 1073 h 1096"/>
              <a:gd name="T72" fmla="*/ 520 w 1147"/>
              <a:gd name="T73" fmla="*/ 1073 h 1096"/>
              <a:gd name="T74" fmla="*/ 520 w 1147"/>
              <a:gd name="T75" fmla="*/ 632 h 1096"/>
              <a:gd name="T76" fmla="*/ 651 w 1147"/>
              <a:gd name="T77" fmla="*/ 632 h 1096"/>
              <a:gd name="T78" fmla="*/ 651 w 1147"/>
              <a:gd name="T79" fmla="*/ 1073 h 1096"/>
              <a:gd name="T80" fmla="*/ 937 w 1147"/>
              <a:gd name="T81" fmla="*/ 609 h 1096"/>
              <a:gd name="T82" fmla="*/ 674 w 1147"/>
              <a:gd name="T83" fmla="*/ 609 h 1096"/>
              <a:gd name="T84" fmla="*/ 496 w 1147"/>
              <a:gd name="T85" fmla="*/ 609 h 1096"/>
              <a:gd name="T86" fmla="*/ 198 w 1147"/>
              <a:gd name="T87" fmla="*/ 609 h 1096"/>
              <a:gd name="T88" fmla="*/ 40 w 1147"/>
              <a:gd name="T89" fmla="*/ 491 h 1096"/>
              <a:gd name="T90" fmla="*/ 198 w 1147"/>
              <a:gd name="T91" fmla="*/ 373 h 1096"/>
              <a:gd name="T92" fmla="*/ 496 w 1147"/>
              <a:gd name="T93" fmla="*/ 373 h 1096"/>
              <a:gd name="T94" fmla="*/ 674 w 1147"/>
              <a:gd name="T95" fmla="*/ 373 h 1096"/>
              <a:gd name="T96" fmla="*/ 877 w 1147"/>
              <a:gd name="T97" fmla="*/ 373 h 1096"/>
              <a:gd name="T98" fmla="*/ 937 w 1147"/>
              <a:gd name="T99" fmla="*/ 432 h 1096"/>
              <a:gd name="T100" fmla="*/ 937 w 1147"/>
              <a:gd name="T101" fmla="*/ 609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47" h="1096">
                <a:moveTo>
                  <a:pt x="877" y="349"/>
                </a:moveTo>
                <a:cubicBezTo>
                  <a:pt x="674" y="349"/>
                  <a:pt x="674" y="349"/>
                  <a:pt x="674" y="349"/>
                </a:cubicBezTo>
                <a:cubicBezTo>
                  <a:pt x="674" y="283"/>
                  <a:pt x="674" y="283"/>
                  <a:pt x="674" y="283"/>
                </a:cubicBezTo>
                <a:cubicBezTo>
                  <a:pt x="957" y="283"/>
                  <a:pt x="957" y="283"/>
                  <a:pt x="957" y="283"/>
                </a:cubicBezTo>
                <a:cubicBezTo>
                  <a:pt x="1147" y="141"/>
                  <a:pt x="1147" y="141"/>
                  <a:pt x="1147" y="141"/>
                </a:cubicBezTo>
                <a:cubicBezTo>
                  <a:pt x="957" y="0"/>
                  <a:pt x="957" y="0"/>
                  <a:pt x="957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24" y="0"/>
                  <a:pt x="187" y="37"/>
                  <a:pt x="187" y="82"/>
                </a:cubicBezTo>
                <a:cubicBezTo>
                  <a:pt x="187" y="283"/>
                  <a:pt x="187" y="283"/>
                  <a:pt x="187" y="283"/>
                </a:cubicBezTo>
                <a:cubicBezTo>
                  <a:pt x="496" y="283"/>
                  <a:pt x="496" y="283"/>
                  <a:pt x="496" y="283"/>
                </a:cubicBezTo>
                <a:cubicBezTo>
                  <a:pt x="496" y="349"/>
                  <a:pt x="496" y="349"/>
                  <a:pt x="496" y="349"/>
                </a:cubicBezTo>
                <a:cubicBezTo>
                  <a:pt x="190" y="349"/>
                  <a:pt x="190" y="349"/>
                  <a:pt x="190" y="349"/>
                </a:cubicBezTo>
                <a:cubicBezTo>
                  <a:pt x="0" y="491"/>
                  <a:pt x="0" y="491"/>
                  <a:pt x="0" y="491"/>
                </a:cubicBezTo>
                <a:cubicBezTo>
                  <a:pt x="190" y="632"/>
                  <a:pt x="190" y="632"/>
                  <a:pt x="190" y="632"/>
                </a:cubicBezTo>
                <a:cubicBezTo>
                  <a:pt x="496" y="632"/>
                  <a:pt x="496" y="632"/>
                  <a:pt x="496" y="632"/>
                </a:cubicBezTo>
                <a:cubicBezTo>
                  <a:pt x="496" y="1096"/>
                  <a:pt x="496" y="1096"/>
                  <a:pt x="496" y="1096"/>
                </a:cubicBezTo>
                <a:cubicBezTo>
                  <a:pt x="674" y="1096"/>
                  <a:pt x="674" y="1096"/>
                  <a:pt x="674" y="1096"/>
                </a:cubicBezTo>
                <a:cubicBezTo>
                  <a:pt x="674" y="632"/>
                  <a:pt x="674" y="632"/>
                  <a:pt x="674" y="632"/>
                </a:cubicBezTo>
                <a:cubicBezTo>
                  <a:pt x="960" y="632"/>
                  <a:pt x="960" y="632"/>
                  <a:pt x="960" y="632"/>
                </a:cubicBezTo>
                <a:cubicBezTo>
                  <a:pt x="960" y="432"/>
                  <a:pt x="960" y="432"/>
                  <a:pt x="960" y="432"/>
                </a:cubicBezTo>
                <a:cubicBezTo>
                  <a:pt x="960" y="386"/>
                  <a:pt x="923" y="349"/>
                  <a:pt x="877" y="349"/>
                </a:cubicBezTo>
                <a:close/>
                <a:moveTo>
                  <a:pt x="210" y="259"/>
                </a:moveTo>
                <a:cubicBezTo>
                  <a:pt x="210" y="82"/>
                  <a:pt x="210" y="82"/>
                  <a:pt x="210" y="82"/>
                </a:cubicBezTo>
                <a:cubicBezTo>
                  <a:pt x="210" y="50"/>
                  <a:pt x="237" y="23"/>
                  <a:pt x="269" y="23"/>
                </a:cubicBezTo>
                <a:cubicBezTo>
                  <a:pt x="949" y="23"/>
                  <a:pt x="949" y="23"/>
                  <a:pt x="949" y="23"/>
                </a:cubicBezTo>
                <a:cubicBezTo>
                  <a:pt x="1107" y="141"/>
                  <a:pt x="1107" y="141"/>
                  <a:pt x="1107" y="141"/>
                </a:cubicBezTo>
                <a:cubicBezTo>
                  <a:pt x="949" y="259"/>
                  <a:pt x="949" y="259"/>
                  <a:pt x="949" y="259"/>
                </a:cubicBezTo>
                <a:cubicBezTo>
                  <a:pt x="674" y="259"/>
                  <a:pt x="674" y="259"/>
                  <a:pt x="674" y="259"/>
                </a:cubicBezTo>
                <a:cubicBezTo>
                  <a:pt x="496" y="259"/>
                  <a:pt x="496" y="259"/>
                  <a:pt x="496" y="259"/>
                </a:cubicBezTo>
                <a:lnTo>
                  <a:pt x="210" y="259"/>
                </a:lnTo>
                <a:close/>
                <a:moveTo>
                  <a:pt x="520" y="283"/>
                </a:moveTo>
                <a:cubicBezTo>
                  <a:pt x="651" y="283"/>
                  <a:pt x="651" y="283"/>
                  <a:pt x="651" y="283"/>
                </a:cubicBezTo>
                <a:cubicBezTo>
                  <a:pt x="651" y="349"/>
                  <a:pt x="651" y="349"/>
                  <a:pt x="651" y="349"/>
                </a:cubicBezTo>
                <a:cubicBezTo>
                  <a:pt x="520" y="349"/>
                  <a:pt x="520" y="349"/>
                  <a:pt x="520" y="349"/>
                </a:cubicBezTo>
                <a:lnTo>
                  <a:pt x="520" y="283"/>
                </a:lnTo>
                <a:close/>
                <a:moveTo>
                  <a:pt x="651" y="1073"/>
                </a:moveTo>
                <a:cubicBezTo>
                  <a:pt x="520" y="1073"/>
                  <a:pt x="520" y="1073"/>
                  <a:pt x="520" y="1073"/>
                </a:cubicBezTo>
                <a:cubicBezTo>
                  <a:pt x="520" y="632"/>
                  <a:pt x="520" y="632"/>
                  <a:pt x="520" y="632"/>
                </a:cubicBezTo>
                <a:cubicBezTo>
                  <a:pt x="651" y="632"/>
                  <a:pt x="651" y="632"/>
                  <a:pt x="651" y="632"/>
                </a:cubicBezTo>
                <a:lnTo>
                  <a:pt x="651" y="1073"/>
                </a:lnTo>
                <a:close/>
                <a:moveTo>
                  <a:pt x="937" y="609"/>
                </a:moveTo>
                <a:cubicBezTo>
                  <a:pt x="674" y="609"/>
                  <a:pt x="674" y="609"/>
                  <a:pt x="674" y="609"/>
                </a:cubicBezTo>
                <a:cubicBezTo>
                  <a:pt x="496" y="609"/>
                  <a:pt x="496" y="609"/>
                  <a:pt x="496" y="609"/>
                </a:cubicBezTo>
                <a:cubicBezTo>
                  <a:pt x="198" y="609"/>
                  <a:pt x="198" y="609"/>
                  <a:pt x="198" y="609"/>
                </a:cubicBezTo>
                <a:cubicBezTo>
                  <a:pt x="40" y="491"/>
                  <a:pt x="40" y="491"/>
                  <a:pt x="40" y="491"/>
                </a:cubicBezTo>
                <a:cubicBezTo>
                  <a:pt x="198" y="373"/>
                  <a:pt x="198" y="373"/>
                  <a:pt x="198" y="373"/>
                </a:cubicBezTo>
                <a:cubicBezTo>
                  <a:pt x="496" y="373"/>
                  <a:pt x="496" y="373"/>
                  <a:pt x="496" y="373"/>
                </a:cubicBezTo>
                <a:cubicBezTo>
                  <a:pt x="674" y="373"/>
                  <a:pt x="674" y="373"/>
                  <a:pt x="674" y="373"/>
                </a:cubicBezTo>
                <a:cubicBezTo>
                  <a:pt x="877" y="373"/>
                  <a:pt x="877" y="373"/>
                  <a:pt x="877" y="373"/>
                </a:cubicBezTo>
                <a:cubicBezTo>
                  <a:pt x="910" y="373"/>
                  <a:pt x="937" y="399"/>
                  <a:pt x="937" y="432"/>
                </a:cubicBezTo>
                <a:lnTo>
                  <a:pt x="937" y="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7156570" y="7018098"/>
            <a:ext cx="1026472" cy="1048752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8"/>
          <p:cNvSpPr>
            <a:spLocks noEditPoints="1"/>
          </p:cNvSpPr>
          <p:nvPr/>
        </p:nvSpPr>
        <p:spPr bwMode="auto">
          <a:xfrm>
            <a:off x="10185668" y="7016829"/>
            <a:ext cx="1051292" cy="1051290"/>
          </a:xfrm>
          <a:custGeom>
            <a:avLst/>
            <a:gdLst>
              <a:gd name="T0" fmla="*/ 180 w 2746"/>
              <a:gd name="T1" fmla="*/ 2241 h 2746"/>
              <a:gd name="T2" fmla="*/ 952 w 2746"/>
              <a:gd name="T3" fmla="*/ 2746 h 2746"/>
              <a:gd name="T4" fmla="*/ 1583 w 2746"/>
              <a:gd name="T5" fmla="*/ 2241 h 2746"/>
              <a:gd name="T6" fmla="*/ 1853 w 2746"/>
              <a:gd name="T7" fmla="*/ 2636 h 2746"/>
              <a:gd name="T8" fmla="*/ 1794 w 2746"/>
              <a:gd name="T9" fmla="*/ 2578 h 2746"/>
              <a:gd name="T10" fmla="*/ 1526 w 2746"/>
              <a:gd name="T11" fmla="*/ 2241 h 2746"/>
              <a:gd name="T12" fmla="*/ 51 w 2746"/>
              <a:gd name="T13" fmla="*/ 2061 h 2746"/>
              <a:gd name="T14" fmla="*/ 2695 w 2746"/>
              <a:gd name="T15" fmla="*/ 2061 h 2746"/>
              <a:gd name="T16" fmla="*/ 168 w 2746"/>
              <a:gd name="T17" fmla="*/ 1904 h 2746"/>
              <a:gd name="T18" fmla="*/ 220 w 2746"/>
              <a:gd name="T19" fmla="*/ 220 h 2746"/>
              <a:gd name="T20" fmla="*/ 1373 w 2746"/>
              <a:gd name="T21" fmla="*/ 1949 h 2746"/>
              <a:gd name="T22" fmla="*/ 1373 w 2746"/>
              <a:gd name="T23" fmla="*/ 2093 h 2746"/>
              <a:gd name="T24" fmla="*/ 1217 w 2746"/>
              <a:gd name="T25" fmla="*/ 756 h 2746"/>
              <a:gd name="T26" fmla="*/ 1093 w 2746"/>
              <a:gd name="T27" fmla="*/ 1192 h 2746"/>
              <a:gd name="T28" fmla="*/ 1529 w 2746"/>
              <a:gd name="T29" fmla="*/ 1316 h 2746"/>
              <a:gd name="T30" fmla="*/ 1653 w 2746"/>
              <a:gd name="T31" fmla="*/ 880 h 2746"/>
              <a:gd name="T32" fmla="*/ 1300 w 2746"/>
              <a:gd name="T33" fmla="*/ 1295 h 2746"/>
              <a:gd name="T34" fmla="*/ 1115 w 2746"/>
              <a:gd name="T35" fmla="*/ 962 h 2746"/>
              <a:gd name="T36" fmla="*/ 1447 w 2746"/>
              <a:gd name="T37" fmla="*/ 777 h 2746"/>
              <a:gd name="T38" fmla="*/ 1632 w 2746"/>
              <a:gd name="T39" fmla="*/ 1110 h 2746"/>
              <a:gd name="T40" fmla="*/ 1813 w 2746"/>
              <a:gd name="T41" fmla="*/ 789 h 2746"/>
              <a:gd name="T42" fmla="*/ 1620 w 2746"/>
              <a:gd name="T43" fmla="*/ 596 h 2746"/>
              <a:gd name="T44" fmla="*/ 1439 w 2746"/>
              <a:gd name="T45" fmla="*/ 421 h 2746"/>
              <a:gd name="T46" fmla="*/ 1127 w 2746"/>
              <a:gd name="T47" fmla="*/ 595 h 2746"/>
              <a:gd name="T48" fmla="*/ 871 w 2746"/>
              <a:gd name="T49" fmla="*/ 697 h 2746"/>
              <a:gd name="T50" fmla="*/ 888 w 2746"/>
              <a:gd name="T51" fmla="*/ 900 h 2746"/>
              <a:gd name="T52" fmla="*/ 888 w 2746"/>
              <a:gd name="T53" fmla="*/ 1172 h 2746"/>
              <a:gd name="T54" fmla="*/ 871 w 2746"/>
              <a:gd name="T55" fmla="*/ 1375 h 2746"/>
              <a:gd name="T56" fmla="*/ 1127 w 2746"/>
              <a:gd name="T57" fmla="*/ 1477 h 2746"/>
              <a:gd name="T58" fmla="*/ 1439 w 2746"/>
              <a:gd name="T59" fmla="*/ 1651 h 2746"/>
              <a:gd name="T60" fmla="*/ 1620 w 2746"/>
              <a:gd name="T61" fmla="*/ 1476 h 2746"/>
              <a:gd name="T62" fmla="*/ 1855 w 2746"/>
              <a:gd name="T63" fmla="*/ 1325 h 2746"/>
              <a:gd name="T64" fmla="*/ 1918 w 2746"/>
              <a:gd name="T65" fmla="*/ 1172 h 2746"/>
              <a:gd name="T66" fmla="*/ 1918 w 2746"/>
              <a:gd name="T67" fmla="*/ 1121 h 2746"/>
              <a:gd name="T68" fmla="*/ 1769 w 2746"/>
              <a:gd name="T69" fmla="*/ 1257 h 2746"/>
              <a:gd name="T70" fmla="*/ 1818 w 2746"/>
              <a:gd name="T71" fmla="*/ 1388 h 2746"/>
              <a:gd name="T72" fmla="*/ 1607 w 2746"/>
              <a:gd name="T73" fmla="*/ 1424 h 2746"/>
              <a:gd name="T74" fmla="*/ 1458 w 2746"/>
              <a:gd name="T75" fmla="*/ 1581 h 2746"/>
              <a:gd name="T76" fmla="*/ 1284 w 2746"/>
              <a:gd name="T77" fmla="*/ 1480 h 2746"/>
              <a:gd name="T78" fmla="*/ 1118 w 2746"/>
              <a:gd name="T79" fmla="*/ 1411 h 2746"/>
              <a:gd name="T80" fmla="*/ 928 w 2746"/>
              <a:gd name="T81" fmla="*/ 1361 h 2746"/>
              <a:gd name="T82" fmla="*/ 937 w 2746"/>
              <a:gd name="T83" fmla="*/ 1160 h 2746"/>
              <a:gd name="T84" fmla="*/ 809 w 2746"/>
              <a:gd name="T85" fmla="*/ 971 h 2746"/>
              <a:gd name="T86" fmla="*/ 938 w 2746"/>
              <a:gd name="T87" fmla="*/ 912 h 2746"/>
              <a:gd name="T88" fmla="*/ 922 w 2746"/>
              <a:gd name="T89" fmla="*/ 697 h 2746"/>
              <a:gd name="T90" fmla="*/ 1122 w 2746"/>
              <a:gd name="T91" fmla="*/ 659 h 2746"/>
              <a:gd name="T92" fmla="*/ 1288 w 2746"/>
              <a:gd name="T93" fmla="*/ 591 h 2746"/>
              <a:gd name="T94" fmla="*/ 1458 w 2746"/>
              <a:gd name="T95" fmla="*/ 571 h 2746"/>
              <a:gd name="T96" fmla="*/ 1611 w 2746"/>
              <a:gd name="T97" fmla="*/ 650 h 2746"/>
              <a:gd name="T98" fmla="*/ 1824 w 2746"/>
              <a:gd name="T99" fmla="*/ 697 h 2746"/>
              <a:gd name="T100" fmla="*/ 1769 w 2746"/>
              <a:gd name="T101" fmla="*/ 815 h 2746"/>
              <a:gd name="T102" fmla="*/ 1937 w 2746"/>
              <a:gd name="T103" fmla="*/ 971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6" h="2746">
                <a:moveTo>
                  <a:pt x="2566" y="0"/>
                </a:move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0"/>
                  <a:pt x="0" y="180"/>
                </a:cubicBezTo>
                <a:cubicBezTo>
                  <a:pt x="0" y="2061"/>
                  <a:pt x="0" y="2061"/>
                  <a:pt x="0" y="2061"/>
                </a:cubicBezTo>
                <a:cubicBezTo>
                  <a:pt x="0" y="2160"/>
                  <a:pt x="81" y="2241"/>
                  <a:pt x="180" y="2241"/>
                </a:cubicBezTo>
                <a:cubicBezTo>
                  <a:pt x="1163" y="2241"/>
                  <a:pt x="1163" y="2241"/>
                  <a:pt x="1163" y="2241"/>
                </a:cubicBezTo>
                <a:cubicBezTo>
                  <a:pt x="1020" y="2526"/>
                  <a:pt x="1020" y="2526"/>
                  <a:pt x="1020" y="2526"/>
                </a:cubicBezTo>
                <a:cubicBezTo>
                  <a:pt x="952" y="2526"/>
                  <a:pt x="952" y="2526"/>
                  <a:pt x="952" y="2526"/>
                </a:cubicBezTo>
                <a:cubicBezTo>
                  <a:pt x="891" y="2526"/>
                  <a:pt x="842" y="2576"/>
                  <a:pt x="842" y="2636"/>
                </a:cubicBezTo>
                <a:cubicBezTo>
                  <a:pt x="842" y="2697"/>
                  <a:pt x="891" y="2746"/>
                  <a:pt x="952" y="2746"/>
                </a:cubicBezTo>
                <a:cubicBezTo>
                  <a:pt x="1794" y="2746"/>
                  <a:pt x="1794" y="2746"/>
                  <a:pt x="1794" y="2746"/>
                </a:cubicBezTo>
                <a:cubicBezTo>
                  <a:pt x="1855" y="2746"/>
                  <a:pt x="1904" y="2697"/>
                  <a:pt x="1904" y="2636"/>
                </a:cubicBezTo>
                <a:cubicBezTo>
                  <a:pt x="1904" y="2576"/>
                  <a:pt x="1855" y="2526"/>
                  <a:pt x="1794" y="2526"/>
                </a:cubicBezTo>
                <a:cubicBezTo>
                  <a:pt x="1726" y="2526"/>
                  <a:pt x="1726" y="2526"/>
                  <a:pt x="1726" y="2526"/>
                </a:cubicBezTo>
                <a:cubicBezTo>
                  <a:pt x="1583" y="2241"/>
                  <a:pt x="1583" y="2241"/>
                  <a:pt x="1583" y="2241"/>
                </a:cubicBezTo>
                <a:cubicBezTo>
                  <a:pt x="2566" y="2241"/>
                  <a:pt x="2566" y="2241"/>
                  <a:pt x="2566" y="2241"/>
                </a:cubicBezTo>
                <a:cubicBezTo>
                  <a:pt x="2665" y="2241"/>
                  <a:pt x="2746" y="2160"/>
                  <a:pt x="2746" y="2061"/>
                </a:cubicBezTo>
                <a:cubicBezTo>
                  <a:pt x="2746" y="180"/>
                  <a:pt x="2746" y="180"/>
                  <a:pt x="2746" y="180"/>
                </a:cubicBezTo>
                <a:cubicBezTo>
                  <a:pt x="2746" y="80"/>
                  <a:pt x="2665" y="0"/>
                  <a:pt x="2566" y="0"/>
                </a:cubicBezTo>
                <a:close/>
                <a:moveTo>
                  <a:pt x="1853" y="2636"/>
                </a:moveTo>
                <a:cubicBezTo>
                  <a:pt x="1853" y="2669"/>
                  <a:pt x="1826" y="2695"/>
                  <a:pt x="1794" y="2695"/>
                </a:cubicBezTo>
                <a:cubicBezTo>
                  <a:pt x="952" y="2695"/>
                  <a:pt x="952" y="2695"/>
                  <a:pt x="952" y="2695"/>
                </a:cubicBezTo>
                <a:cubicBezTo>
                  <a:pt x="920" y="2695"/>
                  <a:pt x="893" y="2669"/>
                  <a:pt x="893" y="2636"/>
                </a:cubicBezTo>
                <a:cubicBezTo>
                  <a:pt x="893" y="2604"/>
                  <a:pt x="920" y="2578"/>
                  <a:pt x="952" y="2578"/>
                </a:cubicBezTo>
                <a:cubicBezTo>
                  <a:pt x="1794" y="2578"/>
                  <a:pt x="1794" y="2578"/>
                  <a:pt x="1794" y="2578"/>
                </a:cubicBezTo>
                <a:cubicBezTo>
                  <a:pt x="1826" y="2578"/>
                  <a:pt x="1853" y="2604"/>
                  <a:pt x="1853" y="2636"/>
                </a:cubicBezTo>
                <a:close/>
                <a:moveTo>
                  <a:pt x="1668" y="2526"/>
                </a:moveTo>
                <a:cubicBezTo>
                  <a:pt x="1078" y="2526"/>
                  <a:pt x="1078" y="2526"/>
                  <a:pt x="1078" y="2526"/>
                </a:cubicBezTo>
                <a:cubicBezTo>
                  <a:pt x="1221" y="2241"/>
                  <a:pt x="1221" y="2241"/>
                  <a:pt x="1221" y="2241"/>
                </a:cubicBezTo>
                <a:cubicBezTo>
                  <a:pt x="1526" y="2241"/>
                  <a:pt x="1526" y="2241"/>
                  <a:pt x="1526" y="2241"/>
                </a:cubicBezTo>
                <a:lnTo>
                  <a:pt x="1668" y="2526"/>
                </a:lnTo>
                <a:close/>
                <a:moveTo>
                  <a:pt x="2695" y="2061"/>
                </a:moveTo>
                <a:cubicBezTo>
                  <a:pt x="2695" y="2132"/>
                  <a:pt x="2637" y="2190"/>
                  <a:pt x="2566" y="2190"/>
                </a:cubicBezTo>
                <a:cubicBezTo>
                  <a:pt x="180" y="2190"/>
                  <a:pt x="180" y="2190"/>
                  <a:pt x="180" y="2190"/>
                </a:cubicBezTo>
                <a:cubicBezTo>
                  <a:pt x="109" y="2190"/>
                  <a:pt x="51" y="2132"/>
                  <a:pt x="51" y="2061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1" y="109"/>
                  <a:pt x="109" y="51"/>
                  <a:pt x="180" y="51"/>
                </a:cubicBezTo>
                <a:cubicBezTo>
                  <a:pt x="2566" y="51"/>
                  <a:pt x="2566" y="51"/>
                  <a:pt x="2566" y="51"/>
                </a:cubicBezTo>
                <a:cubicBezTo>
                  <a:pt x="2637" y="51"/>
                  <a:pt x="2695" y="109"/>
                  <a:pt x="2695" y="180"/>
                </a:cubicBezTo>
                <a:lnTo>
                  <a:pt x="2695" y="2061"/>
                </a:lnTo>
                <a:close/>
                <a:moveTo>
                  <a:pt x="168" y="1904"/>
                </a:moveTo>
                <a:cubicBezTo>
                  <a:pt x="2578" y="1904"/>
                  <a:pt x="2578" y="1904"/>
                  <a:pt x="2578" y="1904"/>
                </a:cubicBezTo>
                <a:cubicBezTo>
                  <a:pt x="2578" y="168"/>
                  <a:pt x="2578" y="168"/>
                  <a:pt x="2578" y="168"/>
                </a:cubicBezTo>
                <a:cubicBezTo>
                  <a:pt x="168" y="168"/>
                  <a:pt x="168" y="168"/>
                  <a:pt x="168" y="168"/>
                </a:cubicBezTo>
                <a:lnTo>
                  <a:pt x="168" y="1904"/>
                </a:lnTo>
                <a:close/>
                <a:moveTo>
                  <a:pt x="220" y="220"/>
                </a:moveTo>
                <a:cubicBezTo>
                  <a:pt x="2527" y="220"/>
                  <a:pt x="2527" y="220"/>
                  <a:pt x="2527" y="220"/>
                </a:cubicBezTo>
                <a:cubicBezTo>
                  <a:pt x="2527" y="1853"/>
                  <a:pt x="2527" y="1853"/>
                  <a:pt x="2527" y="1853"/>
                </a:cubicBezTo>
                <a:cubicBezTo>
                  <a:pt x="220" y="1853"/>
                  <a:pt x="220" y="1853"/>
                  <a:pt x="220" y="1853"/>
                </a:cubicBezTo>
                <a:lnTo>
                  <a:pt x="220" y="220"/>
                </a:lnTo>
                <a:close/>
                <a:moveTo>
                  <a:pt x="1373" y="1949"/>
                </a:moveTo>
                <a:cubicBezTo>
                  <a:pt x="1319" y="1949"/>
                  <a:pt x="1275" y="1993"/>
                  <a:pt x="1275" y="2047"/>
                </a:cubicBezTo>
                <a:cubicBezTo>
                  <a:pt x="1275" y="2101"/>
                  <a:pt x="1319" y="2144"/>
                  <a:pt x="1373" y="2144"/>
                </a:cubicBezTo>
                <a:cubicBezTo>
                  <a:pt x="1427" y="2144"/>
                  <a:pt x="1471" y="2101"/>
                  <a:pt x="1471" y="2047"/>
                </a:cubicBezTo>
                <a:cubicBezTo>
                  <a:pt x="1471" y="1993"/>
                  <a:pt x="1427" y="1949"/>
                  <a:pt x="1373" y="1949"/>
                </a:cubicBezTo>
                <a:close/>
                <a:moveTo>
                  <a:pt x="1373" y="2093"/>
                </a:moveTo>
                <a:cubicBezTo>
                  <a:pt x="1348" y="2093"/>
                  <a:pt x="1327" y="2072"/>
                  <a:pt x="1327" y="2047"/>
                </a:cubicBezTo>
                <a:cubicBezTo>
                  <a:pt x="1327" y="2021"/>
                  <a:pt x="1348" y="2001"/>
                  <a:pt x="1373" y="2001"/>
                </a:cubicBezTo>
                <a:cubicBezTo>
                  <a:pt x="1398" y="2001"/>
                  <a:pt x="1419" y="2021"/>
                  <a:pt x="1419" y="2047"/>
                </a:cubicBezTo>
                <a:cubicBezTo>
                  <a:pt x="1419" y="2072"/>
                  <a:pt x="1398" y="2093"/>
                  <a:pt x="1373" y="2093"/>
                </a:cubicBezTo>
                <a:close/>
                <a:moveTo>
                  <a:pt x="1653" y="880"/>
                </a:moveTo>
                <a:cubicBezTo>
                  <a:pt x="1624" y="828"/>
                  <a:pt x="1581" y="785"/>
                  <a:pt x="1529" y="756"/>
                </a:cubicBezTo>
                <a:cubicBezTo>
                  <a:pt x="1507" y="744"/>
                  <a:pt x="1484" y="734"/>
                  <a:pt x="1461" y="728"/>
                </a:cubicBezTo>
                <a:cubicBezTo>
                  <a:pt x="1404" y="712"/>
                  <a:pt x="1342" y="712"/>
                  <a:pt x="1286" y="728"/>
                </a:cubicBezTo>
                <a:cubicBezTo>
                  <a:pt x="1262" y="734"/>
                  <a:pt x="1239" y="744"/>
                  <a:pt x="1217" y="756"/>
                </a:cubicBezTo>
                <a:cubicBezTo>
                  <a:pt x="1165" y="785"/>
                  <a:pt x="1122" y="828"/>
                  <a:pt x="1093" y="880"/>
                </a:cubicBezTo>
                <a:cubicBezTo>
                  <a:pt x="1081" y="902"/>
                  <a:pt x="1071" y="925"/>
                  <a:pt x="1065" y="949"/>
                </a:cubicBezTo>
                <a:cubicBezTo>
                  <a:pt x="1057" y="977"/>
                  <a:pt x="1053" y="1006"/>
                  <a:pt x="1053" y="1036"/>
                </a:cubicBezTo>
                <a:cubicBezTo>
                  <a:pt x="1053" y="1066"/>
                  <a:pt x="1057" y="1095"/>
                  <a:pt x="1065" y="1123"/>
                </a:cubicBezTo>
                <a:cubicBezTo>
                  <a:pt x="1071" y="1147"/>
                  <a:pt x="1081" y="1170"/>
                  <a:pt x="1093" y="1192"/>
                </a:cubicBezTo>
                <a:cubicBezTo>
                  <a:pt x="1122" y="1244"/>
                  <a:pt x="1165" y="1287"/>
                  <a:pt x="1217" y="1316"/>
                </a:cubicBezTo>
                <a:cubicBezTo>
                  <a:pt x="1239" y="1328"/>
                  <a:pt x="1262" y="1338"/>
                  <a:pt x="1286" y="1344"/>
                </a:cubicBezTo>
                <a:cubicBezTo>
                  <a:pt x="1314" y="1352"/>
                  <a:pt x="1343" y="1357"/>
                  <a:pt x="1373" y="1357"/>
                </a:cubicBezTo>
                <a:cubicBezTo>
                  <a:pt x="1403" y="1357"/>
                  <a:pt x="1432" y="1352"/>
                  <a:pt x="1460" y="1344"/>
                </a:cubicBezTo>
                <a:cubicBezTo>
                  <a:pt x="1484" y="1338"/>
                  <a:pt x="1507" y="1328"/>
                  <a:pt x="1529" y="1316"/>
                </a:cubicBezTo>
                <a:cubicBezTo>
                  <a:pt x="1581" y="1287"/>
                  <a:pt x="1624" y="1244"/>
                  <a:pt x="1653" y="1192"/>
                </a:cubicBezTo>
                <a:cubicBezTo>
                  <a:pt x="1665" y="1170"/>
                  <a:pt x="1675" y="1147"/>
                  <a:pt x="1681" y="1124"/>
                </a:cubicBezTo>
                <a:cubicBezTo>
                  <a:pt x="1690" y="1095"/>
                  <a:pt x="1694" y="1066"/>
                  <a:pt x="1694" y="1036"/>
                </a:cubicBezTo>
                <a:cubicBezTo>
                  <a:pt x="1694" y="1006"/>
                  <a:pt x="1690" y="977"/>
                  <a:pt x="1681" y="949"/>
                </a:cubicBezTo>
                <a:cubicBezTo>
                  <a:pt x="1675" y="925"/>
                  <a:pt x="1665" y="902"/>
                  <a:pt x="1653" y="880"/>
                </a:cubicBezTo>
                <a:close/>
                <a:moveTo>
                  <a:pt x="1632" y="1110"/>
                </a:moveTo>
                <a:cubicBezTo>
                  <a:pt x="1626" y="1129"/>
                  <a:pt x="1618" y="1149"/>
                  <a:pt x="1608" y="1167"/>
                </a:cubicBezTo>
                <a:cubicBezTo>
                  <a:pt x="1584" y="1211"/>
                  <a:pt x="1548" y="1247"/>
                  <a:pt x="1504" y="1271"/>
                </a:cubicBezTo>
                <a:cubicBezTo>
                  <a:pt x="1486" y="1281"/>
                  <a:pt x="1466" y="1289"/>
                  <a:pt x="1446" y="1295"/>
                </a:cubicBezTo>
                <a:cubicBezTo>
                  <a:pt x="1399" y="1308"/>
                  <a:pt x="1348" y="1309"/>
                  <a:pt x="1300" y="1295"/>
                </a:cubicBezTo>
                <a:cubicBezTo>
                  <a:pt x="1280" y="1289"/>
                  <a:pt x="1260" y="1281"/>
                  <a:pt x="1242" y="1271"/>
                </a:cubicBezTo>
                <a:cubicBezTo>
                  <a:pt x="1198" y="1247"/>
                  <a:pt x="1163" y="1211"/>
                  <a:pt x="1138" y="1167"/>
                </a:cubicBezTo>
                <a:cubicBezTo>
                  <a:pt x="1128" y="1149"/>
                  <a:pt x="1120" y="1129"/>
                  <a:pt x="1115" y="1109"/>
                </a:cubicBezTo>
                <a:cubicBezTo>
                  <a:pt x="1108" y="1086"/>
                  <a:pt x="1104" y="1061"/>
                  <a:pt x="1104" y="1036"/>
                </a:cubicBezTo>
                <a:cubicBezTo>
                  <a:pt x="1104" y="1011"/>
                  <a:pt x="1108" y="987"/>
                  <a:pt x="1115" y="962"/>
                </a:cubicBezTo>
                <a:cubicBezTo>
                  <a:pt x="1120" y="943"/>
                  <a:pt x="1128" y="924"/>
                  <a:pt x="1138" y="905"/>
                </a:cubicBezTo>
                <a:cubicBezTo>
                  <a:pt x="1163" y="862"/>
                  <a:pt x="1198" y="826"/>
                  <a:pt x="1242" y="801"/>
                </a:cubicBezTo>
                <a:cubicBezTo>
                  <a:pt x="1261" y="791"/>
                  <a:pt x="1280" y="783"/>
                  <a:pt x="1300" y="777"/>
                </a:cubicBezTo>
                <a:cubicBezTo>
                  <a:pt x="1324" y="771"/>
                  <a:pt x="1348" y="767"/>
                  <a:pt x="1373" y="767"/>
                </a:cubicBezTo>
                <a:cubicBezTo>
                  <a:pt x="1398" y="767"/>
                  <a:pt x="1423" y="771"/>
                  <a:pt x="1447" y="777"/>
                </a:cubicBezTo>
                <a:cubicBezTo>
                  <a:pt x="1466" y="783"/>
                  <a:pt x="1486" y="791"/>
                  <a:pt x="1504" y="801"/>
                </a:cubicBezTo>
                <a:cubicBezTo>
                  <a:pt x="1548" y="825"/>
                  <a:pt x="1584" y="861"/>
                  <a:pt x="1608" y="905"/>
                </a:cubicBezTo>
                <a:cubicBezTo>
                  <a:pt x="1618" y="923"/>
                  <a:pt x="1626" y="943"/>
                  <a:pt x="1632" y="963"/>
                </a:cubicBezTo>
                <a:cubicBezTo>
                  <a:pt x="1639" y="987"/>
                  <a:pt x="1642" y="1011"/>
                  <a:pt x="1642" y="1036"/>
                </a:cubicBezTo>
                <a:cubicBezTo>
                  <a:pt x="1642" y="1061"/>
                  <a:pt x="1639" y="1086"/>
                  <a:pt x="1632" y="1110"/>
                </a:cubicBezTo>
                <a:close/>
                <a:moveTo>
                  <a:pt x="1918" y="900"/>
                </a:moveTo>
                <a:cubicBezTo>
                  <a:pt x="1859" y="900"/>
                  <a:pt x="1859" y="900"/>
                  <a:pt x="1859" y="900"/>
                </a:cubicBezTo>
                <a:cubicBezTo>
                  <a:pt x="1859" y="899"/>
                  <a:pt x="1859" y="899"/>
                  <a:pt x="1859" y="899"/>
                </a:cubicBezTo>
                <a:cubicBezTo>
                  <a:pt x="1848" y="861"/>
                  <a:pt x="1833" y="825"/>
                  <a:pt x="1814" y="790"/>
                </a:cubicBezTo>
                <a:cubicBezTo>
                  <a:pt x="1814" y="790"/>
                  <a:pt x="1813" y="789"/>
                  <a:pt x="1813" y="789"/>
                </a:cubicBezTo>
                <a:cubicBezTo>
                  <a:pt x="1855" y="747"/>
                  <a:pt x="1855" y="747"/>
                  <a:pt x="1855" y="747"/>
                </a:cubicBezTo>
                <a:cubicBezTo>
                  <a:pt x="1882" y="720"/>
                  <a:pt x="1882" y="675"/>
                  <a:pt x="1855" y="647"/>
                </a:cubicBezTo>
                <a:cubicBezTo>
                  <a:pt x="1762" y="555"/>
                  <a:pt x="1762" y="555"/>
                  <a:pt x="1762" y="555"/>
                </a:cubicBezTo>
                <a:cubicBezTo>
                  <a:pt x="1734" y="527"/>
                  <a:pt x="1689" y="527"/>
                  <a:pt x="1662" y="555"/>
                </a:cubicBezTo>
                <a:cubicBezTo>
                  <a:pt x="1620" y="596"/>
                  <a:pt x="1620" y="596"/>
                  <a:pt x="1620" y="596"/>
                </a:cubicBezTo>
                <a:cubicBezTo>
                  <a:pt x="1620" y="596"/>
                  <a:pt x="1620" y="596"/>
                  <a:pt x="1619" y="595"/>
                </a:cubicBezTo>
                <a:cubicBezTo>
                  <a:pt x="1584" y="576"/>
                  <a:pt x="1547" y="561"/>
                  <a:pt x="1511" y="551"/>
                </a:cubicBezTo>
                <a:cubicBezTo>
                  <a:pt x="1511" y="551"/>
                  <a:pt x="1510" y="551"/>
                  <a:pt x="1510" y="550"/>
                </a:cubicBezTo>
                <a:cubicBezTo>
                  <a:pt x="1510" y="492"/>
                  <a:pt x="1510" y="492"/>
                  <a:pt x="1510" y="492"/>
                </a:cubicBezTo>
                <a:cubicBezTo>
                  <a:pt x="1510" y="453"/>
                  <a:pt x="1478" y="421"/>
                  <a:pt x="1439" y="421"/>
                </a:cubicBezTo>
                <a:cubicBezTo>
                  <a:pt x="1308" y="421"/>
                  <a:pt x="1308" y="421"/>
                  <a:pt x="1308" y="421"/>
                </a:cubicBezTo>
                <a:cubicBezTo>
                  <a:pt x="1269" y="421"/>
                  <a:pt x="1237" y="453"/>
                  <a:pt x="1237" y="492"/>
                </a:cubicBezTo>
                <a:cubicBezTo>
                  <a:pt x="1237" y="550"/>
                  <a:pt x="1237" y="550"/>
                  <a:pt x="1237" y="550"/>
                </a:cubicBezTo>
                <a:cubicBezTo>
                  <a:pt x="1237" y="551"/>
                  <a:pt x="1236" y="551"/>
                  <a:pt x="1236" y="551"/>
                </a:cubicBezTo>
                <a:cubicBezTo>
                  <a:pt x="1199" y="561"/>
                  <a:pt x="1162" y="576"/>
                  <a:pt x="1127" y="595"/>
                </a:cubicBezTo>
                <a:cubicBezTo>
                  <a:pt x="1127" y="596"/>
                  <a:pt x="1126" y="596"/>
                  <a:pt x="1126" y="596"/>
                </a:cubicBezTo>
                <a:cubicBezTo>
                  <a:pt x="1085" y="555"/>
                  <a:pt x="1085" y="555"/>
                  <a:pt x="1085" y="555"/>
                </a:cubicBezTo>
                <a:cubicBezTo>
                  <a:pt x="1058" y="528"/>
                  <a:pt x="1011" y="528"/>
                  <a:pt x="984" y="555"/>
                </a:cubicBezTo>
                <a:cubicBezTo>
                  <a:pt x="892" y="647"/>
                  <a:pt x="892" y="647"/>
                  <a:pt x="892" y="647"/>
                </a:cubicBezTo>
                <a:cubicBezTo>
                  <a:pt x="878" y="661"/>
                  <a:pt x="871" y="678"/>
                  <a:pt x="871" y="697"/>
                </a:cubicBezTo>
                <a:cubicBezTo>
                  <a:pt x="871" y="716"/>
                  <a:pt x="878" y="734"/>
                  <a:pt x="892" y="747"/>
                </a:cubicBezTo>
                <a:cubicBezTo>
                  <a:pt x="933" y="789"/>
                  <a:pt x="933" y="789"/>
                  <a:pt x="933" y="789"/>
                </a:cubicBezTo>
                <a:cubicBezTo>
                  <a:pt x="933" y="789"/>
                  <a:pt x="933" y="790"/>
                  <a:pt x="933" y="790"/>
                </a:cubicBezTo>
                <a:cubicBezTo>
                  <a:pt x="913" y="825"/>
                  <a:pt x="898" y="862"/>
                  <a:pt x="888" y="898"/>
                </a:cubicBezTo>
                <a:cubicBezTo>
                  <a:pt x="888" y="899"/>
                  <a:pt x="888" y="899"/>
                  <a:pt x="888" y="900"/>
                </a:cubicBezTo>
                <a:cubicBezTo>
                  <a:pt x="829" y="900"/>
                  <a:pt x="829" y="900"/>
                  <a:pt x="829" y="900"/>
                </a:cubicBezTo>
                <a:cubicBezTo>
                  <a:pt x="790" y="900"/>
                  <a:pt x="758" y="932"/>
                  <a:pt x="758" y="971"/>
                </a:cubicBezTo>
                <a:cubicBezTo>
                  <a:pt x="758" y="1102"/>
                  <a:pt x="758" y="1102"/>
                  <a:pt x="758" y="1102"/>
                </a:cubicBezTo>
                <a:cubicBezTo>
                  <a:pt x="758" y="1141"/>
                  <a:pt x="790" y="1172"/>
                  <a:pt x="829" y="1172"/>
                </a:cubicBezTo>
                <a:cubicBezTo>
                  <a:pt x="888" y="1172"/>
                  <a:pt x="888" y="1172"/>
                  <a:pt x="888" y="1172"/>
                </a:cubicBezTo>
                <a:cubicBezTo>
                  <a:pt x="888" y="1173"/>
                  <a:pt x="888" y="1173"/>
                  <a:pt x="888" y="1173"/>
                </a:cubicBezTo>
                <a:cubicBezTo>
                  <a:pt x="898" y="1210"/>
                  <a:pt x="913" y="1247"/>
                  <a:pt x="933" y="1282"/>
                </a:cubicBezTo>
                <a:cubicBezTo>
                  <a:pt x="933" y="1282"/>
                  <a:pt x="933" y="1283"/>
                  <a:pt x="933" y="1283"/>
                </a:cubicBezTo>
                <a:cubicBezTo>
                  <a:pt x="892" y="1325"/>
                  <a:pt x="892" y="1325"/>
                  <a:pt x="892" y="1325"/>
                </a:cubicBezTo>
                <a:cubicBezTo>
                  <a:pt x="878" y="1338"/>
                  <a:pt x="871" y="1356"/>
                  <a:pt x="871" y="1375"/>
                </a:cubicBezTo>
                <a:cubicBezTo>
                  <a:pt x="871" y="1394"/>
                  <a:pt x="878" y="1412"/>
                  <a:pt x="892" y="1425"/>
                </a:cubicBezTo>
                <a:cubicBezTo>
                  <a:pt x="984" y="1517"/>
                  <a:pt x="984" y="1517"/>
                  <a:pt x="984" y="1517"/>
                </a:cubicBezTo>
                <a:cubicBezTo>
                  <a:pt x="1011" y="1544"/>
                  <a:pt x="1058" y="1544"/>
                  <a:pt x="1085" y="1517"/>
                </a:cubicBezTo>
                <a:cubicBezTo>
                  <a:pt x="1126" y="1476"/>
                  <a:pt x="1126" y="1476"/>
                  <a:pt x="1126" y="1476"/>
                </a:cubicBezTo>
                <a:cubicBezTo>
                  <a:pt x="1126" y="1476"/>
                  <a:pt x="1127" y="1477"/>
                  <a:pt x="1127" y="1477"/>
                </a:cubicBezTo>
                <a:cubicBezTo>
                  <a:pt x="1162" y="1496"/>
                  <a:pt x="1198" y="1511"/>
                  <a:pt x="1235" y="1521"/>
                </a:cubicBezTo>
                <a:cubicBezTo>
                  <a:pt x="1236" y="1521"/>
                  <a:pt x="1236" y="1522"/>
                  <a:pt x="1237" y="1522"/>
                </a:cubicBezTo>
                <a:cubicBezTo>
                  <a:pt x="1237" y="1581"/>
                  <a:pt x="1237" y="1581"/>
                  <a:pt x="1237" y="1581"/>
                </a:cubicBezTo>
                <a:cubicBezTo>
                  <a:pt x="1237" y="1620"/>
                  <a:pt x="1269" y="1651"/>
                  <a:pt x="1308" y="1651"/>
                </a:cubicBezTo>
                <a:cubicBezTo>
                  <a:pt x="1439" y="1651"/>
                  <a:pt x="1439" y="1651"/>
                  <a:pt x="1439" y="1651"/>
                </a:cubicBezTo>
                <a:cubicBezTo>
                  <a:pt x="1478" y="1651"/>
                  <a:pt x="1510" y="1620"/>
                  <a:pt x="1510" y="1581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1" y="1521"/>
                </a:cubicBezTo>
                <a:cubicBezTo>
                  <a:pt x="1547" y="1511"/>
                  <a:pt x="1584" y="1496"/>
                  <a:pt x="1619" y="1477"/>
                </a:cubicBezTo>
                <a:cubicBezTo>
                  <a:pt x="1620" y="1477"/>
                  <a:pt x="1620" y="1476"/>
                  <a:pt x="1620" y="1476"/>
                </a:cubicBezTo>
                <a:cubicBezTo>
                  <a:pt x="1662" y="1518"/>
                  <a:pt x="1662" y="1518"/>
                  <a:pt x="1662" y="1518"/>
                </a:cubicBezTo>
                <a:cubicBezTo>
                  <a:pt x="1690" y="1545"/>
                  <a:pt x="1734" y="1545"/>
                  <a:pt x="1762" y="1517"/>
                </a:cubicBezTo>
                <a:cubicBezTo>
                  <a:pt x="1855" y="1425"/>
                  <a:pt x="1855" y="1425"/>
                  <a:pt x="1855" y="1425"/>
                </a:cubicBezTo>
                <a:cubicBezTo>
                  <a:pt x="1868" y="1412"/>
                  <a:pt x="1875" y="1394"/>
                  <a:pt x="1875" y="1375"/>
                </a:cubicBezTo>
                <a:cubicBezTo>
                  <a:pt x="1875" y="1356"/>
                  <a:pt x="1868" y="1338"/>
                  <a:pt x="1855" y="1325"/>
                </a:cubicBezTo>
                <a:cubicBezTo>
                  <a:pt x="1813" y="1283"/>
                  <a:pt x="1813" y="1283"/>
                  <a:pt x="1813" y="1283"/>
                </a:cubicBezTo>
                <a:cubicBezTo>
                  <a:pt x="1813" y="1283"/>
                  <a:pt x="1814" y="1283"/>
                  <a:pt x="1814" y="1282"/>
                </a:cubicBezTo>
                <a:cubicBezTo>
                  <a:pt x="1833" y="1247"/>
                  <a:pt x="1848" y="1211"/>
                  <a:pt x="1858" y="1174"/>
                </a:cubicBezTo>
                <a:cubicBezTo>
                  <a:pt x="1859" y="1173"/>
                  <a:pt x="1859" y="1173"/>
                  <a:pt x="1859" y="1172"/>
                </a:cubicBezTo>
                <a:cubicBezTo>
                  <a:pt x="1918" y="1172"/>
                  <a:pt x="1918" y="1172"/>
                  <a:pt x="1918" y="1172"/>
                </a:cubicBezTo>
                <a:cubicBezTo>
                  <a:pt x="1957" y="1172"/>
                  <a:pt x="1988" y="1141"/>
                  <a:pt x="1988" y="1102"/>
                </a:cubicBezTo>
                <a:cubicBezTo>
                  <a:pt x="1988" y="971"/>
                  <a:pt x="1988" y="971"/>
                  <a:pt x="1988" y="971"/>
                </a:cubicBezTo>
                <a:cubicBezTo>
                  <a:pt x="1988" y="932"/>
                  <a:pt x="1957" y="900"/>
                  <a:pt x="1918" y="900"/>
                </a:cubicBezTo>
                <a:close/>
                <a:moveTo>
                  <a:pt x="1937" y="1102"/>
                </a:moveTo>
                <a:cubicBezTo>
                  <a:pt x="1937" y="1112"/>
                  <a:pt x="1928" y="1121"/>
                  <a:pt x="1918" y="1121"/>
                </a:cubicBezTo>
                <a:cubicBezTo>
                  <a:pt x="1839" y="1121"/>
                  <a:pt x="1839" y="1121"/>
                  <a:pt x="1839" y="1121"/>
                </a:cubicBezTo>
                <a:cubicBezTo>
                  <a:pt x="1817" y="1125"/>
                  <a:pt x="1817" y="1125"/>
                  <a:pt x="1817" y="1125"/>
                </a:cubicBezTo>
                <a:cubicBezTo>
                  <a:pt x="1813" y="1145"/>
                  <a:pt x="1813" y="1145"/>
                  <a:pt x="1813" y="1145"/>
                </a:cubicBezTo>
                <a:cubicBezTo>
                  <a:pt x="1812" y="1150"/>
                  <a:pt x="1810" y="1155"/>
                  <a:pt x="1809" y="1160"/>
                </a:cubicBezTo>
                <a:cubicBezTo>
                  <a:pt x="1800" y="1193"/>
                  <a:pt x="1786" y="1226"/>
                  <a:pt x="1769" y="1257"/>
                </a:cubicBezTo>
                <a:cubicBezTo>
                  <a:pt x="1767" y="1261"/>
                  <a:pt x="1764" y="1265"/>
                  <a:pt x="1759" y="1274"/>
                </a:cubicBezTo>
                <a:cubicBezTo>
                  <a:pt x="1748" y="1291"/>
                  <a:pt x="1748" y="1291"/>
                  <a:pt x="1748" y="1291"/>
                </a:cubicBezTo>
                <a:cubicBezTo>
                  <a:pt x="1818" y="1361"/>
                  <a:pt x="1818" y="1361"/>
                  <a:pt x="1818" y="1361"/>
                </a:cubicBezTo>
                <a:cubicBezTo>
                  <a:pt x="1822" y="1365"/>
                  <a:pt x="1824" y="1370"/>
                  <a:pt x="1824" y="1375"/>
                </a:cubicBezTo>
                <a:cubicBezTo>
                  <a:pt x="1824" y="1380"/>
                  <a:pt x="1822" y="1385"/>
                  <a:pt x="1818" y="1388"/>
                </a:cubicBezTo>
                <a:cubicBezTo>
                  <a:pt x="1725" y="1481"/>
                  <a:pt x="1725" y="1481"/>
                  <a:pt x="1725" y="1481"/>
                </a:cubicBezTo>
                <a:cubicBezTo>
                  <a:pt x="1718" y="1489"/>
                  <a:pt x="1706" y="1489"/>
                  <a:pt x="1698" y="1481"/>
                </a:cubicBezTo>
                <a:cubicBezTo>
                  <a:pt x="1642" y="1425"/>
                  <a:pt x="1642" y="1425"/>
                  <a:pt x="1642" y="1425"/>
                </a:cubicBezTo>
                <a:cubicBezTo>
                  <a:pt x="1624" y="1413"/>
                  <a:pt x="1624" y="1413"/>
                  <a:pt x="1624" y="1413"/>
                </a:cubicBezTo>
                <a:cubicBezTo>
                  <a:pt x="1607" y="1424"/>
                  <a:pt x="1607" y="1424"/>
                  <a:pt x="1607" y="1424"/>
                </a:cubicBezTo>
                <a:cubicBezTo>
                  <a:pt x="1602" y="1427"/>
                  <a:pt x="1598" y="1429"/>
                  <a:pt x="1594" y="1432"/>
                </a:cubicBezTo>
                <a:cubicBezTo>
                  <a:pt x="1563" y="1449"/>
                  <a:pt x="1530" y="1463"/>
                  <a:pt x="1497" y="1472"/>
                </a:cubicBezTo>
                <a:cubicBezTo>
                  <a:pt x="1492" y="1473"/>
                  <a:pt x="1487" y="1474"/>
                  <a:pt x="1478" y="1477"/>
                </a:cubicBezTo>
                <a:cubicBezTo>
                  <a:pt x="1458" y="1481"/>
                  <a:pt x="1458" y="1481"/>
                  <a:pt x="1458" y="1481"/>
                </a:cubicBezTo>
                <a:cubicBezTo>
                  <a:pt x="1458" y="1581"/>
                  <a:pt x="1458" y="1581"/>
                  <a:pt x="1458" y="1581"/>
                </a:cubicBezTo>
                <a:cubicBezTo>
                  <a:pt x="1458" y="1591"/>
                  <a:pt x="1449" y="1600"/>
                  <a:pt x="1439" y="1600"/>
                </a:cubicBezTo>
                <a:cubicBezTo>
                  <a:pt x="1308" y="1600"/>
                  <a:pt x="1308" y="1600"/>
                  <a:pt x="1308" y="1600"/>
                </a:cubicBezTo>
                <a:cubicBezTo>
                  <a:pt x="1297" y="1600"/>
                  <a:pt x="1288" y="1591"/>
                  <a:pt x="1288" y="1581"/>
                </a:cubicBezTo>
                <a:cubicBezTo>
                  <a:pt x="1288" y="1502"/>
                  <a:pt x="1288" y="1502"/>
                  <a:pt x="1288" y="1502"/>
                </a:cubicBezTo>
                <a:cubicBezTo>
                  <a:pt x="1284" y="1480"/>
                  <a:pt x="1284" y="1480"/>
                  <a:pt x="1284" y="1480"/>
                </a:cubicBezTo>
                <a:cubicBezTo>
                  <a:pt x="1264" y="1476"/>
                  <a:pt x="1264" y="1476"/>
                  <a:pt x="1264" y="1476"/>
                </a:cubicBezTo>
                <a:cubicBezTo>
                  <a:pt x="1260" y="1474"/>
                  <a:pt x="1255" y="1473"/>
                  <a:pt x="1249" y="1472"/>
                </a:cubicBezTo>
                <a:cubicBezTo>
                  <a:pt x="1216" y="1463"/>
                  <a:pt x="1183" y="1449"/>
                  <a:pt x="1152" y="1432"/>
                </a:cubicBezTo>
                <a:cubicBezTo>
                  <a:pt x="1148" y="1429"/>
                  <a:pt x="1144" y="1427"/>
                  <a:pt x="1135" y="1422"/>
                </a:cubicBezTo>
                <a:cubicBezTo>
                  <a:pt x="1118" y="1411"/>
                  <a:pt x="1118" y="1411"/>
                  <a:pt x="1118" y="1411"/>
                </a:cubicBezTo>
                <a:cubicBezTo>
                  <a:pt x="1048" y="1481"/>
                  <a:pt x="1048" y="1481"/>
                  <a:pt x="1048" y="1481"/>
                </a:cubicBezTo>
                <a:cubicBezTo>
                  <a:pt x="1041" y="1488"/>
                  <a:pt x="1028" y="1488"/>
                  <a:pt x="1021" y="1481"/>
                </a:cubicBezTo>
                <a:cubicBezTo>
                  <a:pt x="928" y="1388"/>
                  <a:pt x="928" y="1388"/>
                  <a:pt x="928" y="1388"/>
                </a:cubicBezTo>
                <a:cubicBezTo>
                  <a:pt x="924" y="1385"/>
                  <a:pt x="922" y="1380"/>
                  <a:pt x="922" y="1375"/>
                </a:cubicBezTo>
                <a:cubicBezTo>
                  <a:pt x="922" y="1370"/>
                  <a:pt x="924" y="1365"/>
                  <a:pt x="928" y="1361"/>
                </a:cubicBezTo>
                <a:cubicBezTo>
                  <a:pt x="984" y="1305"/>
                  <a:pt x="984" y="1305"/>
                  <a:pt x="984" y="1305"/>
                </a:cubicBezTo>
                <a:cubicBezTo>
                  <a:pt x="996" y="1287"/>
                  <a:pt x="996" y="1287"/>
                  <a:pt x="996" y="1287"/>
                </a:cubicBezTo>
                <a:cubicBezTo>
                  <a:pt x="985" y="1269"/>
                  <a:pt x="985" y="1269"/>
                  <a:pt x="985" y="1269"/>
                </a:cubicBezTo>
                <a:cubicBezTo>
                  <a:pt x="982" y="1265"/>
                  <a:pt x="980" y="1261"/>
                  <a:pt x="977" y="1257"/>
                </a:cubicBezTo>
                <a:cubicBezTo>
                  <a:pt x="960" y="1225"/>
                  <a:pt x="946" y="1193"/>
                  <a:pt x="937" y="1160"/>
                </a:cubicBezTo>
                <a:cubicBezTo>
                  <a:pt x="936" y="1155"/>
                  <a:pt x="935" y="1150"/>
                  <a:pt x="933" y="1141"/>
                </a:cubicBezTo>
                <a:cubicBezTo>
                  <a:pt x="928" y="1121"/>
                  <a:pt x="928" y="1121"/>
                  <a:pt x="928" y="1121"/>
                </a:cubicBezTo>
                <a:cubicBezTo>
                  <a:pt x="829" y="1121"/>
                  <a:pt x="829" y="1121"/>
                  <a:pt x="829" y="1121"/>
                </a:cubicBezTo>
                <a:cubicBezTo>
                  <a:pt x="818" y="1121"/>
                  <a:pt x="809" y="1112"/>
                  <a:pt x="809" y="1102"/>
                </a:cubicBezTo>
                <a:cubicBezTo>
                  <a:pt x="809" y="971"/>
                  <a:pt x="809" y="971"/>
                  <a:pt x="809" y="971"/>
                </a:cubicBezTo>
                <a:cubicBezTo>
                  <a:pt x="809" y="960"/>
                  <a:pt x="818" y="951"/>
                  <a:pt x="829" y="951"/>
                </a:cubicBezTo>
                <a:cubicBezTo>
                  <a:pt x="908" y="951"/>
                  <a:pt x="908" y="951"/>
                  <a:pt x="908" y="951"/>
                </a:cubicBezTo>
                <a:cubicBezTo>
                  <a:pt x="929" y="947"/>
                  <a:pt x="929" y="947"/>
                  <a:pt x="929" y="947"/>
                </a:cubicBezTo>
                <a:cubicBezTo>
                  <a:pt x="934" y="927"/>
                  <a:pt x="934" y="927"/>
                  <a:pt x="934" y="927"/>
                </a:cubicBezTo>
                <a:cubicBezTo>
                  <a:pt x="935" y="922"/>
                  <a:pt x="936" y="917"/>
                  <a:pt x="938" y="912"/>
                </a:cubicBezTo>
                <a:cubicBezTo>
                  <a:pt x="946" y="879"/>
                  <a:pt x="960" y="847"/>
                  <a:pt x="977" y="815"/>
                </a:cubicBezTo>
                <a:cubicBezTo>
                  <a:pt x="980" y="811"/>
                  <a:pt x="982" y="807"/>
                  <a:pt x="988" y="798"/>
                </a:cubicBezTo>
                <a:cubicBezTo>
                  <a:pt x="998" y="781"/>
                  <a:pt x="998" y="781"/>
                  <a:pt x="998" y="781"/>
                </a:cubicBezTo>
                <a:cubicBezTo>
                  <a:pt x="928" y="711"/>
                  <a:pt x="928" y="711"/>
                  <a:pt x="928" y="711"/>
                </a:cubicBezTo>
                <a:cubicBezTo>
                  <a:pt x="924" y="707"/>
                  <a:pt x="922" y="702"/>
                  <a:pt x="922" y="697"/>
                </a:cubicBezTo>
                <a:cubicBezTo>
                  <a:pt x="922" y="692"/>
                  <a:pt x="924" y="687"/>
                  <a:pt x="928" y="684"/>
                </a:cubicBezTo>
                <a:cubicBezTo>
                  <a:pt x="1021" y="591"/>
                  <a:pt x="1021" y="591"/>
                  <a:pt x="1021" y="591"/>
                </a:cubicBezTo>
                <a:cubicBezTo>
                  <a:pt x="1028" y="584"/>
                  <a:pt x="1041" y="584"/>
                  <a:pt x="1048" y="591"/>
                </a:cubicBezTo>
                <a:cubicBezTo>
                  <a:pt x="1104" y="647"/>
                  <a:pt x="1104" y="647"/>
                  <a:pt x="1104" y="647"/>
                </a:cubicBezTo>
                <a:cubicBezTo>
                  <a:pt x="1122" y="659"/>
                  <a:pt x="1122" y="659"/>
                  <a:pt x="1122" y="659"/>
                </a:cubicBezTo>
                <a:cubicBezTo>
                  <a:pt x="1140" y="648"/>
                  <a:pt x="1140" y="648"/>
                  <a:pt x="1140" y="648"/>
                </a:cubicBezTo>
                <a:cubicBezTo>
                  <a:pt x="1144" y="645"/>
                  <a:pt x="1148" y="643"/>
                  <a:pt x="1152" y="640"/>
                </a:cubicBezTo>
                <a:cubicBezTo>
                  <a:pt x="1183" y="623"/>
                  <a:pt x="1216" y="610"/>
                  <a:pt x="1250" y="600"/>
                </a:cubicBezTo>
                <a:cubicBezTo>
                  <a:pt x="1255" y="599"/>
                  <a:pt x="1260" y="598"/>
                  <a:pt x="1269" y="596"/>
                </a:cubicBezTo>
                <a:cubicBezTo>
                  <a:pt x="1288" y="591"/>
                  <a:pt x="1288" y="591"/>
                  <a:pt x="1288" y="591"/>
                </a:cubicBezTo>
                <a:cubicBezTo>
                  <a:pt x="1288" y="492"/>
                  <a:pt x="1288" y="492"/>
                  <a:pt x="1288" y="492"/>
                </a:cubicBezTo>
                <a:cubicBezTo>
                  <a:pt x="1288" y="481"/>
                  <a:pt x="1297" y="472"/>
                  <a:pt x="1308" y="472"/>
                </a:cubicBezTo>
                <a:cubicBezTo>
                  <a:pt x="1439" y="472"/>
                  <a:pt x="1439" y="472"/>
                  <a:pt x="1439" y="472"/>
                </a:cubicBezTo>
                <a:cubicBezTo>
                  <a:pt x="1449" y="472"/>
                  <a:pt x="1458" y="481"/>
                  <a:pt x="1458" y="492"/>
                </a:cubicBezTo>
                <a:cubicBezTo>
                  <a:pt x="1458" y="571"/>
                  <a:pt x="1458" y="571"/>
                  <a:pt x="1458" y="571"/>
                </a:cubicBezTo>
                <a:cubicBezTo>
                  <a:pt x="1462" y="592"/>
                  <a:pt x="1462" y="592"/>
                  <a:pt x="1462" y="592"/>
                </a:cubicBezTo>
                <a:cubicBezTo>
                  <a:pt x="1482" y="597"/>
                  <a:pt x="1482" y="597"/>
                  <a:pt x="1482" y="597"/>
                </a:cubicBezTo>
                <a:cubicBezTo>
                  <a:pt x="1487" y="598"/>
                  <a:pt x="1492" y="599"/>
                  <a:pt x="1497" y="600"/>
                </a:cubicBezTo>
                <a:cubicBezTo>
                  <a:pt x="1530" y="609"/>
                  <a:pt x="1563" y="623"/>
                  <a:pt x="1594" y="640"/>
                </a:cubicBezTo>
                <a:cubicBezTo>
                  <a:pt x="1598" y="643"/>
                  <a:pt x="1602" y="645"/>
                  <a:pt x="1611" y="650"/>
                </a:cubicBezTo>
                <a:cubicBezTo>
                  <a:pt x="1628" y="661"/>
                  <a:pt x="1628" y="661"/>
                  <a:pt x="1628" y="661"/>
                </a:cubicBezTo>
                <a:cubicBezTo>
                  <a:pt x="1698" y="591"/>
                  <a:pt x="1698" y="591"/>
                  <a:pt x="1698" y="591"/>
                </a:cubicBezTo>
                <a:cubicBezTo>
                  <a:pt x="1706" y="584"/>
                  <a:pt x="1718" y="584"/>
                  <a:pt x="1725" y="591"/>
                </a:cubicBezTo>
                <a:cubicBezTo>
                  <a:pt x="1818" y="684"/>
                  <a:pt x="1818" y="684"/>
                  <a:pt x="1818" y="684"/>
                </a:cubicBezTo>
                <a:cubicBezTo>
                  <a:pt x="1822" y="687"/>
                  <a:pt x="1824" y="692"/>
                  <a:pt x="1824" y="697"/>
                </a:cubicBezTo>
                <a:cubicBezTo>
                  <a:pt x="1824" y="703"/>
                  <a:pt x="1822" y="707"/>
                  <a:pt x="1818" y="711"/>
                </a:cubicBezTo>
                <a:cubicBezTo>
                  <a:pt x="1763" y="767"/>
                  <a:pt x="1763" y="767"/>
                  <a:pt x="1763" y="767"/>
                </a:cubicBezTo>
                <a:cubicBezTo>
                  <a:pt x="1751" y="785"/>
                  <a:pt x="1751" y="785"/>
                  <a:pt x="1751" y="785"/>
                </a:cubicBezTo>
                <a:cubicBezTo>
                  <a:pt x="1761" y="803"/>
                  <a:pt x="1761" y="803"/>
                  <a:pt x="1761" y="803"/>
                </a:cubicBezTo>
                <a:cubicBezTo>
                  <a:pt x="1764" y="807"/>
                  <a:pt x="1767" y="811"/>
                  <a:pt x="1769" y="815"/>
                </a:cubicBezTo>
                <a:cubicBezTo>
                  <a:pt x="1786" y="846"/>
                  <a:pt x="1800" y="879"/>
                  <a:pt x="1809" y="913"/>
                </a:cubicBezTo>
                <a:cubicBezTo>
                  <a:pt x="1810" y="917"/>
                  <a:pt x="1812" y="922"/>
                  <a:pt x="1814" y="932"/>
                </a:cubicBezTo>
                <a:cubicBezTo>
                  <a:pt x="1818" y="951"/>
                  <a:pt x="1818" y="951"/>
                  <a:pt x="1818" y="951"/>
                </a:cubicBezTo>
                <a:cubicBezTo>
                  <a:pt x="1918" y="951"/>
                  <a:pt x="1918" y="951"/>
                  <a:pt x="1918" y="951"/>
                </a:cubicBezTo>
                <a:cubicBezTo>
                  <a:pt x="1928" y="951"/>
                  <a:pt x="1937" y="960"/>
                  <a:pt x="1937" y="971"/>
                </a:cubicBezTo>
                <a:lnTo>
                  <a:pt x="1937" y="1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2"/>
          <p:cNvSpPr>
            <a:spLocks noEditPoints="1"/>
          </p:cNvSpPr>
          <p:nvPr/>
        </p:nvSpPr>
        <p:spPr bwMode="auto">
          <a:xfrm>
            <a:off x="13266056" y="6969907"/>
            <a:ext cx="837432" cy="1145134"/>
          </a:xfrm>
          <a:custGeom>
            <a:avLst/>
            <a:gdLst>
              <a:gd name="T0" fmla="*/ 621 w 1662"/>
              <a:gd name="T1" fmla="*/ 583 h 2268"/>
              <a:gd name="T2" fmla="*/ 518 w 1662"/>
              <a:gd name="T3" fmla="*/ 946 h 2268"/>
              <a:gd name="T4" fmla="*/ 880 w 1662"/>
              <a:gd name="T5" fmla="*/ 1048 h 2268"/>
              <a:gd name="T6" fmla="*/ 983 w 1662"/>
              <a:gd name="T7" fmla="*/ 686 h 2268"/>
              <a:gd name="T8" fmla="*/ 689 w 1662"/>
              <a:gd name="T9" fmla="*/ 1034 h 2268"/>
              <a:gd name="T10" fmla="*/ 533 w 1662"/>
              <a:gd name="T11" fmla="*/ 754 h 2268"/>
              <a:gd name="T12" fmla="*/ 813 w 1662"/>
              <a:gd name="T13" fmla="*/ 598 h 2268"/>
              <a:gd name="T14" fmla="*/ 968 w 1662"/>
              <a:gd name="T15" fmla="*/ 878 h 2268"/>
              <a:gd name="T16" fmla="*/ 1116 w 1662"/>
              <a:gd name="T17" fmla="*/ 609 h 2268"/>
              <a:gd name="T18" fmla="*/ 958 w 1662"/>
              <a:gd name="T19" fmla="*/ 450 h 2268"/>
              <a:gd name="T20" fmla="*/ 806 w 1662"/>
              <a:gd name="T21" fmla="*/ 304 h 2268"/>
              <a:gd name="T22" fmla="*/ 546 w 1662"/>
              <a:gd name="T23" fmla="*/ 449 h 2268"/>
              <a:gd name="T24" fmla="*/ 333 w 1662"/>
              <a:gd name="T25" fmla="*/ 533 h 2268"/>
              <a:gd name="T26" fmla="*/ 346 w 1662"/>
              <a:gd name="T27" fmla="*/ 704 h 2268"/>
              <a:gd name="T28" fmla="*/ 346 w 1662"/>
              <a:gd name="T29" fmla="*/ 928 h 2268"/>
              <a:gd name="T30" fmla="*/ 333 w 1662"/>
              <a:gd name="T31" fmla="*/ 1099 h 2268"/>
              <a:gd name="T32" fmla="*/ 546 w 1662"/>
              <a:gd name="T33" fmla="*/ 1183 h 2268"/>
              <a:gd name="T34" fmla="*/ 806 w 1662"/>
              <a:gd name="T35" fmla="*/ 1328 h 2268"/>
              <a:gd name="T36" fmla="*/ 957 w 1662"/>
              <a:gd name="T37" fmla="*/ 1182 h 2268"/>
              <a:gd name="T38" fmla="*/ 1116 w 1662"/>
              <a:gd name="T39" fmla="*/ 1023 h 2268"/>
              <a:gd name="T40" fmla="*/ 1263 w 1662"/>
              <a:gd name="T41" fmla="*/ 871 h 2268"/>
              <a:gd name="T42" fmla="*/ 1140 w 1662"/>
              <a:gd name="T43" fmla="*/ 888 h 2268"/>
              <a:gd name="T44" fmla="*/ 1076 w 1662"/>
              <a:gd name="T45" fmla="*/ 1012 h 2268"/>
              <a:gd name="T46" fmla="*/ 1021 w 1662"/>
              <a:gd name="T47" fmla="*/ 1189 h 2268"/>
              <a:gd name="T48" fmla="*/ 839 w 1662"/>
              <a:gd name="T49" fmla="*/ 1186 h 2268"/>
              <a:gd name="T50" fmla="*/ 678 w 1662"/>
              <a:gd name="T51" fmla="*/ 1271 h 2268"/>
              <a:gd name="T52" fmla="*/ 565 w 1662"/>
              <a:gd name="T53" fmla="*/ 1148 h 2268"/>
              <a:gd name="T54" fmla="*/ 378 w 1662"/>
              <a:gd name="T55" fmla="*/ 1111 h 2268"/>
              <a:gd name="T56" fmla="*/ 425 w 1662"/>
              <a:gd name="T57" fmla="*/ 1012 h 2268"/>
              <a:gd name="T58" fmla="*/ 296 w 1662"/>
              <a:gd name="T59" fmla="*/ 888 h 2268"/>
              <a:gd name="T60" fmla="*/ 382 w 1662"/>
              <a:gd name="T61" fmla="*/ 724 h 2268"/>
              <a:gd name="T62" fmla="*/ 378 w 1662"/>
              <a:gd name="T63" fmla="*/ 545 h 2268"/>
              <a:gd name="T64" fmla="*/ 527 w 1662"/>
              <a:gd name="T65" fmla="*/ 490 h 2268"/>
              <a:gd name="T66" fmla="*/ 663 w 1662"/>
              <a:gd name="T67" fmla="*/ 446 h 2268"/>
              <a:gd name="T68" fmla="*/ 823 w 1662"/>
              <a:gd name="T69" fmla="*/ 361 h 2268"/>
              <a:gd name="T70" fmla="*/ 936 w 1662"/>
              <a:gd name="T71" fmla="*/ 484 h 2268"/>
              <a:gd name="T72" fmla="*/ 1124 w 1662"/>
              <a:gd name="T73" fmla="*/ 520 h 2268"/>
              <a:gd name="T74" fmla="*/ 1083 w 1662"/>
              <a:gd name="T75" fmla="*/ 630 h 2268"/>
              <a:gd name="T76" fmla="*/ 1223 w 1662"/>
              <a:gd name="T77" fmla="*/ 761 h 2268"/>
              <a:gd name="T78" fmla="*/ 1400 w 1662"/>
              <a:gd name="T79" fmla="*/ 692 h 2268"/>
              <a:gd name="T80" fmla="*/ 1041 w 1662"/>
              <a:gd name="T81" fmla="*/ 57 h 2268"/>
              <a:gd name="T82" fmla="*/ 152 w 1662"/>
              <a:gd name="T83" fmla="*/ 1508 h 2268"/>
              <a:gd name="T84" fmla="*/ 1085 w 1662"/>
              <a:gd name="T85" fmla="*/ 1923 h 2268"/>
              <a:gd name="T86" fmla="*/ 1455 w 1662"/>
              <a:gd name="T87" fmla="*/ 1496 h 2268"/>
              <a:gd name="T88" fmla="*/ 1514 w 1662"/>
              <a:gd name="T89" fmla="*/ 1322 h 2268"/>
              <a:gd name="T90" fmla="*/ 1506 w 1662"/>
              <a:gd name="T91" fmla="*/ 1156 h 2268"/>
              <a:gd name="T92" fmla="*/ 1562 w 1662"/>
              <a:gd name="T93" fmla="*/ 1109 h 2268"/>
              <a:gd name="T94" fmla="*/ 1489 w 1662"/>
              <a:gd name="T95" fmla="*/ 1290 h 2268"/>
              <a:gd name="T96" fmla="*/ 1479 w 1662"/>
              <a:gd name="T97" fmla="*/ 1366 h 2268"/>
              <a:gd name="T98" fmla="*/ 1279 w 1662"/>
              <a:gd name="T99" fmla="*/ 1746 h 2268"/>
              <a:gd name="T100" fmla="*/ 190 w 1662"/>
              <a:gd name="T101" fmla="*/ 1674 h 2268"/>
              <a:gd name="T102" fmla="*/ 642 w 1662"/>
              <a:gd name="T103" fmla="*/ 46 h 2268"/>
              <a:gd name="T104" fmla="*/ 1277 w 1662"/>
              <a:gd name="T105" fmla="*/ 362 h 2268"/>
              <a:gd name="T106" fmla="*/ 1603 w 1662"/>
              <a:gd name="T107" fmla="*/ 1005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2" h="2268">
                <a:moveTo>
                  <a:pt x="983" y="686"/>
                </a:moveTo>
                <a:cubicBezTo>
                  <a:pt x="959" y="643"/>
                  <a:pt x="923" y="607"/>
                  <a:pt x="880" y="583"/>
                </a:cubicBezTo>
                <a:cubicBezTo>
                  <a:pt x="862" y="573"/>
                  <a:pt x="843" y="565"/>
                  <a:pt x="823" y="560"/>
                </a:cubicBezTo>
                <a:cubicBezTo>
                  <a:pt x="776" y="546"/>
                  <a:pt x="725" y="546"/>
                  <a:pt x="678" y="560"/>
                </a:cubicBezTo>
                <a:cubicBezTo>
                  <a:pt x="659" y="565"/>
                  <a:pt x="639" y="573"/>
                  <a:pt x="621" y="583"/>
                </a:cubicBezTo>
                <a:cubicBezTo>
                  <a:pt x="578" y="608"/>
                  <a:pt x="542" y="643"/>
                  <a:pt x="518" y="686"/>
                </a:cubicBezTo>
                <a:cubicBezTo>
                  <a:pt x="508" y="705"/>
                  <a:pt x="500" y="724"/>
                  <a:pt x="495" y="743"/>
                </a:cubicBezTo>
                <a:cubicBezTo>
                  <a:pt x="488" y="767"/>
                  <a:pt x="485" y="791"/>
                  <a:pt x="485" y="816"/>
                </a:cubicBezTo>
                <a:cubicBezTo>
                  <a:pt x="485" y="841"/>
                  <a:pt x="488" y="865"/>
                  <a:pt x="495" y="888"/>
                </a:cubicBezTo>
                <a:cubicBezTo>
                  <a:pt x="500" y="908"/>
                  <a:pt x="508" y="927"/>
                  <a:pt x="518" y="946"/>
                </a:cubicBezTo>
                <a:cubicBezTo>
                  <a:pt x="542" y="989"/>
                  <a:pt x="578" y="1024"/>
                  <a:pt x="621" y="1048"/>
                </a:cubicBezTo>
                <a:cubicBezTo>
                  <a:pt x="639" y="1059"/>
                  <a:pt x="659" y="1066"/>
                  <a:pt x="678" y="1072"/>
                </a:cubicBezTo>
                <a:cubicBezTo>
                  <a:pt x="702" y="1079"/>
                  <a:pt x="726" y="1082"/>
                  <a:pt x="751" y="1082"/>
                </a:cubicBezTo>
                <a:cubicBezTo>
                  <a:pt x="776" y="1082"/>
                  <a:pt x="800" y="1079"/>
                  <a:pt x="823" y="1072"/>
                </a:cubicBezTo>
                <a:cubicBezTo>
                  <a:pt x="843" y="1067"/>
                  <a:pt x="862" y="1059"/>
                  <a:pt x="880" y="1048"/>
                </a:cubicBezTo>
                <a:cubicBezTo>
                  <a:pt x="923" y="1024"/>
                  <a:pt x="959" y="989"/>
                  <a:pt x="983" y="946"/>
                </a:cubicBezTo>
                <a:cubicBezTo>
                  <a:pt x="993" y="927"/>
                  <a:pt x="1001" y="908"/>
                  <a:pt x="1007" y="889"/>
                </a:cubicBezTo>
                <a:cubicBezTo>
                  <a:pt x="1013" y="865"/>
                  <a:pt x="1017" y="841"/>
                  <a:pt x="1017" y="816"/>
                </a:cubicBezTo>
                <a:cubicBezTo>
                  <a:pt x="1017" y="791"/>
                  <a:pt x="1013" y="767"/>
                  <a:pt x="1007" y="743"/>
                </a:cubicBezTo>
                <a:cubicBezTo>
                  <a:pt x="1001" y="724"/>
                  <a:pt x="993" y="704"/>
                  <a:pt x="983" y="686"/>
                </a:cubicBezTo>
                <a:close/>
                <a:moveTo>
                  <a:pt x="968" y="878"/>
                </a:moveTo>
                <a:cubicBezTo>
                  <a:pt x="964" y="894"/>
                  <a:pt x="957" y="911"/>
                  <a:pt x="948" y="926"/>
                </a:cubicBezTo>
                <a:cubicBezTo>
                  <a:pt x="928" y="963"/>
                  <a:pt x="898" y="993"/>
                  <a:pt x="861" y="1014"/>
                </a:cubicBezTo>
                <a:cubicBezTo>
                  <a:pt x="845" y="1022"/>
                  <a:pt x="829" y="1029"/>
                  <a:pt x="812" y="1034"/>
                </a:cubicBezTo>
                <a:cubicBezTo>
                  <a:pt x="773" y="1045"/>
                  <a:pt x="729" y="1045"/>
                  <a:pt x="689" y="1034"/>
                </a:cubicBezTo>
                <a:cubicBezTo>
                  <a:pt x="672" y="1029"/>
                  <a:pt x="656" y="1022"/>
                  <a:pt x="640" y="1014"/>
                </a:cubicBezTo>
                <a:cubicBezTo>
                  <a:pt x="604" y="993"/>
                  <a:pt x="574" y="963"/>
                  <a:pt x="553" y="926"/>
                </a:cubicBezTo>
                <a:cubicBezTo>
                  <a:pt x="544" y="910"/>
                  <a:pt x="538" y="894"/>
                  <a:pt x="533" y="878"/>
                </a:cubicBezTo>
                <a:cubicBezTo>
                  <a:pt x="527" y="858"/>
                  <a:pt x="524" y="837"/>
                  <a:pt x="524" y="816"/>
                </a:cubicBezTo>
                <a:cubicBezTo>
                  <a:pt x="524" y="795"/>
                  <a:pt x="527" y="774"/>
                  <a:pt x="533" y="754"/>
                </a:cubicBezTo>
                <a:cubicBezTo>
                  <a:pt x="538" y="738"/>
                  <a:pt x="544" y="721"/>
                  <a:pt x="553" y="706"/>
                </a:cubicBezTo>
                <a:cubicBezTo>
                  <a:pt x="574" y="669"/>
                  <a:pt x="604" y="639"/>
                  <a:pt x="640" y="618"/>
                </a:cubicBezTo>
                <a:cubicBezTo>
                  <a:pt x="656" y="610"/>
                  <a:pt x="672" y="603"/>
                  <a:pt x="689" y="598"/>
                </a:cubicBezTo>
                <a:cubicBezTo>
                  <a:pt x="709" y="592"/>
                  <a:pt x="730" y="590"/>
                  <a:pt x="751" y="590"/>
                </a:cubicBezTo>
                <a:cubicBezTo>
                  <a:pt x="772" y="590"/>
                  <a:pt x="793" y="592"/>
                  <a:pt x="813" y="598"/>
                </a:cubicBezTo>
                <a:cubicBezTo>
                  <a:pt x="829" y="603"/>
                  <a:pt x="845" y="609"/>
                  <a:pt x="861" y="618"/>
                </a:cubicBezTo>
                <a:cubicBezTo>
                  <a:pt x="898" y="639"/>
                  <a:pt x="928" y="669"/>
                  <a:pt x="948" y="705"/>
                </a:cubicBezTo>
                <a:cubicBezTo>
                  <a:pt x="957" y="721"/>
                  <a:pt x="964" y="737"/>
                  <a:pt x="968" y="754"/>
                </a:cubicBezTo>
                <a:cubicBezTo>
                  <a:pt x="974" y="774"/>
                  <a:pt x="977" y="795"/>
                  <a:pt x="977" y="816"/>
                </a:cubicBezTo>
                <a:cubicBezTo>
                  <a:pt x="977" y="837"/>
                  <a:pt x="974" y="858"/>
                  <a:pt x="968" y="878"/>
                </a:cubicBezTo>
                <a:close/>
                <a:moveTo>
                  <a:pt x="1206" y="704"/>
                </a:moveTo>
                <a:cubicBezTo>
                  <a:pt x="1155" y="704"/>
                  <a:pt x="1155" y="704"/>
                  <a:pt x="1155" y="704"/>
                </a:cubicBezTo>
                <a:cubicBezTo>
                  <a:pt x="1155" y="703"/>
                  <a:pt x="1155" y="702"/>
                  <a:pt x="1155" y="701"/>
                </a:cubicBezTo>
                <a:cubicBezTo>
                  <a:pt x="1146" y="670"/>
                  <a:pt x="1134" y="640"/>
                  <a:pt x="1118" y="611"/>
                </a:cubicBezTo>
                <a:cubicBezTo>
                  <a:pt x="1117" y="610"/>
                  <a:pt x="1117" y="610"/>
                  <a:pt x="1116" y="609"/>
                </a:cubicBezTo>
                <a:cubicBezTo>
                  <a:pt x="1152" y="574"/>
                  <a:pt x="1152" y="574"/>
                  <a:pt x="1152" y="574"/>
                </a:cubicBezTo>
                <a:cubicBezTo>
                  <a:pt x="1174" y="551"/>
                  <a:pt x="1174" y="515"/>
                  <a:pt x="1152" y="492"/>
                </a:cubicBezTo>
                <a:cubicBezTo>
                  <a:pt x="1074" y="415"/>
                  <a:pt x="1074" y="415"/>
                  <a:pt x="1074" y="415"/>
                </a:cubicBezTo>
                <a:cubicBezTo>
                  <a:pt x="1052" y="393"/>
                  <a:pt x="1015" y="393"/>
                  <a:pt x="993" y="415"/>
                </a:cubicBezTo>
                <a:cubicBezTo>
                  <a:pt x="958" y="450"/>
                  <a:pt x="958" y="450"/>
                  <a:pt x="958" y="450"/>
                </a:cubicBezTo>
                <a:cubicBezTo>
                  <a:pt x="957" y="450"/>
                  <a:pt x="956" y="449"/>
                  <a:pt x="955" y="449"/>
                </a:cubicBezTo>
                <a:cubicBezTo>
                  <a:pt x="926" y="433"/>
                  <a:pt x="896" y="420"/>
                  <a:pt x="865" y="412"/>
                </a:cubicBezTo>
                <a:cubicBezTo>
                  <a:pt x="865" y="412"/>
                  <a:pt x="864" y="412"/>
                  <a:pt x="863" y="411"/>
                </a:cubicBezTo>
                <a:cubicBezTo>
                  <a:pt x="863" y="361"/>
                  <a:pt x="863" y="361"/>
                  <a:pt x="863" y="361"/>
                </a:cubicBezTo>
                <a:cubicBezTo>
                  <a:pt x="863" y="329"/>
                  <a:pt x="837" y="304"/>
                  <a:pt x="806" y="304"/>
                </a:cubicBezTo>
                <a:cubicBezTo>
                  <a:pt x="696" y="304"/>
                  <a:pt x="696" y="304"/>
                  <a:pt x="696" y="304"/>
                </a:cubicBezTo>
                <a:cubicBezTo>
                  <a:pt x="664" y="304"/>
                  <a:pt x="639" y="329"/>
                  <a:pt x="639" y="361"/>
                </a:cubicBezTo>
                <a:cubicBezTo>
                  <a:pt x="639" y="411"/>
                  <a:pt x="639" y="411"/>
                  <a:pt x="639" y="411"/>
                </a:cubicBezTo>
                <a:cubicBezTo>
                  <a:pt x="638" y="412"/>
                  <a:pt x="637" y="412"/>
                  <a:pt x="636" y="412"/>
                </a:cubicBezTo>
                <a:cubicBezTo>
                  <a:pt x="605" y="421"/>
                  <a:pt x="575" y="433"/>
                  <a:pt x="546" y="449"/>
                </a:cubicBezTo>
                <a:cubicBezTo>
                  <a:pt x="545" y="450"/>
                  <a:pt x="545" y="450"/>
                  <a:pt x="544" y="450"/>
                </a:cubicBezTo>
                <a:cubicBezTo>
                  <a:pt x="508" y="415"/>
                  <a:pt x="508" y="415"/>
                  <a:pt x="508" y="415"/>
                </a:cubicBezTo>
                <a:cubicBezTo>
                  <a:pt x="486" y="392"/>
                  <a:pt x="450" y="392"/>
                  <a:pt x="427" y="415"/>
                </a:cubicBezTo>
                <a:cubicBezTo>
                  <a:pt x="350" y="492"/>
                  <a:pt x="350" y="492"/>
                  <a:pt x="350" y="492"/>
                </a:cubicBezTo>
                <a:cubicBezTo>
                  <a:pt x="339" y="503"/>
                  <a:pt x="333" y="517"/>
                  <a:pt x="333" y="533"/>
                </a:cubicBezTo>
                <a:cubicBezTo>
                  <a:pt x="333" y="548"/>
                  <a:pt x="339" y="563"/>
                  <a:pt x="350" y="574"/>
                </a:cubicBezTo>
                <a:cubicBezTo>
                  <a:pt x="385" y="609"/>
                  <a:pt x="385" y="609"/>
                  <a:pt x="385" y="609"/>
                </a:cubicBezTo>
                <a:cubicBezTo>
                  <a:pt x="385" y="610"/>
                  <a:pt x="384" y="611"/>
                  <a:pt x="384" y="611"/>
                </a:cubicBezTo>
                <a:cubicBezTo>
                  <a:pt x="368" y="640"/>
                  <a:pt x="355" y="671"/>
                  <a:pt x="347" y="701"/>
                </a:cubicBezTo>
                <a:cubicBezTo>
                  <a:pt x="347" y="702"/>
                  <a:pt x="346" y="703"/>
                  <a:pt x="346" y="704"/>
                </a:cubicBezTo>
                <a:cubicBezTo>
                  <a:pt x="296" y="704"/>
                  <a:pt x="296" y="704"/>
                  <a:pt x="296" y="704"/>
                </a:cubicBezTo>
                <a:cubicBezTo>
                  <a:pt x="264" y="704"/>
                  <a:pt x="238" y="729"/>
                  <a:pt x="238" y="761"/>
                </a:cubicBezTo>
                <a:cubicBezTo>
                  <a:pt x="238" y="871"/>
                  <a:pt x="238" y="871"/>
                  <a:pt x="238" y="871"/>
                </a:cubicBezTo>
                <a:cubicBezTo>
                  <a:pt x="238" y="902"/>
                  <a:pt x="264" y="928"/>
                  <a:pt x="296" y="928"/>
                </a:cubicBezTo>
                <a:cubicBezTo>
                  <a:pt x="346" y="928"/>
                  <a:pt x="346" y="928"/>
                  <a:pt x="346" y="928"/>
                </a:cubicBezTo>
                <a:cubicBezTo>
                  <a:pt x="346" y="929"/>
                  <a:pt x="347" y="930"/>
                  <a:pt x="347" y="930"/>
                </a:cubicBezTo>
                <a:cubicBezTo>
                  <a:pt x="355" y="961"/>
                  <a:pt x="368" y="991"/>
                  <a:pt x="384" y="1021"/>
                </a:cubicBezTo>
                <a:cubicBezTo>
                  <a:pt x="384" y="1021"/>
                  <a:pt x="385" y="1022"/>
                  <a:pt x="385" y="1023"/>
                </a:cubicBezTo>
                <a:cubicBezTo>
                  <a:pt x="350" y="1058"/>
                  <a:pt x="350" y="1058"/>
                  <a:pt x="350" y="1058"/>
                </a:cubicBezTo>
                <a:cubicBezTo>
                  <a:pt x="339" y="1069"/>
                  <a:pt x="333" y="1084"/>
                  <a:pt x="333" y="1099"/>
                </a:cubicBezTo>
                <a:cubicBezTo>
                  <a:pt x="333" y="1114"/>
                  <a:pt x="339" y="1129"/>
                  <a:pt x="350" y="1140"/>
                </a:cubicBezTo>
                <a:cubicBezTo>
                  <a:pt x="427" y="1217"/>
                  <a:pt x="427" y="1217"/>
                  <a:pt x="427" y="1217"/>
                </a:cubicBezTo>
                <a:cubicBezTo>
                  <a:pt x="450" y="1239"/>
                  <a:pt x="486" y="1239"/>
                  <a:pt x="508" y="1217"/>
                </a:cubicBezTo>
                <a:cubicBezTo>
                  <a:pt x="544" y="1182"/>
                  <a:pt x="544" y="1182"/>
                  <a:pt x="544" y="1182"/>
                </a:cubicBezTo>
                <a:cubicBezTo>
                  <a:pt x="545" y="1182"/>
                  <a:pt x="545" y="1182"/>
                  <a:pt x="546" y="1183"/>
                </a:cubicBezTo>
                <a:cubicBezTo>
                  <a:pt x="575" y="1199"/>
                  <a:pt x="605" y="1211"/>
                  <a:pt x="636" y="1220"/>
                </a:cubicBezTo>
                <a:cubicBezTo>
                  <a:pt x="637" y="1220"/>
                  <a:pt x="638" y="1220"/>
                  <a:pt x="639" y="1220"/>
                </a:cubicBezTo>
                <a:cubicBezTo>
                  <a:pt x="639" y="1271"/>
                  <a:pt x="639" y="1271"/>
                  <a:pt x="639" y="1271"/>
                </a:cubicBezTo>
                <a:cubicBezTo>
                  <a:pt x="639" y="1302"/>
                  <a:pt x="664" y="1328"/>
                  <a:pt x="696" y="1328"/>
                </a:cubicBezTo>
                <a:cubicBezTo>
                  <a:pt x="806" y="1328"/>
                  <a:pt x="806" y="1328"/>
                  <a:pt x="806" y="1328"/>
                </a:cubicBezTo>
                <a:cubicBezTo>
                  <a:pt x="837" y="1328"/>
                  <a:pt x="863" y="1302"/>
                  <a:pt x="863" y="1271"/>
                </a:cubicBezTo>
                <a:cubicBezTo>
                  <a:pt x="863" y="1220"/>
                  <a:pt x="863" y="1220"/>
                  <a:pt x="863" y="1220"/>
                </a:cubicBezTo>
                <a:cubicBezTo>
                  <a:pt x="864" y="1220"/>
                  <a:pt x="864" y="1220"/>
                  <a:pt x="865" y="1220"/>
                </a:cubicBezTo>
                <a:cubicBezTo>
                  <a:pt x="896" y="1212"/>
                  <a:pt x="926" y="1199"/>
                  <a:pt x="955" y="1183"/>
                </a:cubicBezTo>
                <a:cubicBezTo>
                  <a:pt x="956" y="1182"/>
                  <a:pt x="957" y="1182"/>
                  <a:pt x="957" y="1182"/>
                </a:cubicBezTo>
                <a:cubicBezTo>
                  <a:pt x="993" y="1217"/>
                  <a:pt x="993" y="1217"/>
                  <a:pt x="993" y="1217"/>
                </a:cubicBezTo>
                <a:cubicBezTo>
                  <a:pt x="1016" y="1239"/>
                  <a:pt x="1052" y="1239"/>
                  <a:pt x="1074" y="1217"/>
                </a:cubicBezTo>
                <a:cubicBezTo>
                  <a:pt x="1152" y="1140"/>
                  <a:pt x="1152" y="1140"/>
                  <a:pt x="1152" y="1140"/>
                </a:cubicBezTo>
                <a:cubicBezTo>
                  <a:pt x="1174" y="1117"/>
                  <a:pt x="1174" y="1081"/>
                  <a:pt x="1152" y="1058"/>
                </a:cubicBezTo>
                <a:cubicBezTo>
                  <a:pt x="1116" y="1023"/>
                  <a:pt x="1116" y="1023"/>
                  <a:pt x="1116" y="1023"/>
                </a:cubicBezTo>
                <a:cubicBezTo>
                  <a:pt x="1117" y="1022"/>
                  <a:pt x="1117" y="1021"/>
                  <a:pt x="1118" y="1021"/>
                </a:cubicBezTo>
                <a:cubicBezTo>
                  <a:pt x="1134" y="992"/>
                  <a:pt x="1146" y="961"/>
                  <a:pt x="1155" y="931"/>
                </a:cubicBezTo>
                <a:cubicBezTo>
                  <a:pt x="1155" y="930"/>
                  <a:pt x="1155" y="929"/>
                  <a:pt x="1155" y="928"/>
                </a:cubicBezTo>
                <a:cubicBezTo>
                  <a:pt x="1206" y="928"/>
                  <a:pt x="1206" y="928"/>
                  <a:pt x="1206" y="928"/>
                </a:cubicBezTo>
                <a:cubicBezTo>
                  <a:pt x="1237" y="928"/>
                  <a:pt x="1263" y="902"/>
                  <a:pt x="1263" y="871"/>
                </a:cubicBezTo>
                <a:cubicBezTo>
                  <a:pt x="1263" y="761"/>
                  <a:pt x="1263" y="761"/>
                  <a:pt x="1263" y="761"/>
                </a:cubicBezTo>
                <a:cubicBezTo>
                  <a:pt x="1263" y="729"/>
                  <a:pt x="1237" y="704"/>
                  <a:pt x="1206" y="704"/>
                </a:cubicBezTo>
                <a:close/>
                <a:moveTo>
                  <a:pt x="1223" y="871"/>
                </a:moveTo>
                <a:cubicBezTo>
                  <a:pt x="1223" y="880"/>
                  <a:pt x="1215" y="888"/>
                  <a:pt x="1206" y="888"/>
                </a:cubicBezTo>
                <a:cubicBezTo>
                  <a:pt x="1140" y="888"/>
                  <a:pt x="1140" y="888"/>
                  <a:pt x="1140" y="888"/>
                </a:cubicBezTo>
                <a:cubicBezTo>
                  <a:pt x="1123" y="892"/>
                  <a:pt x="1123" y="892"/>
                  <a:pt x="1123" y="892"/>
                </a:cubicBezTo>
                <a:cubicBezTo>
                  <a:pt x="1119" y="907"/>
                  <a:pt x="1119" y="907"/>
                  <a:pt x="1119" y="907"/>
                </a:cubicBezTo>
                <a:cubicBezTo>
                  <a:pt x="1119" y="911"/>
                  <a:pt x="1118" y="916"/>
                  <a:pt x="1116" y="920"/>
                </a:cubicBezTo>
                <a:cubicBezTo>
                  <a:pt x="1109" y="948"/>
                  <a:pt x="1097" y="975"/>
                  <a:pt x="1083" y="1001"/>
                </a:cubicBezTo>
                <a:cubicBezTo>
                  <a:pt x="1081" y="1005"/>
                  <a:pt x="1079" y="1008"/>
                  <a:pt x="1076" y="1012"/>
                </a:cubicBezTo>
                <a:cubicBezTo>
                  <a:pt x="1066" y="1029"/>
                  <a:pt x="1066" y="1029"/>
                  <a:pt x="1066" y="1029"/>
                </a:cubicBezTo>
                <a:cubicBezTo>
                  <a:pt x="1124" y="1086"/>
                  <a:pt x="1124" y="1086"/>
                  <a:pt x="1124" y="1086"/>
                </a:cubicBezTo>
                <a:cubicBezTo>
                  <a:pt x="1131" y="1093"/>
                  <a:pt x="1131" y="1105"/>
                  <a:pt x="1124" y="1111"/>
                </a:cubicBezTo>
                <a:cubicBezTo>
                  <a:pt x="1046" y="1189"/>
                  <a:pt x="1046" y="1189"/>
                  <a:pt x="1046" y="1189"/>
                </a:cubicBezTo>
                <a:cubicBezTo>
                  <a:pt x="1039" y="1196"/>
                  <a:pt x="1028" y="1196"/>
                  <a:pt x="1021" y="1189"/>
                </a:cubicBezTo>
                <a:cubicBezTo>
                  <a:pt x="963" y="1131"/>
                  <a:pt x="963" y="1131"/>
                  <a:pt x="963" y="1131"/>
                </a:cubicBezTo>
                <a:cubicBezTo>
                  <a:pt x="946" y="1142"/>
                  <a:pt x="946" y="1142"/>
                  <a:pt x="946" y="1142"/>
                </a:cubicBezTo>
                <a:cubicBezTo>
                  <a:pt x="943" y="1144"/>
                  <a:pt x="940" y="1146"/>
                  <a:pt x="936" y="1148"/>
                </a:cubicBezTo>
                <a:cubicBezTo>
                  <a:pt x="910" y="1163"/>
                  <a:pt x="882" y="1174"/>
                  <a:pt x="854" y="1182"/>
                </a:cubicBezTo>
                <a:cubicBezTo>
                  <a:pt x="850" y="1183"/>
                  <a:pt x="846" y="1184"/>
                  <a:pt x="839" y="1186"/>
                </a:cubicBezTo>
                <a:cubicBezTo>
                  <a:pt x="823" y="1189"/>
                  <a:pt x="823" y="1189"/>
                  <a:pt x="823" y="1189"/>
                </a:cubicBezTo>
                <a:cubicBezTo>
                  <a:pt x="823" y="1271"/>
                  <a:pt x="823" y="1271"/>
                  <a:pt x="823" y="1271"/>
                </a:cubicBezTo>
                <a:cubicBezTo>
                  <a:pt x="823" y="1281"/>
                  <a:pt x="815" y="1288"/>
                  <a:pt x="806" y="1288"/>
                </a:cubicBezTo>
                <a:cubicBezTo>
                  <a:pt x="696" y="1288"/>
                  <a:pt x="696" y="1288"/>
                  <a:pt x="696" y="1288"/>
                </a:cubicBezTo>
                <a:cubicBezTo>
                  <a:pt x="686" y="1288"/>
                  <a:pt x="678" y="1281"/>
                  <a:pt x="678" y="1271"/>
                </a:cubicBezTo>
                <a:cubicBezTo>
                  <a:pt x="678" y="1205"/>
                  <a:pt x="678" y="1205"/>
                  <a:pt x="678" y="1205"/>
                </a:cubicBezTo>
                <a:cubicBezTo>
                  <a:pt x="675" y="1188"/>
                  <a:pt x="675" y="1188"/>
                  <a:pt x="675" y="1188"/>
                </a:cubicBezTo>
                <a:cubicBezTo>
                  <a:pt x="660" y="1185"/>
                  <a:pt x="660" y="1185"/>
                  <a:pt x="660" y="1185"/>
                </a:cubicBezTo>
                <a:cubicBezTo>
                  <a:pt x="656" y="1184"/>
                  <a:pt x="651" y="1183"/>
                  <a:pt x="647" y="1181"/>
                </a:cubicBezTo>
                <a:cubicBezTo>
                  <a:pt x="619" y="1174"/>
                  <a:pt x="591" y="1162"/>
                  <a:pt x="565" y="1148"/>
                </a:cubicBezTo>
                <a:cubicBezTo>
                  <a:pt x="562" y="1146"/>
                  <a:pt x="558" y="1144"/>
                  <a:pt x="555" y="1142"/>
                </a:cubicBezTo>
                <a:cubicBezTo>
                  <a:pt x="538" y="1131"/>
                  <a:pt x="538" y="1131"/>
                  <a:pt x="538" y="1131"/>
                </a:cubicBezTo>
                <a:cubicBezTo>
                  <a:pt x="480" y="1189"/>
                  <a:pt x="480" y="1189"/>
                  <a:pt x="480" y="1189"/>
                </a:cubicBezTo>
                <a:cubicBezTo>
                  <a:pt x="473" y="1196"/>
                  <a:pt x="462" y="1196"/>
                  <a:pt x="455" y="1189"/>
                </a:cubicBezTo>
                <a:cubicBezTo>
                  <a:pt x="378" y="1111"/>
                  <a:pt x="378" y="1111"/>
                  <a:pt x="378" y="1111"/>
                </a:cubicBezTo>
                <a:cubicBezTo>
                  <a:pt x="374" y="1108"/>
                  <a:pt x="373" y="1104"/>
                  <a:pt x="373" y="1099"/>
                </a:cubicBezTo>
                <a:cubicBezTo>
                  <a:pt x="373" y="1094"/>
                  <a:pt x="374" y="1090"/>
                  <a:pt x="378" y="1086"/>
                </a:cubicBezTo>
                <a:cubicBezTo>
                  <a:pt x="424" y="1040"/>
                  <a:pt x="424" y="1040"/>
                  <a:pt x="424" y="1040"/>
                </a:cubicBezTo>
                <a:cubicBezTo>
                  <a:pt x="434" y="1026"/>
                  <a:pt x="434" y="1026"/>
                  <a:pt x="434" y="1026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3" y="1009"/>
                  <a:pt x="421" y="1005"/>
                  <a:pt x="419" y="1001"/>
                </a:cubicBezTo>
                <a:cubicBezTo>
                  <a:pt x="404" y="975"/>
                  <a:pt x="393" y="947"/>
                  <a:pt x="385" y="920"/>
                </a:cubicBezTo>
                <a:cubicBezTo>
                  <a:pt x="384" y="916"/>
                  <a:pt x="383" y="911"/>
                  <a:pt x="381" y="904"/>
                </a:cubicBezTo>
                <a:cubicBezTo>
                  <a:pt x="377" y="888"/>
                  <a:pt x="377" y="888"/>
                  <a:pt x="377" y="888"/>
                </a:cubicBezTo>
                <a:cubicBezTo>
                  <a:pt x="296" y="888"/>
                  <a:pt x="296" y="888"/>
                  <a:pt x="296" y="888"/>
                </a:cubicBezTo>
                <a:cubicBezTo>
                  <a:pt x="286" y="888"/>
                  <a:pt x="278" y="880"/>
                  <a:pt x="278" y="871"/>
                </a:cubicBezTo>
                <a:cubicBezTo>
                  <a:pt x="278" y="761"/>
                  <a:pt x="278" y="761"/>
                  <a:pt x="278" y="761"/>
                </a:cubicBezTo>
                <a:cubicBezTo>
                  <a:pt x="278" y="751"/>
                  <a:pt x="286" y="743"/>
                  <a:pt x="296" y="743"/>
                </a:cubicBezTo>
                <a:cubicBezTo>
                  <a:pt x="377" y="743"/>
                  <a:pt x="377" y="743"/>
                  <a:pt x="377" y="743"/>
                </a:cubicBezTo>
                <a:cubicBezTo>
                  <a:pt x="382" y="724"/>
                  <a:pt x="382" y="724"/>
                  <a:pt x="382" y="724"/>
                </a:cubicBezTo>
                <a:cubicBezTo>
                  <a:pt x="383" y="720"/>
                  <a:pt x="384" y="716"/>
                  <a:pt x="385" y="712"/>
                </a:cubicBezTo>
                <a:cubicBezTo>
                  <a:pt x="393" y="684"/>
                  <a:pt x="404" y="657"/>
                  <a:pt x="419" y="631"/>
                </a:cubicBezTo>
                <a:cubicBezTo>
                  <a:pt x="421" y="627"/>
                  <a:pt x="423" y="623"/>
                  <a:pt x="427" y="617"/>
                </a:cubicBezTo>
                <a:cubicBezTo>
                  <a:pt x="436" y="603"/>
                  <a:pt x="436" y="603"/>
                  <a:pt x="436" y="603"/>
                </a:cubicBezTo>
                <a:cubicBezTo>
                  <a:pt x="378" y="545"/>
                  <a:pt x="378" y="545"/>
                  <a:pt x="378" y="545"/>
                </a:cubicBezTo>
                <a:cubicBezTo>
                  <a:pt x="374" y="542"/>
                  <a:pt x="373" y="538"/>
                  <a:pt x="373" y="533"/>
                </a:cubicBezTo>
                <a:cubicBezTo>
                  <a:pt x="373" y="528"/>
                  <a:pt x="374" y="524"/>
                  <a:pt x="378" y="520"/>
                </a:cubicBezTo>
                <a:cubicBezTo>
                  <a:pt x="455" y="443"/>
                  <a:pt x="455" y="443"/>
                  <a:pt x="455" y="443"/>
                </a:cubicBezTo>
                <a:cubicBezTo>
                  <a:pt x="462" y="436"/>
                  <a:pt x="473" y="436"/>
                  <a:pt x="480" y="443"/>
                </a:cubicBezTo>
                <a:cubicBezTo>
                  <a:pt x="527" y="490"/>
                  <a:pt x="527" y="490"/>
                  <a:pt x="527" y="490"/>
                </a:cubicBezTo>
                <a:cubicBezTo>
                  <a:pt x="541" y="499"/>
                  <a:pt x="541" y="499"/>
                  <a:pt x="541" y="499"/>
                </a:cubicBezTo>
                <a:cubicBezTo>
                  <a:pt x="555" y="490"/>
                  <a:pt x="555" y="490"/>
                  <a:pt x="555" y="490"/>
                </a:cubicBezTo>
                <a:cubicBezTo>
                  <a:pt x="558" y="488"/>
                  <a:pt x="562" y="486"/>
                  <a:pt x="565" y="484"/>
                </a:cubicBezTo>
                <a:cubicBezTo>
                  <a:pt x="592" y="469"/>
                  <a:pt x="619" y="458"/>
                  <a:pt x="647" y="450"/>
                </a:cubicBezTo>
                <a:cubicBezTo>
                  <a:pt x="651" y="449"/>
                  <a:pt x="655" y="448"/>
                  <a:pt x="663" y="446"/>
                </a:cubicBezTo>
                <a:cubicBezTo>
                  <a:pt x="678" y="443"/>
                  <a:pt x="678" y="443"/>
                  <a:pt x="678" y="443"/>
                </a:cubicBezTo>
                <a:cubicBezTo>
                  <a:pt x="678" y="361"/>
                  <a:pt x="678" y="361"/>
                  <a:pt x="678" y="361"/>
                </a:cubicBezTo>
                <a:cubicBezTo>
                  <a:pt x="678" y="351"/>
                  <a:pt x="686" y="343"/>
                  <a:pt x="696" y="343"/>
                </a:cubicBezTo>
                <a:cubicBezTo>
                  <a:pt x="806" y="343"/>
                  <a:pt x="806" y="343"/>
                  <a:pt x="806" y="343"/>
                </a:cubicBezTo>
                <a:cubicBezTo>
                  <a:pt x="815" y="343"/>
                  <a:pt x="823" y="351"/>
                  <a:pt x="823" y="361"/>
                </a:cubicBezTo>
                <a:cubicBezTo>
                  <a:pt x="823" y="427"/>
                  <a:pt x="823" y="427"/>
                  <a:pt x="823" y="427"/>
                </a:cubicBezTo>
                <a:cubicBezTo>
                  <a:pt x="827" y="444"/>
                  <a:pt x="827" y="444"/>
                  <a:pt x="827" y="444"/>
                </a:cubicBezTo>
                <a:cubicBezTo>
                  <a:pt x="842" y="447"/>
                  <a:pt x="842" y="447"/>
                  <a:pt x="842" y="447"/>
                </a:cubicBezTo>
                <a:cubicBezTo>
                  <a:pt x="846" y="448"/>
                  <a:pt x="850" y="449"/>
                  <a:pt x="855" y="450"/>
                </a:cubicBezTo>
                <a:cubicBezTo>
                  <a:pt x="882" y="458"/>
                  <a:pt x="910" y="469"/>
                  <a:pt x="936" y="484"/>
                </a:cubicBezTo>
                <a:cubicBezTo>
                  <a:pt x="940" y="486"/>
                  <a:pt x="943" y="488"/>
                  <a:pt x="946" y="490"/>
                </a:cubicBezTo>
                <a:cubicBezTo>
                  <a:pt x="963" y="501"/>
                  <a:pt x="963" y="501"/>
                  <a:pt x="963" y="501"/>
                </a:cubicBezTo>
                <a:cubicBezTo>
                  <a:pt x="1021" y="443"/>
                  <a:pt x="1021" y="443"/>
                  <a:pt x="1021" y="443"/>
                </a:cubicBezTo>
                <a:cubicBezTo>
                  <a:pt x="1028" y="436"/>
                  <a:pt x="1039" y="436"/>
                  <a:pt x="1046" y="443"/>
                </a:cubicBezTo>
                <a:cubicBezTo>
                  <a:pt x="1124" y="520"/>
                  <a:pt x="1124" y="520"/>
                  <a:pt x="1124" y="520"/>
                </a:cubicBezTo>
                <a:cubicBezTo>
                  <a:pt x="1131" y="527"/>
                  <a:pt x="1131" y="539"/>
                  <a:pt x="1124" y="545"/>
                </a:cubicBezTo>
                <a:cubicBezTo>
                  <a:pt x="1077" y="592"/>
                  <a:pt x="1077" y="592"/>
                  <a:pt x="1077" y="592"/>
                </a:cubicBezTo>
                <a:cubicBezTo>
                  <a:pt x="1068" y="606"/>
                  <a:pt x="1068" y="606"/>
                  <a:pt x="1068" y="606"/>
                </a:cubicBezTo>
                <a:cubicBezTo>
                  <a:pt x="1076" y="619"/>
                  <a:pt x="1076" y="619"/>
                  <a:pt x="1076" y="619"/>
                </a:cubicBezTo>
                <a:cubicBezTo>
                  <a:pt x="1078" y="623"/>
                  <a:pt x="1081" y="627"/>
                  <a:pt x="1083" y="630"/>
                </a:cubicBezTo>
                <a:cubicBezTo>
                  <a:pt x="1097" y="657"/>
                  <a:pt x="1109" y="684"/>
                  <a:pt x="1116" y="712"/>
                </a:cubicBezTo>
                <a:cubicBezTo>
                  <a:pt x="1118" y="716"/>
                  <a:pt x="1118" y="720"/>
                  <a:pt x="1119" y="724"/>
                </a:cubicBezTo>
                <a:cubicBezTo>
                  <a:pt x="1124" y="743"/>
                  <a:pt x="1124" y="743"/>
                  <a:pt x="1124" y="743"/>
                </a:cubicBezTo>
                <a:cubicBezTo>
                  <a:pt x="1206" y="743"/>
                  <a:pt x="1206" y="743"/>
                  <a:pt x="1206" y="743"/>
                </a:cubicBezTo>
                <a:cubicBezTo>
                  <a:pt x="1215" y="743"/>
                  <a:pt x="1223" y="751"/>
                  <a:pt x="1223" y="761"/>
                </a:cubicBezTo>
                <a:lnTo>
                  <a:pt x="1223" y="871"/>
                </a:lnTo>
                <a:close/>
                <a:moveTo>
                  <a:pt x="1657" y="1029"/>
                </a:moveTo>
                <a:cubicBezTo>
                  <a:pt x="1654" y="1011"/>
                  <a:pt x="1646" y="993"/>
                  <a:pt x="1633" y="978"/>
                </a:cubicBezTo>
                <a:cubicBezTo>
                  <a:pt x="1457" y="787"/>
                  <a:pt x="1457" y="787"/>
                  <a:pt x="1457" y="787"/>
                </a:cubicBezTo>
                <a:cubicBezTo>
                  <a:pt x="1433" y="759"/>
                  <a:pt x="1414" y="727"/>
                  <a:pt x="1400" y="692"/>
                </a:cubicBezTo>
                <a:cubicBezTo>
                  <a:pt x="1279" y="402"/>
                  <a:pt x="1279" y="402"/>
                  <a:pt x="1279" y="402"/>
                </a:cubicBezTo>
                <a:cubicBezTo>
                  <a:pt x="1298" y="401"/>
                  <a:pt x="1317" y="397"/>
                  <a:pt x="1334" y="388"/>
                </a:cubicBezTo>
                <a:cubicBezTo>
                  <a:pt x="1361" y="375"/>
                  <a:pt x="1374" y="361"/>
                  <a:pt x="1380" y="336"/>
                </a:cubicBezTo>
                <a:cubicBezTo>
                  <a:pt x="1386" y="317"/>
                  <a:pt x="1373" y="299"/>
                  <a:pt x="1364" y="287"/>
                </a:cubicBezTo>
                <a:cubicBezTo>
                  <a:pt x="1319" y="226"/>
                  <a:pt x="1186" y="123"/>
                  <a:pt x="1041" y="57"/>
                </a:cubicBezTo>
                <a:cubicBezTo>
                  <a:pt x="915" y="0"/>
                  <a:pt x="735" y="1"/>
                  <a:pt x="639" y="6"/>
                </a:cubicBezTo>
                <a:cubicBezTo>
                  <a:pt x="506" y="14"/>
                  <a:pt x="319" y="52"/>
                  <a:pt x="186" y="185"/>
                </a:cubicBezTo>
                <a:cubicBezTo>
                  <a:pt x="52" y="319"/>
                  <a:pt x="0" y="465"/>
                  <a:pt x="5" y="687"/>
                </a:cubicBezTo>
                <a:cubicBezTo>
                  <a:pt x="11" y="955"/>
                  <a:pt x="95" y="1286"/>
                  <a:pt x="136" y="1445"/>
                </a:cubicBezTo>
                <a:cubicBezTo>
                  <a:pt x="143" y="1471"/>
                  <a:pt x="148" y="1493"/>
                  <a:pt x="152" y="1508"/>
                </a:cubicBezTo>
                <a:cubicBezTo>
                  <a:pt x="154" y="1519"/>
                  <a:pt x="166" y="1597"/>
                  <a:pt x="151" y="1665"/>
                </a:cubicBezTo>
                <a:cubicBezTo>
                  <a:pt x="145" y="1693"/>
                  <a:pt x="86" y="1763"/>
                  <a:pt x="50" y="1801"/>
                </a:cubicBezTo>
                <a:cubicBezTo>
                  <a:pt x="31" y="1821"/>
                  <a:pt x="31" y="1821"/>
                  <a:pt x="31" y="1821"/>
                </a:cubicBezTo>
                <a:cubicBezTo>
                  <a:pt x="1015" y="2268"/>
                  <a:pt x="1015" y="2268"/>
                  <a:pt x="1015" y="2268"/>
                </a:cubicBezTo>
                <a:cubicBezTo>
                  <a:pt x="1085" y="1923"/>
                  <a:pt x="1085" y="1923"/>
                  <a:pt x="1085" y="1923"/>
                </a:cubicBezTo>
                <a:cubicBezTo>
                  <a:pt x="1094" y="1878"/>
                  <a:pt x="1128" y="1841"/>
                  <a:pt x="1173" y="1828"/>
                </a:cubicBezTo>
                <a:cubicBezTo>
                  <a:pt x="1210" y="1817"/>
                  <a:pt x="1251" y="1802"/>
                  <a:pt x="1295" y="1782"/>
                </a:cubicBezTo>
                <a:cubicBezTo>
                  <a:pt x="1359" y="1755"/>
                  <a:pt x="1400" y="1731"/>
                  <a:pt x="1423" y="1710"/>
                </a:cubicBezTo>
                <a:cubicBezTo>
                  <a:pt x="1461" y="1674"/>
                  <a:pt x="1479" y="1622"/>
                  <a:pt x="1469" y="1570"/>
                </a:cubicBezTo>
                <a:cubicBezTo>
                  <a:pt x="1455" y="1496"/>
                  <a:pt x="1455" y="1496"/>
                  <a:pt x="1455" y="1496"/>
                </a:cubicBezTo>
                <a:cubicBezTo>
                  <a:pt x="1453" y="1492"/>
                  <a:pt x="1453" y="1492"/>
                  <a:pt x="1453" y="1492"/>
                </a:cubicBezTo>
                <a:cubicBezTo>
                  <a:pt x="1444" y="1470"/>
                  <a:pt x="1450" y="1444"/>
                  <a:pt x="1471" y="1429"/>
                </a:cubicBezTo>
                <a:cubicBezTo>
                  <a:pt x="1507" y="1395"/>
                  <a:pt x="1507" y="1395"/>
                  <a:pt x="1507" y="1395"/>
                </a:cubicBezTo>
                <a:cubicBezTo>
                  <a:pt x="1519" y="1383"/>
                  <a:pt x="1526" y="1368"/>
                  <a:pt x="1526" y="1353"/>
                </a:cubicBezTo>
                <a:cubicBezTo>
                  <a:pt x="1526" y="1342"/>
                  <a:pt x="1522" y="1331"/>
                  <a:pt x="1514" y="1322"/>
                </a:cubicBezTo>
                <a:cubicBezTo>
                  <a:pt x="1516" y="1320"/>
                  <a:pt x="1516" y="1320"/>
                  <a:pt x="1516" y="1320"/>
                </a:cubicBezTo>
                <a:cubicBezTo>
                  <a:pt x="1528" y="1307"/>
                  <a:pt x="1533" y="1288"/>
                  <a:pt x="1527" y="1270"/>
                </a:cubicBezTo>
                <a:cubicBezTo>
                  <a:pt x="1493" y="1181"/>
                  <a:pt x="1493" y="1181"/>
                  <a:pt x="1493" y="1181"/>
                </a:cubicBezTo>
                <a:cubicBezTo>
                  <a:pt x="1492" y="1175"/>
                  <a:pt x="1493" y="1170"/>
                  <a:pt x="1495" y="1165"/>
                </a:cubicBezTo>
                <a:cubicBezTo>
                  <a:pt x="1498" y="1160"/>
                  <a:pt x="1502" y="1157"/>
                  <a:pt x="1506" y="1156"/>
                </a:cubicBezTo>
                <a:cubicBezTo>
                  <a:pt x="1567" y="1149"/>
                  <a:pt x="1567" y="1149"/>
                  <a:pt x="1567" y="1149"/>
                </a:cubicBezTo>
                <a:cubicBezTo>
                  <a:pt x="1596" y="1145"/>
                  <a:pt x="1622" y="1130"/>
                  <a:pt x="1639" y="1107"/>
                </a:cubicBezTo>
                <a:cubicBezTo>
                  <a:pt x="1656" y="1084"/>
                  <a:pt x="1662" y="1057"/>
                  <a:pt x="1657" y="1029"/>
                </a:cubicBezTo>
                <a:close/>
                <a:moveTo>
                  <a:pt x="1607" y="1083"/>
                </a:moveTo>
                <a:cubicBezTo>
                  <a:pt x="1596" y="1097"/>
                  <a:pt x="1580" y="1107"/>
                  <a:pt x="1562" y="1109"/>
                </a:cubicBezTo>
                <a:cubicBezTo>
                  <a:pt x="1501" y="1117"/>
                  <a:pt x="1501" y="1117"/>
                  <a:pt x="1501" y="1117"/>
                </a:cubicBezTo>
                <a:cubicBezTo>
                  <a:pt x="1483" y="1120"/>
                  <a:pt x="1468" y="1131"/>
                  <a:pt x="1460" y="1146"/>
                </a:cubicBezTo>
                <a:cubicBezTo>
                  <a:pt x="1453" y="1160"/>
                  <a:pt x="1451" y="1175"/>
                  <a:pt x="1455" y="1192"/>
                </a:cubicBezTo>
                <a:cubicBezTo>
                  <a:pt x="1489" y="1282"/>
                  <a:pt x="1489" y="1282"/>
                  <a:pt x="1489" y="1282"/>
                </a:cubicBezTo>
                <a:cubicBezTo>
                  <a:pt x="1490" y="1285"/>
                  <a:pt x="1490" y="1288"/>
                  <a:pt x="1489" y="1290"/>
                </a:cubicBezTo>
                <a:cubicBezTo>
                  <a:pt x="1475" y="1298"/>
                  <a:pt x="1469" y="1314"/>
                  <a:pt x="1473" y="1329"/>
                </a:cubicBezTo>
                <a:cubicBezTo>
                  <a:pt x="1473" y="1331"/>
                  <a:pt x="1476" y="1338"/>
                  <a:pt x="1478" y="1340"/>
                </a:cubicBezTo>
                <a:cubicBezTo>
                  <a:pt x="1483" y="1347"/>
                  <a:pt x="1483" y="1347"/>
                  <a:pt x="1483" y="1347"/>
                </a:cubicBezTo>
                <a:cubicBezTo>
                  <a:pt x="1486" y="1351"/>
                  <a:pt x="1486" y="1353"/>
                  <a:pt x="1486" y="1353"/>
                </a:cubicBezTo>
                <a:cubicBezTo>
                  <a:pt x="1486" y="1357"/>
                  <a:pt x="1483" y="1362"/>
                  <a:pt x="1479" y="1366"/>
                </a:cubicBezTo>
                <a:cubicBezTo>
                  <a:pt x="1446" y="1398"/>
                  <a:pt x="1446" y="1398"/>
                  <a:pt x="1446" y="1398"/>
                </a:cubicBezTo>
                <a:cubicBezTo>
                  <a:pt x="1412" y="1423"/>
                  <a:pt x="1400" y="1468"/>
                  <a:pt x="1416" y="1506"/>
                </a:cubicBezTo>
                <a:cubicBezTo>
                  <a:pt x="1430" y="1577"/>
                  <a:pt x="1430" y="1577"/>
                  <a:pt x="1430" y="1577"/>
                </a:cubicBezTo>
                <a:cubicBezTo>
                  <a:pt x="1437" y="1616"/>
                  <a:pt x="1424" y="1655"/>
                  <a:pt x="1396" y="1681"/>
                </a:cubicBezTo>
                <a:cubicBezTo>
                  <a:pt x="1377" y="1699"/>
                  <a:pt x="1338" y="1720"/>
                  <a:pt x="1279" y="1746"/>
                </a:cubicBezTo>
                <a:cubicBezTo>
                  <a:pt x="1236" y="1765"/>
                  <a:pt x="1197" y="1779"/>
                  <a:pt x="1161" y="1790"/>
                </a:cubicBezTo>
                <a:cubicBezTo>
                  <a:pt x="1102" y="1807"/>
                  <a:pt x="1058" y="1855"/>
                  <a:pt x="1046" y="1915"/>
                </a:cubicBezTo>
                <a:cubicBezTo>
                  <a:pt x="986" y="2211"/>
                  <a:pt x="986" y="2211"/>
                  <a:pt x="986" y="2211"/>
                </a:cubicBezTo>
                <a:cubicBezTo>
                  <a:pt x="98" y="1808"/>
                  <a:pt x="98" y="1808"/>
                  <a:pt x="98" y="1808"/>
                </a:cubicBezTo>
                <a:cubicBezTo>
                  <a:pt x="128" y="1774"/>
                  <a:pt x="182" y="1710"/>
                  <a:pt x="190" y="1674"/>
                </a:cubicBezTo>
                <a:cubicBezTo>
                  <a:pt x="206" y="1597"/>
                  <a:pt x="194" y="1512"/>
                  <a:pt x="190" y="1499"/>
                </a:cubicBezTo>
                <a:cubicBezTo>
                  <a:pt x="187" y="1483"/>
                  <a:pt x="181" y="1462"/>
                  <a:pt x="174" y="1435"/>
                </a:cubicBezTo>
                <a:cubicBezTo>
                  <a:pt x="134" y="1278"/>
                  <a:pt x="50" y="949"/>
                  <a:pt x="44" y="686"/>
                </a:cubicBezTo>
                <a:cubicBezTo>
                  <a:pt x="40" y="473"/>
                  <a:pt x="87" y="341"/>
                  <a:pt x="214" y="213"/>
                </a:cubicBezTo>
                <a:cubicBezTo>
                  <a:pt x="339" y="89"/>
                  <a:pt x="515" y="54"/>
                  <a:pt x="642" y="46"/>
                </a:cubicBezTo>
                <a:cubicBezTo>
                  <a:pt x="716" y="42"/>
                  <a:pt x="902" y="38"/>
                  <a:pt x="1024" y="93"/>
                </a:cubicBezTo>
                <a:cubicBezTo>
                  <a:pt x="1176" y="163"/>
                  <a:pt x="1298" y="264"/>
                  <a:pt x="1332" y="311"/>
                </a:cubicBezTo>
                <a:cubicBezTo>
                  <a:pt x="1335" y="315"/>
                  <a:pt x="1342" y="324"/>
                  <a:pt x="1342" y="326"/>
                </a:cubicBezTo>
                <a:cubicBezTo>
                  <a:pt x="1339" y="336"/>
                  <a:pt x="1336" y="343"/>
                  <a:pt x="1317" y="353"/>
                </a:cubicBezTo>
                <a:cubicBezTo>
                  <a:pt x="1304" y="358"/>
                  <a:pt x="1291" y="362"/>
                  <a:pt x="1277" y="362"/>
                </a:cubicBezTo>
                <a:cubicBezTo>
                  <a:pt x="1264" y="362"/>
                  <a:pt x="1251" y="370"/>
                  <a:pt x="1243" y="381"/>
                </a:cubicBezTo>
                <a:cubicBezTo>
                  <a:pt x="1236" y="393"/>
                  <a:pt x="1235" y="407"/>
                  <a:pt x="1240" y="420"/>
                </a:cubicBezTo>
                <a:cubicBezTo>
                  <a:pt x="1363" y="707"/>
                  <a:pt x="1363" y="707"/>
                  <a:pt x="1363" y="707"/>
                </a:cubicBezTo>
                <a:cubicBezTo>
                  <a:pt x="1378" y="746"/>
                  <a:pt x="1400" y="781"/>
                  <a:pt x="1427" y="813"/>
                </a:cubicBezTo>
                <a:cubicBezTo>
                  <a:pt x="1603" y="1005"/>
                  <a:pt x="1603" y="1005"/>
                  <a:pt x="1603" y="1005"/>
                </a:cubicBezTo>
                <a:cubicBezTo>
                  <a:pt x="1611" y="1014"/>
                  <a:pt x="1616" y="1025"/>
                  <a:pt x="1618" y="1036"/>
                </a:cubicBezTo>
                <a:cubicBezTo>
                  <a:pt x="1621" y="1053"/>
                  <a:pt x="1617" y="1069"/>
                  <a:pt x="1607" y="10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6"/>
          <p:cNvSpPr>
            <a:spLocks noEditPoints="1"/>
          </p:cNvSpPr>
          <p:nvPr/>
        </p:nvSpPr>
        <p:spPr bwMode="auto">
          <a:xfrm>
            <a:off x="16107551" y="6982351"/>
            <a:ext cx="741400" cy="1120246"/>
          </a:xfrm>
          <a:custGeom>
            <a:avLst/>
            <a:gdLst>
              <a:gd name="T0" fmla="*/ 975 w 1826"/>
              <a:gd name="T1" fmla="*/ 2 h 2762"/>
              <a:gd name="T2" fmla="*/ 905 w 1826"/>
              <a:gd name="T3" fmla="*/ 1 h 2762"/>
              <a:gd name="T4" fmla="*/ 73 w 1826"/>
              <a:gd name="T5" fmla="*/ 1268 h 2762"/>
              <a:gd name="T6" fmla="*/ 171 w 1826"/>
              <a:gd name="T7" fmla="*/ 1440 h 2762"/>
              <a:gd name="T8" fmla="*/ 524 w 1826"/>
              <a:gd name="T9" fmla="*/ 2168 h 2762"/>
              <a:gd name="T10" fmla="*/ 524 w 1826"/>
              <a:gd name="T11" fmla="*/ 2421 h 2762"/>
              <a:gd name="T12" fmla="*/ 600 w 1826"/>
              <a:gd name="T13" fmla="*/ 2611 h 2762"/>
              <a:gd name="T14" fmla="*/ 1219 w 1826"/>
              <a:gd name="T15" fmla="*/ 2611 h 2762"/>
              <a:gd name="T16" fmla="*/ 1294 w 1826"/>
              <a:gd name="T17" fmla="*/ 2421 h 2762"/>
              <a:gd name="T18" fmla="*/ 1294 w 1826"/>
              <a:gd name="T19" fmla="*/ 2168 h 2762"/>
              <a:gd name="T20" fmla="*/ 1637 w 1826"/>
              <a:gd name="T21" fmla="*/ 1457 h 2762"/>
              <a:gd name="T22" fmla="*/ 1740 w 1826"/>
              <a:gd name="T23" fmla="*/ 1277 h 2762"/>
              <a:gd name="T24" fmla="*/ 1750 w 1826"/>
              <a:gd name="T25" fmla="*/ 1258 h 2762"/>
              <a:gd name="T26" fmla="*/ 1800 w 1826"/>
              <a:gd name="T27" fmla="*/ 1090 h 2762"/>
              <a:gd name="T28" fmla="*/ 1479 w 1826"/>
              <a:gd name="T29" fmla="*/ 1063 h 2762"/>
              <a:gd name="T30" fmla="*/ 1487 w 1826"/>
              <a:gd name="T31" fmla="*/ 1196 h 2762"/>
              <a:gd name="T32" fmla="*/ 1213 w 1826"/>
              <a:gd name="T33" fmla="*/ 1110 h 2762"/>
              <a:gd name="T34" fmla="*/ 937 w 1826"/>
              <a:gd name="T35" fmla="*/ 1063 h 2762"/>
              <a:gd name="T36" fmla="*/ 1220 w 1826"/>
              <a:gd name="T37" fmla="*/ 526 h 2762"/>
              <a:gd name="T38" fmla="*/ 937 w 1826"/>
              <a:gd name="T39" fmla="*/ 56 h 2762"/>
              <a:gd name="T40" fmla="*/ 326 w 1826"/>
              <a:gd name="T41" fmla="*/ 284 h 2762"/>
              <a:gd name="T42" fmla="*/ 897 w 1826"/>
              <a:gd name="T43" fmla="*/ 407 h 2762"/>
              <a:gd name="T44" fmla="*/ 1165 w 1826"/>
              <a:gd name="T45" fmla="*/ 526 h 2762"/>
              <a:gd name="T46" fmla="*/ 897 w 1826"/>
              <a:gd name="T47" fmla="*/ 645 h 2762"/>
              <a:gd name="T48" fmla="*/ 669 w 1826"/>
              <a:gd name="T49" fmla="*/ 1063 h 2762"/>
              <a:gd name="T50" fmla="*/ 274 w 1826"/>
              <a:gd name="T51" fmla="*/ 985 h 2762"/>
              <a:gd name="T52" fmla="*/ 54 w 1826"/>
              <a:gd name="T53" fmla="*/ 910 h 2762"/>
              <a:gd name="T54" fmla="*/ 218 w 1826"/>
              <a:gd name="T55" fmla="*/ 1413 h 2762"/>
              <a:gd name="T56" fmla="*/ 81 w 1826"/>
              <a:gd name="T57" fmla="*/ 1118 h 2762"/>
              <a:gd name="T58" fmla="*/ 358 w 1826"/>
              <a:gd name="T59" fmla="*/ 1075 h 2762"/>
              <a:gd name="T60" fmla="*/ 630 w 1826"/>
              <a:gd name="T61" fmla="*/ 985 h 2762"/>
              <a:gd name="T62" fmla="*/ 623 w 1826"/>
              <a:gd name="T63" fmla="*/ 1118 h 2762"/>
              <a:gd name="T64" fmla="*/ 804 w 1826"/>
              <a:gd name="T65" fmla="*/ 1378 h 2762"/>
              <a:gd name="T66" fmla="*/ 882 w 1826"/>
              <a:gd name="T67" fmla="*/ 1773 h 2762"/>
              <a:gd name="T68" fmla="*/ 524 w 1826"/>
              <a:gd name="T69" fmla="*/ 2083 h 2762"/>
              <a:gd name="T70" fmla="*/ 757 w 1826"/>
              <a:gd name="T71" fmla="*/ 2707 h 2762"/>
              <a:gd name="T72" fmla="*/ 1061 w 1826"/>
              <a:gd name="T73" fmla="*/ 2707 h 2762"/>
              <a:gd name="T74" fmla="*/ 639 w 1826"/>
              <a:gd name="T75" fmla="*/ 2564 h 2762"/>
              <a:gd name="T76" fmla="*/ 1239 w 1826"/>
              <a:gd name="T77" fmla="*/ 2476 h 2762"/>
              <a:gd name="T78" fmla="*/ 579 w 1826"/>
              <a:gd name="T79" fmla="*/ 2421 h 2762"/>
              <a:gd name="T80" fmla="*/ 1239 w 1826"/>
              <a:gd name="T81" fmla="*/ 2421 h 2762"/>
              <a:gd name="T82" fmla="*/ 579 w 1826"/>
              <a:gd name="T83" fmla="*/ 2278 h 2762"/>
              <a:gd name="T84" fmla="*/ 1221 w 1826"/>
              <a:gd name="T85" fmla="*/ 2190 h 2762"/>
              <a:gd name="T86" fmla="*/ 1605 w 1826"/>
              <a:gd name="T87" fmla="*/ 1403 h 2762"/>
              <a:gd name="T88" fmla="*/ 1294 w 1826"/>
              <a:gd name="T89" fmla="*/ 2083 h 2762"/>
              <a:gd name="T90" fmla="*/ 937 w 1826"/>
              <a:gd name="T91" fmla="*/ 1727 h 2762"/>
              <a:gd name="T92" fmla="*/ 804 w 1826"/>
              <a:gd name="T93" fmla="*/ 1734 h 2762"/>
              <a:gd name="T94" fmla="*/ 891 w 1826"/>
              <a:gd name="T95" fmla="*/ 1460 h 2762"/>
              <a:gd name="T96" fmla="*/ 937 w 1826"/>
              <a:gd name="T97" fmla="*/ 1118 h 2762"/>
              <a:gd name="T98" fmla="*/ 1337 w 1826"/>
              <a:gd name="T99" fmla="*/ 1401 h 2762"/>
              <a:gd name="T100" fmla="*/ 1738 w 1826"/>
              <a:gd name="T101" fmla="*/ 1118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26" h="2762">
                <a:moveTo>
                  <a:pt x="1800" y="1090"/>
                </a:moveTo>
                <a:cubicBezTo>
                  <a:pt x="1826" y="961"/>
                  <a:pt x="1825" y="827"/>
                  <a:pt x="1793" y="694"/>
                </a:cubicBezTo>
                <a:cubicBezTo>
                  <a:pt x="1703" y="314"/>
                  <a:pt x="1366" y="30"/>
                  <a:pt x="975" y="2"/>
                </a:cubicBezTo>
                <a:cubicBezTo>
                  <a:pt x="954" y="1"/>
                  <a:pt x="935" y="1"/>
                  <a:pt x="915" y="1"/>
                </a:cubicBezTo>
                <a:cubicBezTo>
                  <a:pt x="913" y="1"/>
                  <a:pt x="911" y="0"/>
                  <a:pt x="909" y="0"/>
                </a:cubicBezTo>
                <a:cubicBezTo>
                  <a:pt x="908" y="0"/>
                  <a:pt x="906" y="1"/>
                  <a:pt x="905" y="1"/>
                </a:cubicBezTo>
                <a:cubicBezTo>
                  <a:pt x="675" y="2"/>
                  <a:pt x="458" y="86"/>
                  <a:pt x="289" y="244"/>
                </a:cubicBezTo>
                <a:cubicBezTo>
                  <a:pt x="105" y="416"/>
                  <a:pt x="0" y="658"/>
                  <a:pt x="0" y="910"/>
                </a:cubicBezTo>
                <a:cubicBezTo>
                  <a:pt x="0" y="1034"/>
                  <a:pt x="24" y="1155"/>
                  <a:pt x="73" y="1268"/>
                </a:cubicBezTo>
                <a:cubicBezTo>
                  <a:pt x="73" y="1270"/>
                  <a:pt x="73" y="1270"/>
                  <a:pt x="73" y="1270"/>
                </a:cubicBezTo>
                <a:cubicBezTo>
                  <a:pt x="76" y="1274"/>
                  <a:pt x="76" y="1274"/>
                  <a:pt x="76" y="1274"/>
                </a:cubicBezTo>
                <a:cubicBezTo>
                  <a:pt x="89" y="1295"/>
                  <a:pt x="126" y="1360"/>
                  <a:pt x="171" y="1440"/>
                </a:cubicBezTo>
                <a:cubicBezTo>
                  <a:pt x="242" y="1566"/>
                  <a:pt x="334" y="1734"/>
                  <a:pt x="370" y="1814"/>
                </a:cubicBezTo>
                <a:cubicBezTo>
                  <a:pt x="395" y="1871"/>
                  <a:pt x="440" y="2001"/>
                  <a:pt x="473" y="2100"/>
                </a:cubicBezTo>
                <a:cubicBezTo>
                  <a:pt x="482" y="2129"/>
                  <a:pt x="501" y="2152"/>
                  <a:pt x="524" y="2168"/>
                </a:cubicBezTo>
                <a:cubicBezTo>
                  <a:pt x="524" y="2278"/>
                  <a:pt x="524" y="2278"/>
                  <a:pt x="524" y="2278"/>
                </a:cubicBezTo>
                <a:cubicBezTo>
                  <a:pt x="524" y="2333"/>
                  <a:pt x="524" y="2333"/>
                  <a:pt x="524" y="2333"/>
                </a:cubicBezTo>
                <a:cubicBezTo>
                  <a:pt x="524" y="2421"/>
                  <a:pt x="524" y="2421"/>
                  <a:pt x="524" y="2421"/>
                </a:cubicBezTo>
                <a:cubicBezTo>
                  <a:pt x="524" y="2476"/>
                  <a:pt x="524" y="2476"/>
                  <a:pt x="524" y="2476"/>
                </a:cubicBezTo>
                <a:cubicBezTo>
                  <a:pt x="524" y="2504"/>
                  <a:pt x="524" y="2504"/>
                  <a:pt x="524" y="2504"/>
                </a:cubicBezTo>
                <a:cubicBezTo>
                  <a:pt x="524" y="2553"/>
                  <a:pt x="556" y="2595"/>
                  <a:pt x="600" y="2611"/>
                </a:cubicBezTo>
                <a:cubicBezTo>
                  <a:pt x="604" y="2695"/>
                  <a:pt x="673" y="2762"/>
                  <a:pt x="757" y="2762"/>
                </a:cubicBezTo>
                <a:cubicBezTo>
                  <a:pt x="1061" y="2762"/>
                  <a:pt x="1061" y="2762"/>
                  <a:pt x="1061" y="2762"/>
                </a:cubicBezTo>
                <a:cubicBezTo>
                  <a:pt x="1146" y="2762"/>
                  <a:pt x="1215" y="2695"/>
                  <a:pt x="1219" y="2611"/>
                </a:cubicBezTo>
                <a:cubicBezTo>
                  <a:pt x="1263" y="2595"/>
                  <a:pt x="1294" y="2553"/>
                  <a:pt x="1294" y="2504"/>
                </a:cubicBezTo>
                <a:cubicBezTo>
                  <a:pt x="1294" y="2476"/>
                  <a:pt x="1294" y="2476"/>
                  <a:pt x="1294" y="2476"/>
                </a:cubicBezTo>
                <a:cubicBezTo>
                  <a:pt x="1294" y="2421"/>
                  <a:pt x="1294" y="2421"/>
                  <a:pt x="1294" y="2421"/>
                </a:cubicBezTo>
                <a:cubicBezTo>
                  <a:pt x="1294" y="2333"/>
                  <a:pt x="1294" y="2333"/>
                  <a:pt x="1294" y="2333"/>
                </a:cubicBezTo>
                <a:cubicBezTo>
                  <a:pt x="1294" y="2278"/>
                  <a:pt x="1294" y="2278"/>
                  <a:pt x="1294" y="2278"/>
                </a:cubicBezTo>
                <a:cubicBezTo>
                  <a:pt x="1294" y="2168"/>
                  <a:pt x="1294" y="2168"/>
                  <a:pt x="1294" y="2168"/>
                </a:cubicBezTo>
                <a:cubicBezTo>
                  <a:pt x="1318" y="2152"/>
                  <a:pt x="1336" y="2129"/>
                  <a:pt x="1346" y="2100"/>
                </a:cubicBezTo>
                <a:cubicBezTo>
                  <a:pt x="1379" y="2001"/>
                  <a:pt x="1423" y="1871"/>
                  <a:pt x="1449" y="1814"/>
                </a:cubicBezTo>
                <a:cubicBezTo>
                  <a:pt x="1485" y="1732"/>
                  <a:pt x="1579" y="1561"/>
                  <a:pt x="1637" y="1457"/>
                </a:cubicBezTo>
                <a:cubicBezTo>
                  <a:pt x="1649" y="1457"/>
                  <a:pt x="1649" y="1457"/>
                  <a:pt x="1649" y="1457"/>
                </a:cubicBezTo>
                <a:cubicBezTo>
                  <a:pt x="1649" y="1437"/>
                  <a:pt x="1649" y="1437"/>
                  <a:pt x="1649" y="1437"/>
                </a:cubicBezTo>
                <a:cubicBezTo>
                  <a:pt x="1692" y="1360"/>
                  <a:pt x="1728" y="1298"/>
                  <a:pt x="1740" y="1277"/>
                </a:cubicBezTo>
                <a:cubicBezTo>
                  <a:pt x="1742" y="1274"/>
                  <a:pt x="1743" y="1272"/>
                  <a:pt x="1744" y="1270"/>
                </a:cubicBezTo>
                <a:cubicBezTo>
                  <a:pt x="1750" y="1264"/>
                  <a:pt x="1750" y="1264"/>
                  <a:pt x="1750" y="1264"/>
                </a:cubicBezTo>
                <a:cubicBezTo>
                  <a:pt x="1750" y="1258"/>
                  <a:pt x="1750" y="1258"/>
                  <a:pt x="1750" y="1258"/>
                </a:cubicBezTo>
                <a:cubicBezTo>
                  <a:pt x="1771" y="1207"/>
                  <a:pt x="1787" y="1155"/>
                  <a:pt x="1798" y="1102"/>
                </a:cubicBezTo>
                <a:cubicBezTo>
                  <a:pt x="1799" y="1098"/>
                  <a:pt x="1800" y="1095"/>
                  <a:pt x="1800" y="1091"/>
                </a:cubicBezTo>
                <a:cubicBezTo>
                  <a:pt x="1800" y="1091"/>
                  <a:pt x="1800" y="1090"/>
                  <a:pt x="1800" y="1090"/>
                </a:cubicBezTo>
                <a:close/>
                <a:moveTo>
                  <a:pt x="1740" y="707"/>
                </a:moveTo>
                <a:cubicBezTo>
                  <a:pt x="1769" y="826"/>
                  <a:pt x="1771" y="947"/>
                  <a:pt x="1750" y="1063"/>
                </a:cubicBezTo>
                <a:cubicBezTo>
                  <a:pt x="1479" y="1063"/>
                  <a:pt x="1479" y="1063"/>
                  <a:pt x="1479" y="1063"/>
                </a:cubicBezTo>
                <a:cubicBezTo>
                  <a:pt x="1464" y="1063"/>
                  <a:pt x="1451" y="1076"/>
                  <a:pt x="1451" y="1091"/>
                </a:cubicBezTo>
                <a:cubicBezTo>
                  <a:pt x="1451" y="1099"/>
                  <a:pt x="1455" y="1107"/>
                  <a:pt x="1461" y="1112"/>
                </a:cubicBezTo>
                <a:cubicBezTo>
                  <a:pt x="1478" y="1137"/>
                  <a:pt x="1487" y="1166"/>
                  <a:pt x="1487" y="1196"/>
                </a:cubicBezTo>
                <a:cubicBezTo>
                  <a:pt x="1487" y="1279"/>
                  <a:pt x="1420" y="1346"/>
                  <a:pt x="1337" y="1346"/>
                </a:cubicBezTo>
                <a:cubicBezTo>
                  <a:pt x="1253" y="1346"/>
                  <a:pt x="1186" y="1279"/>
                  <a:pt x="1186" y="1196"/>
                </a:cubicBezTo>
                <a:cubicBezTo>
                  <a:pt x="1186" y="1165"/>
                  <a:pt x="1195" y="1135"/>
                  <a:pt x="1213" y="1110"/>
                </a:cubicBezTo>
                <a:cubicBezTo>
                  <a:pt x="1219" y="1104"/>
                  <a:pt x="1222" y="1096"/>
                  <a:pt x="1221" y="1087"/>
                </a:cubicBezTo>
                <a:cubicBezTo>
                  <a:pt x="1219" y="1074"/>
                  <a:pt x="1207" y="1063"/>
                  <a:pt x="1193" y="1063"/>
                </a:cubicBezTo>
                <a:cubicBezTo>
                  <a:pt x="937" y="1063"/>
                  <a:pt x="937" y="1063"/>
                  <a:pt x="937" y="1063"/>
                </a:cubicBezTo>
                <a:cubicBezTo>
                  <a:pt x="937" y="716"/>
                  <a:pt x="937" y="716"/>
                  <a:pt x="937" y="716"/>
                </a:cubicBezTo>
                <a:cubicBezTo>
                  <a:pt x="961" y="726"/>
                  <a:pt x="987" y="731"/>
                  <a:pt x="1014" y="731"/>
                </a:cubicBezTo>
                <a:cubicBezTo>
                  <a:pt x="1128" y="731"/>
                  <a:pt x="1220" y="639"/>
                  <a:pt x="1220" y="526"/>
                </a:cubicBezTo>
                <a:cubicBezTo>
                  <a:pt x="1220" y="413"/>
                  <a:pt x="1128" y="321"/>
                  <a:pt x="1014" y="321"/>
                </a:cubicBezTo>
                <a:cubicBezTo>
                  <a:pt x="987" y="321"/>
                  <a:pt x="961" y="326"/>
                  <a:pt x="937" y="336"/>
                </a:cubicBezTo>
                <a:cubicBezTo>
                  <a:pt x="937" y="56"/>
                  <a:pt x="937" y="56"/>
                  <a:pt x="937" y="56"/>
                </a:cubicBezTo>
                <a:cubicBezTo>
                  <a:pt x="948" y="56"/>
                  <a:pt x="959" y="56"/>
                  <a:pt x="971" y="57"/>
                </a:cubicBezTo>
                <a:cubicBezTo>
                  <a:pt x="1339" y="82"/>
                  <a:pt x="1656" y="350"/>
                  <a:pt x="1740" y="707"/>
                </a:cubicBezTo>
                <a:close/>
                <a:moveTo>
                  <a:pt x="326" y="284"/>
                </a:moveTo>
                <a:cubicBezTo>
                  <a:pt x="480" y="141"/>
                  <a:pt x="674" y="61"/>
                  <a:pt x="882" y="55"/>
                </a:cubicBezTo>
                <a:cubicBezTo>
                  <a:pt x="882" y="382"/>
                  <a:pt x="882" y="382"/>
                  <a:pt x="882" y="382"/>
                </a:cubicBezTo>
                <a:cubicBezTo>
                  <a:pt x="882" y="393"/>
                  <a:pt x="888" y="402"/>
                  <a:pt x="897" y="407"/>
                </a:cubicBezTo>
                <a:cubicBezTo>
                  <a:pt x="906" y="411"/>
                  <a:pt x="917" y="411"/>
                  <a:pt x="925" y="404"/>
                </a:cubicBezTo>
                <a:cubicBezTo>
                  <a:pt x="951" y="385"/>
                  <a:pt x="982" y="375"/>
                  <a:pt x="1014" y="375"/>
                </a:cubicBezTo>
                <a:cubicBezTo>
                  <a:pt x="1097" y="375"/>
                  <a:pt x="1165" y="443"/>
                  <a:pt x="1165" y="526"/>
                </a:cubicBezTo>
                <a:cubicBezTo>
                  <a:pt x="1165" y="609"/>
                  <a:pt x="1097" y="676"/>
                  <a:pt x="1014" y="676"/>
                </a:cubicBezTo>
                <a:cubicBezTo>
                  <a:pt x="982" y="676"/>
                  <a:pt x="951" y="666"/>
                  <a:pt x="925" y="647"/>
                </a:cubicBezTo>
                <a:cubicBezTo>
                  <a:pt x="917" y="641"/>
                  <a:pt x="906" y="640"/>
                  <a:pt x="897" y="645"/>
                </a:cubicBezTo>
                <a:cubicBezTo>
                  <a:pt x="888" y="650"/>
                  <a:pt x="882" y="659"/>
                  <a:pt x="882" y="669"/>
                </a:cubicBezTo>
                <a:cubicBezTo>
                  <a:pt x="882" y="1063"/>
                  <a:pt x="882" y="1063"/>
                  <a:pt x="882" y="1063"/>
                </a:cubicBezTo>
                <a:cubicBezTo>
                  <a:pt x="669" y="1063"/>
                  <a:pt x="669" y="1063"/>
                  <a:pt x="669" y="1063"/>
                </a:cubicBezTo>
                <a:cubicBezTo>
                  <a:pt x="679" y="1039"/>
                  <a:pt x="685" y="1013"/>
                  <a:pt x="685" y="985"/>
                </a:cubicBezTo>
                <a:cubicBezTo>
                  <a:pt x="685" y="872"/>
                  <a:pt x="593" y="780"/>
                  <a:pt x="480" y="780"/>
                </a:cubicBezTo>
                <a:cubicBezTo>
                  <a:pt x="366" y="780"/>
                  <a:pt x="274" y="872"/>
                  <a:pt x="274" y="985"/>
                </a:cubicBezTo>
                <a:cubicBezTo>
                  <a:pt x="274" y="1013"/>
                  <a:pt x="280" y="1039"/>
                  <a:pt x="290" y="1063"/>
                </a:cubicBezTo>
                <a:cubicBezTo>
                  <a:pt x="69" y="1063"/>
                  <a:pt x="69" y="1063"/>
                  <a:pt x="69" y="1063"/>
                </a:cubicBezTo>
                <a:cubicBezTo>
                  <a:pt x="59" y="1013"/>
                  <a:pt x="54" y="962"/>
                  <a:pt x="54" y="910"/>
                </a:cubicBezTo>
                <a:cubicBezTo>
                  <a:pt x="54" y="673"/>
                  <a:pt x="153" y="445"/>
                  <a:pt x="326" y="284"/>
                </a:cubicBezTo>
                <a:close/>
                <a:moveTo>
                  <a:pt x="419" y="1792"/>
                </a:moveTo>
                <a:cubicBezTo>
                  <a:pt x="384" y="1710"/>
                  <a:pt x="290" y="1541"/>
                  <a:pt x="218" y="1413"/>
                </a:cubicBezTo>
                <a:cubicBezTo>
                  <a:pt x="173" y="1333"/>
                  <a:pt x="136" y="1268"/>
                  <a:pt x="124" y="1248"/>
                </a:cubicBezTo>
                <a:cubicBezTo>
                  <a:pt x="122" y="1244"/>
                  <a:pt x="122" y="1244"/>
                  <a:pt x="122" y="1244"/>
                </a:cubicBezTo>
                <a:cubicBezTo>
                  <a:pt x="105" y="1203"/>
                  <a:pt x="92" y="1161"/>
                  <a:pt x="81" y="1118"/>
                </a:cubicBezTo>
                <a:cubicBezTo>
                  <a:pt x="336" y="1118"/>
                  <a:pt x="336" y="1118"/>
                  <a:pt x="336" y="1118"/>
                </a:cubicBezTo>
                <a:cubicBezTo>
                  <a:pt x="346" y="1118"/>
                  <a:pt x="356" y="1112"/>
                  <a:pt x="361" y="1103"/>
                </a:cubicBezTo>
                <a:cubicBezTo>
                  <a:pt x="365" y="1094"/>
                  <a:pt x="364" y="1083"/>
                  <a:pt x="358" y="1075"/>
                </a:cubicBezTo>
                <a:cubicBezTo>
                  <a:pt x="339" y="1049"/>
                  <a:pt x="329" y="1018"/>
                  <a:pt x="329" y="985"/>
                </a:cubicBezTo>
                <a:cubicBezTo>
                  <a:pt x="329" y="902"/>
                  <a:pt x="397" y="835"/>
                  <a:pt x="480" y="835"/>
                </a:cubicBezTo>
                <a:cubicBezTo>
                  <a:pt x="563" y="835"/>
                  <a:pt x="630" y="902"/>
                  <a:pt x="630" y="985"/>
                </a:cubicBezTo>
                <a:cubicBezTo>
                  <a:pt x="630" y="1017"/>
                  <a:pt x="621" y="1047"/>
                  <a:pt x="603" y="1072"/>
                </a:cubicBezTo>
                <a:cubicBezTo>
                  <a:pt x="597" y="1078"/>
                  <a:pt x="594" y="1086"/>
                  <a:pt x="596" y="1095"/>
                </a:cubicBezTo>
                <a:cubicBezTo>
                  <a:pt x="598" y="1108"/>
                  <a:pt x="609" y="1118"/>
                  <a:pt x="623" y="1118"/>
                </a:cubicBezTo>
                <a:cubicBezTo>
                  <a:pt x="882" y="1118"/>
                  <a:pt x="882" y="1118"/>
                  <a:pt x="882" y="1118"/>
                </a:cubicBezTo>
                <a:cubicBezTo>
                  <a:pt x="882" y="1393"/>
                  <a:pt x="882" y="1393"/>
                  <a:pt x="882" y="1393"/>
                </a:cubicBezTo>
                <a:cubicBezTo>
                  <a:pt x="857" y="1383"/>
                  <a:pt x="831" y="1378"/>
                  <a:pt x="804" y="1378"/>
                </a:cubicBezTo>
                <a:cubicBezTo>
                  <a:pt x="691" y="1378"/>
                  <a:pt x="599" y="1470"/>
                  <a:pt x="599" y="1583"/>
                </a:cubicBezTo>
                <a:cubicBezTo>
                  <a:pt x="599" y="1696"/>
                  <a:pt x="691" y="1788"/>
                  <a:pt x="804" y="1788"/>
                </a:cubicBezTo>
                <a:cubicBezTo>
                  <a:pt x="831" y="1788"/>
                  <a:pt x="857" y="1783"/>
                  <a:pt x="882" y="1773"/>
                </a:cubicBezTo>
                <a:cubicBezTo>
                  <a:pt x="882" y="2135"/>
                  <a:pt x="882" y="2135"/>
                  <a:pt x="882" y="2135"/>
                </a:cubicBezTo>
                <a:cubicBezTo>
                  <a:pt x="597" y="2135"/>
                  <a:pt x="597" y="2135"/>
                  <a:pt x="597" y="2135"/>
                </a:cubicBezTo>
                <a:cubicBezTo>
                  <a:pt x="564" y="2135"/>
                  <a:pt x="535" y="2114"/>
                  <a:pt x="524" y="2083"/>
                </a:cubicBezTo>
                <a:cubicBezTo>
                  <a:pt x="491" y="1983"/>
                  <a:pt x="446" y="1851"/>
                  <a:pt x="419" y="1792"/>
                </a:cubicBezTo>
                <a:close/>
                <a:moveTo>
                  <a:pt x="1061" y="2707"/>
                </a:moveTo>
                <a:cubicBezTo>
                  <a:pt x="757" y="2707"/>
                  <a:pt x="757" y="2707"/>
                  <a:pt x="757" y="2707"/>
                </a:cubicBezTo>
                <a:cubicBezTo>
                  <a:pt x="705" y="2707"/>
                  <a:pt x="662" y="2669"/>
                  <a:pt x="655" y="2619"/>
                </a:cubicBezTo>
                <a:cubicBezTo>
                  <a:pt x="1164" y="2619"/>
                  <a:pt x="1164" y="2619"/>
                  <a:pt x="1164" y="2619"/>
                </a:cubicBezTo>
                <a:cubicBezTo>
                  <a:pt x="1156" y="2669"/>
                  <a:pt x="1113" y="2707"/>
                  <a:pt x="1061" y="2707"/>
                </a:cubicBezTo>
                <a:close/>
                <a:moveTo>
                  <a:pt x="1239" y="2504"/>
                </a:moveTo>
                <a:cubicBezTo>
                  <a:pt x="1239" y="2537"/>
                  <a:pt x="1212" y="2564"/>
                  <a:pt x="1179" y="2564"/>
                </a:cubicBezTo>
                <a:cubicBezTo>
                  <a:pt x="639" y="2564"/>
                  <a:pt x="639" y="2564"/>
                  <a:pt x="639" y="2564"/>
                </a:cubicBezTo>
                <a:cubicBezTo>
                  <a:pt x="606" y="2564"/>
                  <a:pt x="579" y="2537"/>
                  <a:pt x="579" y="2504"/>
                </a:cubicBezTo>
                <a:cubicBezTo>
                  <a:pt x="579" y="2476"/>
                  <a:pt x="579" y="2476"/>
                  <a:pt x="579" y="2476"/>
                </a:cubicBezTo>
                <a:cubicBezTo>
                  <a:pt x="1239" y="2476"/>
                  <a:pt x="1239" y="2476"/>
                  <a:pt x="1239" y="2476"/>
                </a:cubicBezTo>
                <a:lnTo>
                  <a:pt x="1239" y="2504"/>
                </a:lnTo>
                <a:close/>
                <a:moveTo>
                  <a:pt x="1239" y="2421"/>
                </a:moveTo>
                <a:cubicBezTo>
                  <a:pt x="579" y="2421"/>
                  <a:pt x="579" y="2421"/>
                  <a:pt x="579" y="2421"/>
                </a:cubicBezTo>
                <a:cubicBezTo>
                  <a:pt x="579" y="2333"/>
                  <a:pt x="579" y="2333"/>
                  <a:pt x="579" y="2333"/>
                </a:cubicBezTo>
                <a:cubicBezTo>
                  <a:pt x="1239" y="2333"/>
                  <a:pt x="1239" y="2333"/>
                  <a:pt x="1239" y="2333"/>
                </a:cubicBezTo>
                <a:lnTo>
                  <a:pt x="1239" y="2421"/>
                </a:lnTo>
                <a:close/>
                <a:moveTo>
                  <a:pt x="1239" y="2190"/>
                </a:moveTo>
                <a:cubicBezTo>
                  <a:pt x="1239" y="2278"/>
                  <a:pt x="1239" y="2278"/>
                  <a:pt x="1239" y="2278"/>
                </a:cubicBezTo>
                <a:cubicBezTo>
                  <a:pt x="579" y="2278"/>
                  <a:pt x="579" y="2278"/>
                  <a:pt x="579" y="2278"/>
                </a:cubicBezTo>
                <a:cubicBezTo>
                  <a:pt x="579" y="2190"/>
                  <a:pt x="579" y="2190"/>
                  <a:pt x="579" y="2190"/>
                </a:cubicBezTo>
                <a:cubicBezTo>
                  <a:pt x="597" y="2190"/>
                  <a:pt x="597" y="2190"/>
                  <a:pt x="597" y="2190"/>
                </a:cubicBezTo>
                <a:cubicBezTo>
                  <a:pt x="1221" y="2190"/>
                  <a:pt x="1221" y="2190"/>
                  <a:pt x="1221" y="2190"/>
                </a:cubicBezTo>
                <a:lnTo>
                  <a:pt x="1239" y="2190"/>
                </a:lnTo>
                <a:close/>
                <a:moveTo>
                  <a:pt x="1694" y="1248"/>
                </a:moveTo>
                <a:cubicBezTo>
                  <a:pt x="1681" y="1269"/>
                  <a:pt x="1647" y="1329"/>
                  <a:pt x="1605" y="1403"/>
                </a:cubicBezTo>
                <a:cubicBezTo>
                  <a:pt x="1597" y="1417"/>
                  <a:pt x="1597" y="1417"/>
                  <a:pt x="1597" y="1417"/>
                </a:cubicBezTo>
                <a:cubicBezTo>
                  <a:pt x="1540" y="1519"/>
                  <a:pt x="1437" y="1704"/>
                  <a:pt x="1399" y="1792"/>
                </a:cubicBezTo>
                <a:cubicBezTo>
                  <a:pt x="1373" y="1851"/>
                  <a:pt x="1327" y="1983"/>
                  <a:pt x="1294" y="2083"/>
                </a:cubicBezTo>
                <a:cubicBezTo>
                  <a:pt x="1284" y="2114"/>
                  <a:pt x="1255" y="2135"/>
                  <a:pt x="1221" y="2135"/>
                </a:cubicBezTo>
                <a:cubicBezTo>
                  <a:pt x="937" y="2135"/>
                  <a:pt x="937" y="2135"/>
                  <a:pt x="937" y="2135"/>
                </a:cubicBezTo>
                <a:cubicBezTo>
                  <a:pt x="937" y="1727"/>
                  <a:pt x="937" y="1727"/>
                  <a:pt x="937" y="1727"/>
                </a:cubicBezTo>
                <a:cubicBezTo>
                  <a:pt x="937" y="1716"/>
                  <a:pt x="931" y="1707"/>
                  <a:pt x="922" y="1702"/>
                </a:cubicBezTo>
                <a:cubicBezTo>
                  <a:pt x="912" y="1698"/>
                  <a:pt x="901" y="1699"/>
                  <a:pt x="893" y="1705"/>
                </a:cubicBezTo>
                <a:cubicBezTo>
                  <a:pt x="867" y="1724"/>
                  <a:pt x="836" y="1734"/>
                  <a:pt x="804" y="1734"/>
                </a:cubicBezTo>
                <a:cubicBezTo>
                  <a:pt x="721" y="1734"/>
                  <a:pt x="653" y="1666"/>
                  <a:pt x="653" y="1583"/>
                </a:cubicBezTo>
                <a:cubicBezTo>
                  <a:pt x="653" y="1500"/>
                  <a:pt x="721" y="1433"/>
                  <a:pt x="804" y="1433"/>
                </a:cubicBezTo>
                <a:cubicBezTo>
                  <a:pt x="835" y="1433"/>
                  <a:pt x="865" y="1442"/>
                  <a:pt x="891" y="1460"/>
                </a:cubicBezTo>
                <a:cubicBezTo>
                  <a:pt x="897" y="1466"/>
                  <a:pt x="905" y="1468"/>
                  <a:pt x="913" y="1467"/>
                </a:cubicBezTo>
                <a:cubicBezTo>
                  <a:pt x="927" y="1465"/>
                  <a:pt x="937" y="1454"/>
                  <a:pt x="937" y="1440"/>
                </a:cubicBezTo>
                <a:cubicBezTo>
                  <a:pt x="937" y="1118"/>
                  <a:pt x="937" y="1118"/>
                  <a:pt x="937" y="1118"/>
                </a:cubicBezTo>
                <a:cubicBezTo>
                  <a:pt x="1147" y="1118"/>
                  <a:pt x="1147" y="1118"/>
                  <a:pt x="1147" y="1118"/>
                </a:cubicBezTo>
                <a:cubicBezTo>
                  <a:pt x="1137" y="1142"/>
                  <a:pt x="1131" y="1169"/>
                  <a:pt x="1131" y="1196"/>
                </a:cubicBezTo>
                <a:cubicBezTo>
                  <a:pt x="1131" y="1309"/>
                  <a:pt x="1223" y="1401"/>
                  <a:pt x="1337" y="1401"/>
                </a:cubicBezTo>
                <a:cubicBezTo>
                  <a:pt x="1450" y="1401"/>
                  <a:pt x="1542" y="1309"/>
                  <a:pt x="1542" y="1196"/>
                </a:cubicBezTo>
                <a:cubicBezTo>
                  <a:pt x="1542" y="1169"/>
                  <a:pt x="1536" y="1142"/>
                  <a:pt x="1526" y="1118"/>
                </a:cubicBezTo>
                <a:cubicBezTo>
                  <a:pt x="1738" y="1118"/>
                  <a:pt x="1738" y="1118"/>
                  <a:pt x="1738" y="1118"/>
                </a:cubicBezTo>
                <a:cubicBezTo>
                  <a:pt x="1728" y="1160"/>
                  <a:pt x="1715" y="1201"/>
                  <a:pt x="1698" y="1241"/>
                </a:cubicBezTo>
                <a:lnTo>
                  <a:pt x="1694" y="12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chemeClr val="accent2"/>
                </a:solidFill>
              </a:rPr>
              <a:t>Vision &amp; 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3343986" y="3572557"/>
            <a:ext cx="4006183" cy="4007605"/>
          </a:xfrm>
          <a:custGeom>
            <a:avLst/>
            <a:gdLst>
              <a:gd name="T0" fmla="*/ 1258 w 2517"/>
              <a:gd name="T1" fmla="*/ 0 h 2517"/>
              <a:gd name="T2" fmla="*/ 0 w 2517"/>
              <a:gd name="T3" fmla="*/ 1259 h 2517"/>
              <a:gd name="T4" fmla="*/ 1258 w 2517"/>
              <a:gd name="T5" fmla="*/ 2517 h 2517"/>
              <a:gd name="T6" fmla="*/ 2517 w 2517"/>
              <a:gd name="T7" fmla="*/ 1259 h 2517"/>
              <a:gd name="T8" fmla="*/ 1258 w 2517"/>
              <a:gd name="T9" fmla="*/ 0 h 2517"/>
              <a:gd name="T10" fmla="*/ 1258 w 2517"/>
              <a:gd name="T11" fmla="*/ 2388 h 2517"/>
              <a:gd name="T12" fmla="*/ 129 w 2517"/>
              <a:gd name="T13" fmla="*/ 1259 h 2517"/>
              <a:gd name="T14" fmla="*/ 1258 w 2517"/>
              <a:gd name="T15" fmla="*/ 129 h 2517"/>
              <a:gd name="T16" fmla="*/ 2388 w 2517"/>
              <a:gd name="T17" fmla="*/ 1259 h 2517"/>
              <a:gd name="T18" fmla="*/ 1258 w 2517"/>
              <a:gd name="T19" fmla="*/ 2388 h 2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7" h="2517">
                <a:moveTo>
                  <a:pt x="1258" y="0"/>
                </a:moveTo>
                <a:cubicBezTo>
                  <a:pt x="564" y="0"/>
                  <a:pt x="0" y="564"/>
                  <a:pt x="0" y="1259"/>
                </a:cubicBezTo>
                <a:cubicBezTo>
                  <a:pt x="0" y="1953"/>
                  <a:pt x="564" y="2517"/>
                  <a:pt x="1258" y="2517"/>
                </a:cubicBezTo>
                <a:cubicBezTo>
                  <a:pt x="1953" y="2517"/>
                  <a:pt x="2517" y="1953"/>
                  <a:pt x="2517" y="1259"/>
                </a:cubicBezTo>
                <a:cubicBezTo>
                  <a:pt x="2517" y="564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5" y="2388"/>
                  <a:pt x="129" y="1883"/>
                  <a:pt x="129" y="1259"/>
                </a:cubicBezTo>
                <a:cubicBezTo>
                  <a:pt x="129" y="635"/>
                  <a:pt x="635" y="129"/>
                  <a:pt x="1258" y="129"/>
                </a:cubicBezTo>
                <a:cubicBezTo>
                  <a:pt x="1882" y="129"/>
                  <a:pt x="2388" y="635"/>
                  <a:pt x="2388" y="1259"/>
                </a:cubicBezTo>
                <a:cubicBezTo>
                  <a:pt x="2388" y="1883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958584" y="3572557"/>
            <a:ext cx="2387782" cy="204789"/>
          </a:xfrm>
          <a:custGeom>
            <a:avLst/>
            <a:gdLst>
              <a:gd name="T0" fmla="*/ 0 w 1679"/>
              <a:gd name="T1" fmla="*/ 144 h 144"/>
              <a:gd name="T2" fmla="*/ 1679 w 1679"/>
              <a:gd name="T3" fmla="*/ 144 h 144"/>
              <a:gd name="T4" fmla="*/ 1679 w 1679"/>
              <a:gd name="T5" fmla="*/ 0 h 144"/>
              <a:gd name="T6" fmla="*/ 0 w 1679"/>
              <a:gd name="T7" fmla="*/ 0 h 144"/>
              <a:gd name="T8" fmla="*/ 163 w 1679"/>
              <a:gd name="T9" fmla="*/ 72 h 144"/>
              <a:gd name="T10" fmla="*/ 0 w 1679"/>
              <a:gd name="T11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9" h="144">
                <a:moveTo>
                  <a:pt x="0" y="144"/>
                </a:moveTo>
                <a:lnTo>
                  <a:pt x="1679" y="144"/>
                </a:lnTo>
                <a:lnTo>
                  <a:pt x="1679" y="0"/>
                </a:lnTo>
                <a:lnTo>
                  <a:pt x="0" y="0"/>
                </a:lnTo>
                <a:lnTo>
                  <a:pt x="163" y="72"/>
                </a:lnTo>
                <a:lnTo>
                  <a:pt x="0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993443" y="5737062"/>
            <a:ext cx="4006183" cy="4006183"/>
          </a:xfrm>
          <a:custGeom>
            <a:avLst/>
            <a:gdLst>
              <a:gd name="T0" fmla="*/ 1258 w 2517"/>
              <a:gd name="T1" fmla="*/ 0 h 2516"/>
              <a:gd name="T2" fmla="*/ 0 w 2517"/>
              <a:gd name="T3" fmla="*/ 1258 h 2516"/>
              <a:gd name="T4" fmla="*/ 1258 w 2517"/>
              <a:gd name="T5" fmla="*/ 2516 h 2516"/>
              <a:gd name="T6" fmla="*/ 2517 w 2517"/>
              <a:gd name="T7" fmla="*/ 1258 h 2516"/>
              <a:gd name="T8" fmla="*/ 1258 w 2517"/>
              <a:gd name="T9" fmla="*/ 0 h 2516"/>
              <a:gd name="T10" fmla="*/ 1258 w 2517"/>
              <a:gd name="T11" fmla="*/ 2388 h 2516"/>
              <a:gd name="T12" fmla="*/ 129 w 2517"/>
              <a:gd name="T13" fmla="*/ 1258 h 2516"/>
              <a:gd name="T14" fmla="*/ 1258 w 2517"/>
              <a:gd name="T15" fmla="*/ 128 h 2516"/>
              <a:gd name="T16" fmla="*/ 2388 w 2517"/>
              <a:gd name="T17" fmla="*/ 1258 h 2516"/>
              <a:gd name="T18" fmla="*/ 1258 w 2517"/>
              <a:gd name="T19" fmla="*/ 238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7" h="2516">
                <a:moveTo>
                  <a:pt x="1258" y="0"/>
                </a:moveTo>
                <a:cubicBezTo>
                  <a:pt x="563" y="0"/>
                  <a:pt x="0" y="563"/>
                  <a:pt x="0" y="1258"/>
                </a:cubicBezTo>
                <a:cubicBezTo>
                  <a:pt x="0" y="1953"/>
                  <a:pt x="563" y="2516"/>
                  <a:pt x="1258" y="2516"/>
                </a:cubicBezTo>
                <a:cubicBezTo>
                  <a:pt x="1953" y="2516"/>
                  <a:pt x="2517" y="1953"/>
                  <a:pt x="2517" y="1258"/>
                </a:cubicBezTo>
                <a:cubicBezTo>
                  <a:pt x="2517" y="563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4" y="2388"/>
                  <a:pt x="129" y="1882"/>
                  <a:pt x="129" y="1258"/>
                </a:cubicBezTo>
                <a:cubicBezTo>
                  <a:pt x="129" y="634"/>
                  <a:pt x="634" y="128"/>
                  <a:pt x="1258" y="128"/>
                </a:cubicBezTo>
                <a:cubicBezTo>
                  <a:pt x="1882" y="128"/>
                  <a:pt x="2388" y="634"/>
                  <a:pt x="2388" y="1258"/>
                </a:cubicBezTo>
                <a:cubicBezTo>
                  <a:pt x="2388" y="1882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8641478" y="7901567"/>
            <a:ext cx="4004762" cy="4006183"/>
          </a:xfrm>
          <a:custGeom>
            <a:avLst/>
            <a:gdLst>
              <a:gd name="T0" fmla="*/ 1258 w 2516"/>
              <a:gd name="T1" fmla="*/ 0 h 2516"/>
              <a:gd name="T2" fmla="*/ 0 w 2516"/>
              <a:gd name="T3" fmla="*/ 1258 h 2516"/>
              <a:gd name="T4" fmla="*/ 1258 w 2516"/>
              <a:gd name="T5" fmla="*/ 2516 h 2516"/>
              <a:gd name="T6" fmla="*/ 2516 w 2516"/>
              <a:gd name="T7" fmla="*/ 1258 h 2516"/>
              <a:gd name="T8" fmla="*/ 1258 w 2516"/>
              <a:gd name="T9" fmla="*/ 0 h 2516"/>
              <a:gd name="T10" fmla="*/ 1258 w 2516"/>
              <a:gd name="T11" fmla="*/ 2388 h 2516"/>
              <a:gd name="T12" fmla="*/ 128 w 2516"/>
              <a:gd name="T13" fmla="*/ 1258 h 2516"/>
              <a:gd name="T14" fmla="*/ 1258 w 2516"/>
              <a:gd name="T15" fmla="*/ 128 h 2516"/>
              <a:gd name="T16" fmla="*/ 2388 w 2516"/>
              <a:gd name="T17" fmla="*/ 1258 h 2516"/>
              <a:gd name="T18" fmla="*/ 1258 w 2516"/>
              <a:gd name="T19" fmla="*/ 238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2516">
                <a:moveTo>
                  <a:pt x="1258" y="0"/>
                </a:moveTo>
                <a:cubicBezTo>
                  <a:pt x="563" y="0"/>
                  <a:pt x="0" y="563"/>
                  <a:pt x="0" y="1258"/>
                </a:cubicBezTo>
                <a:cubicBezTo>
                  <a:pt x="0" y="1953"/>
                  <a:pt x="563" y="2516"/>
                  <a:pt x="1258" y="2516"/>
                </a:cubicBezTo>
                <a:cubicBezTo>
                  <a:pt x="1953" y="2516"/>
                  <a:pt x="2516" y="1953"/>
                  <a:pt x="2516" y="1258"/>
                </a:cubicBezTo>
                <a:cubicBezTo>
                  <a:pt x="2516" y="563"/>
                  <a:pt x="1953" y="0"/>
                  <a:pt x="1258" y="0"/>
                </a:cubicBezTo>
                <a:close/>
                <a:moveTo>
                  <a:pt x="1258" y="2388"/>
                </a:moveTo>
                <a:cubicBezTo>
                  <a:pt x="634" y="2388"/>
                  <a:pt x="128" y="1882"/>
                  <a:pt x="128" y="1258"/>
                </a:cubicBezTo>
                <a:cubicBezTo>
                  <a:pt x="128" y="634"/>
                  <a:pt x="634" y="128"/>
                  <a:pt x="1258" y="128"/>
                </a:cubicBezTo>
                <a:cubicBezTo>
                  <a:pt x="1882" y="128"/>
                  <a:pt x="2388" y="634"/>
                  <a:pt x="2388" y="1258"/>
                </a:cubicBezTo>
                <a:cubicBezTo>
                  <a:pt x="2388" y="1882"/>
                  <a:pt x="1882" y="2388"/>
                  <a:pt x="1258" y="238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5346367" y="3444564"/>
            <a:ext cx="4185373" cy="460775"/>
          </a:xfrm>
          <a:custGeom>
            <a:avLst/>
            <a:gdLst>
              <a:gd name="connsiteX0" fmla="*/ 3953564 w 4185373"/>
              <a:gd name="connsiteY0" fmla="*/ 0 h 460775"/>
              <a:gd name="connsiteX1" fmla="*/ 4185373 w 4185373"/>
              <a:gd name="connsiteY1" fmla="*/ 230388 h 460775"/>
              <a:gd name="connsiteX2" fmla="*/ 3953564 w 4185373"/>
              <a:gd name="connsiteY2" fmla="*/ 460775 h 460775"/>
              <a:gd name="connsiteX3" fmla="*/ 3953564 w 4185373"/>
              <a:gd name="connsiteY3" fmla="*/ 332782 h 460775"/>
              <a:gd name="connsiteX4" fmla="*/ 0 w 4185373"/>
              <a:gd name="connsiteY4" fmla="*/ 332782 h 460775"/>
              <a:gd name="connsiteX5" fmla="*/ 0 w 4185373"/>
              <a:gd name="connsiteY5" fmla="*/ 127993 h 460775"/>
              <a:gd name="connsiteX6" fmla="*/ 3953564 w 4185373"/>
              <a:gd name="connsiteY6" fmla="*/ 127993 h 46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373" h="460775">
                <a:moveTo>
                  <a:pt x="3953564" y="0"/>
                </a:moveTo>
                <a:lnTo>
                  <a:pt x="4185373" y="230388"/>
                </a:lnTo>
                <a:lnTo>
                  <a:pt x="3953564" y="460775"/>
                </a:lnTo>
                <a:lnTo>
                  <a:pt x="3953564" y="332782"/>
                </a:lnTo>
                <a:lnTo>
                  <a:pt x="0" y="332782"/>
                </a:lnTo>
                <a:lnTo>
                  <a:pt x="0" y="127993"/>
                </a:lnTo>
                <a:lnTo>
                  <a:pt x="3953564" y="1279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991556" y="5609069"/>
            <a:ext cx="4532378" cy="460775"/>
          </a:xfrm>
          <a:custGeom>
            <a:avLst/>
            <a:gdLst>
              <a:gd name="connsiteX0" fmla="*/ 0 w 4532378"/>
              <a:gd name="connsiteY0" fmla="*/ 127993 h 460775"/>
              <a:gd name="connsiteX1" fmla="*/ 4303412 w 4532378"/>
              <a:gd name="connsiteY1" fmla="*/ 127993 h 460775"/>
              <a:gd name="connsiteX2" fmla="*/ 4303412 w 4532378"/>
              <a:gd name="connsiteY2" fmla="*/ 332782 h 460775"/>
              <a:gd name="connsiteX3" fmla="*/ 0 w 4532378"/>
              <a:gd name="connsiteY3" fmla="*/ 332782 h 460775"/>
              <a:gd name="connsiteX4" fmla="*/ 4303413 w 4532378"/>
              <a:gd name="connsiteY4" fmla="*/ 0 h 460775"/>
              <a:gd name="connsiteX5" fmla="*/ 4532378 w 4532378"/>
              <a:gd name="connsiteY5" fmla="*/ 230388 h 460775"/>
              <a:gd name="connsiteX6" fmla="*/ 4303413 w 4532378"/>
              <a:gd name="connsiteY6" fmla="*/ 460775 h 460775"/>
              <a:gd name="connsiteX7" fmla="*/ 4303413 w 4532378"/>
              <a:gd name="connsiteY7" fmla="*/ 230388 h 46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78" h="460775">
                <a:moveTo>
                  <a:pt x="0" y="127993"/>
                </a:moveTo>
                <a:lnTo>
                  <a:pt x="4303412" y="127993"/>
                </a:lnTo>
                <a:lnTo>
                  <a:pt x="4303412" y="332782"/>
                </a:lnTo>
                <a:lnTo>
                  <a:pt x="0" y="332782"/>
                </a:lnTo>
                <a:close/>
                <a:moveTo>
                  <a:pt x="4303413" y="0"/>
                </a:moveTo>
                <a:lnTo>
                  <a:pt x="4532378" y="230388"/>
                </a:lnTo>
                <a:lnTo>
                  <a:pt x="4303413" y="460775"/>
                </a:lnTo>
                <a:lnTo>
                  <a:pt x="4303413" y="2303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0643858" y="7772151"/>
            <a:ext cx="5562012" cy="462198"/>
          </a:xfrm>
          <a:custGeom>
            <a:avLst/>
            <a:gdLst>
              <a:gd name="connsiteX0" fmla="*/ 5331624 w 5562012"/>
              <a:gd name="connsiteY0" fmla="*/ 0 h 462198"/>
              <a:gd name="connsiteX1" fmla="*/ 5562012 w 5562012"/>
              <a:gd name="connsiteY1" fmla="*/ 231810 h 462198"/>
              <a:gd name="connsiteX2" fmla="*/ 5331624 w 5562012"/>
              <a:gd name="connsiteY2" fmla="*/ 462198 h 462198"/>
              <a:gd name="connsiteX3" fmla="*/ 5331624 w 5562012"/>
              <a:gd name="connsiteY3" fmla="*/ 332783 h 462198"/>
              <a:gd name="connsiteX4" fmla="*/ 0 w 5562012"/>
              <a:gd name="connsiteY4" fmla="*/ 332783 h 462198"/>
              <a:gd name="connsiteX5" fmla="*/ 0 w 5562012"/>
              <a:gd name="connsiteY5" fmla="*/ 129416 h 462198"/>
              <a:gd name="connsiteX6" fmla="*/ 5331624 w 5562012"/>
              <a:gd name="connsiteY6" fmla="*/ 129416 h 46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012" h="462198">
                <a:moveTo>
                  <a:pt x="5331624" y="0"/>
                </a:moveTo>
                <a:lnTo>
                  <a:pt x="5562012" y="231810"/>
                </a:lnTo>
                <a:lnTo>
                  <a:pt x="5331624" y="462198"/>
                </a:lnTo>
                <a:lnTo>
                  <a:pt x="5331624" y="332783"/>
                </a:lnTo>
                <a:lnTo>
                  <a:pt x="0" y="332783"/>
                </a:lnTo>
                <a:lnTo>
                  <a:pt x="0" y="129416"/>
                </a:lnTo>
                <a:lnTo>
                  <a:pt x="5331624" y="1294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999626" y="3355164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Statement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99626" y="4133613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80897" y="5582380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Methodology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80897" y="6360829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73756" y="7699938"/>
            <a:ext cx="507046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673756" y="8478387"/>
            <a:ext cx="5070461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4732338" y="4476751"/>
            <a:ext cx="1241425" cy="1874837"/>
          </a:xfrm>
          <a:custGeom>
            <a:avLst/>
            <a:gdLst>
              <a:gd name="T0" fmla="*/ 753 w 1422"/>
              <a:gd name="T1" fmla="*/ 13 h 2147"/>
              <a:gd name="T2" fmla="*/ 0 w 1422"/>
              <a:gd name="T3" fmla="*/ 715 h 2147"/>
              <a:gd name="T4" fmla="*/ 56 w 1422"/>
              <a:gd name="T5" fmla="*/ 994 h 2147"/>
              <a:gd name="T6" fmla="*/ 132 w 1422"/>
              <a:gd name="T7" fmla="*/ 1125 h 2147"/>
              <a:gd name="T8" fmla="*/ 365 w 1422"/>
              <a:gd name="T9" fmla="*/ 1636 h 2147"/>
              <a:gd name="T10" fmla="*/ 405 w 1422"/>
              <a:gd name="T11" fmla="*/ 1773 h 2147"/>
              <a:gd name="T12" fmla="*/ 405 w 1422"/>
              <a:gd name="T13" fmla="*/ 1884 h 2147"/>
              <a:gd name="T14" fmla="*/ 405 w 1422"/>
              <a:gd name="T15" fmla="*/ 1948 h 2147"/>
              <a:gd name="T16" fmla="*/ 585 w 1422"/>
              <a:gd name="T17" fmla="*/ 2147 h 2147"/>
              <a:gd name="T18" fmla="*/ 942 w 1422"/>
              <a:gd name="T19" fmla="*/ 2031 h 2147"/>
              <a:gd name="T20" fmla="*/ 1000 w 1422"/>
              <a:gd name="T21" fmla="*/ 1926 h 2147"/>
              <a:gd name="T22" fmla="*/ 1000 w 1422"/>
              <a:gd name="T23" fmla="*/ 1816 h 2147"/>
              <a:gd name="T24" fmla="*/ 1000 w 1422"/>
              <a:gd name="T25" fmla="*/ 1688 h 2147"/>
              <a:gd name="T26" fmla="*/ 1120 w 1422"/>
              <a:gd name="T27" fmla="*/ 1414 h 2147"/>
              <a:gd name="T28" fmla="*/ 1275 w 1422"/>
              <a:gd name="T29" fmla="*/ 1139 h 2147"/>
              <a:gd name="T30" fmla="*/ 1346 w 1422"/>
              <a:gd name="T31" fmla="*/ 999 h 2147"/>
              <a:gd name="T32" fmla="*/ 1353 w 1422"/>
              <a:gd name="T33" fmla="*/ 989 h 2147"/>
              <a:gd name="T34" fmla="*/ 1387 w 1422"/>
              <a:gd name="T35" fmla="*/ 549 h 2147"/>
              <a:gd name="T36" fmla="*/ 585 w 1422"/>
              <a:gd name="T37" fmla="*/ 2105 h 2147"/>
              <a:gd name="T38" fmla="*/ 900 w 1422"/>
              <a:gd name="T39" fmla="*/ 2037 h 2147"/>
              <a:gd name="T40" fmla="*/ 958 w 1422"/>
              <a:gd name="T41" fmla="*/ 1948 h 2147"/>
              <a:gd name="T42" fmla="*/ 494 w 1422"/>
              <a:gd name="T43" fmla="*/ 1995 h 2147"/>
              <a:gd name="T44" fmla="*/ 448 w 1422"/>
              <a:gd name="T45" fmla="*/ 1926 h 2147"/>
              <a:gd name="T46" fmla="*/ 958 w 1422"/>
              <a:gd name="T47" fmla="*/ 1948 h 2147"/>
              <a:gd name="T48" fmla="*/ 448 w 1422"/>
              <a:gd name="T49" fmla="*/ 1884 h 2147"/>
              <a:gd name="T50" fmla="*/ 958 w 1422"/>
              <a:gd name="T51" fmla="*/ 1816 h 2147"/>
              <a:gd name="T52" fmla="*/ 958 w 1422"/>
              <a:gd name="T53" fmla="*/ 1705 h 2147"/>
              <a:gd name="T54" fmla="*/ 448 w 1422"/>
              <a:gd name="T55" fmla="*/ 1773 h 2147"/>
              <a:gd name="T56" fmla="*/ 461 w 1422"/>
              <a:gd name="T57" fmla="*/ 1705 h 2147"/>
              <a:gd name="T58" fmla="*/ 808 w 1422"/>
              <a:gd name="T59" fmla="*/ 1705 h 2147"/>
              <a:gd name="T60" fmla="*/ 958 w 1422"/>
              <a:gd name="T61" fmla="*/ 1705 h 2147"/>
              <a:gd name="T62" fmla="*/ 541 w 1422"/>
              <a:gd name="T63" fmla="*/ 1040 h 2147"/>
              <a:gd name="T64" fmla="*/ 714 w 1422"/>
              <a:gd name="T65" fmla="*/ 1138 h 2147"/>
              <a:gd name="T66" fmla="*/ 789 w 1422"/>
              <a:gd name="T67" fmla="*/ 1182 h 2147"/>
              <a:gd name="T68" fmla="*/ 787 w 1422"/>
              <a:gd name="T69" fmla="*/ 1663 h 2147"/>
              <a:gd name="T70" fmla="*/ 619 w 1422"/>
              <a:gd name="T71" fmla="*/ 1192 h 2147"/>
              <a:gd name="T72" fmla="*/ 1313 w 1422"/>
              <a:gd name="T73" fmla="*/ 972 h 2147"/>
              <a:gd name="T74" fmla="*/ 1241 w 1422"/>
              <a:gd name="T75" fmla="*/ 1097 h 2147"/>
              <a:gd name="T76" fmla="*/ 1082 w 1422"/>
              <a:gd name="T77" fmla="*/ 1397 h 2147"/>
              <a:gd name="T78" fmla="*/ 944 w 1422"/>
              <a:gd name="T79" fmla="*/ 1663 h 2147"/>
              <a:gd name="T80" fmla="*/ 829 w 1422"/>
              <a:gd name="T81" fmla="*/ 1197 h 2147"/>
              <a:gd name="T82" fmla="*/ 936 w 1422"/>
              <a:gd name="T83" fmla="*/ 963 h 2147"/>
              <a:gd name="T84" fmla="*/ 703 w 1422"/>
              <a:gd name="T85" fmla="*/ 1095 h 2147"/>
              <a:gd name="T86" fmla="*/ 470 w 1422"/>
              <a:gd name="T87" fmla="*/ 963 h 2147"/>
              <a:gd name="T88" fmla="*/ 577 w 1422"/>
              <a:gd name="T89" fmla="*/ 1197 h 2147"/>
              <a:gd name="T90" fmla="*/ 461 w 1422"/>
              <a:gd name="T91" fmla="*/ 1663 h 2147"/>
              <a:gd name="T92" fmla="*/ 324 w 1422"/>
              <a:gd name="T93" fmla="*/ 1397 h 2147"/>
              <a:gd name="T94" fmla="*/ 96 w 1422"/>
              <a:gd name="T95" fmla="*/ 976 h 2147"/>
              <a:gd name="T96" fmla="*/ 42 w 1422"/>
              <a:gd name="T97" fmla="*/ 715 h 2147"/>
              <a:gd name="T98" fmla="*/ 750 w 1422"/>
              <a:gd name="T99" fmla="*/ 55 h 2147"/>
              <a:gd name="T100" fmla="*/ 1313 w 1422"/>
              <a:gd name="T101" fmla="*/ 972 h 2147"/>
              <a:gd name="T102" fmla="*/ 884 w 1422"/>
              <a:gd name="T103" fmla="*/ 292 h 2147"/>
              <a:gd name="T104" fmla="*/ 229 w 1422"/>
              <a:gd name="T105" fmla="*/ 767 h 2147"/>
              <a:gd name="T106" fmla="*/ 187 w 1422"/>
              <a:gd name="T107" fmla="*/ 767 h 2147"/>
              <a:gd name="T108" fmla="*/ 898 w 1422"/>
              <a:gd name="T109" fmla="*/ 251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22" h="2147">
                <a:moveTo>
                  <a:pt x="1387" y="549"/>
                </a:moveTo>
                <a:cubicBezTo>
                  <a:pt x="1317" y="255"/>
                  <a:pt x="1056" y="35"/>
                  <a:pt x="753" y="13"/>
                </a:cubicBezTo>
                <a:cubicBezTo>
                  <a:pt x="556" y="0"/>
                  <a:pt x="367" y="66"/>
                  <a:pt x="223" y="200"/>
                </a:cubicBezTo>
                <a:cubicBezTo>
                  <a:pt x="81" y="333"/>
                  <a:pt x="0" y="521"/>
                  <a:pt x="0" y="715"/>
                </a:cubicBezTo>
                <a:cubicBezTo>
                  <a:pt x="0" y="811"/>
                  <a:pt x="19" y="904"/>
                  <a:pt x="56" y="992"/>
                </a:cubicBezTo>
                <a:cubicBezTo>
                  <a:pt x="56" y="994"/>
                  <a:pt x="56" y="994"/>
                  <a:pt x="56" y="994"/>
                </a:cubicBezTo>
                <a:cubicBezTo>
                  <a:pt x="59" y="997"/>
                  <a:pt x="59" y="997"/>
                  <a:pt x="59" y="997"/>
                </a:cubicBezTo>
                <a:cubicBezTo>
                  <a:pt x="68" y="1013"/>
                  <a:pt x="97" y="1063"/>
                  <a:pt x="132" y="1125"/>
                </a:cubicBezTo>
                <a:cubicBezTo>
                  <a:pt x="187" y="1223"/>
                  <a:pt x="258" y="1352"/>
                  <a:pt x="286" y="1414"/>
                </a:cubicBezTo>
                <a:cubicBezTo>
                  <a:pt x="305" y="1459"/>
                  <a:pt x="340" y="1559"/>
                  <a:pt x="365" y="1636"/>
                </a:cubicBezTo>
                <a:cubicBezTo>
                  <a:pt x="373" y="1658"/>
                  <a:pt x="387" y="1676"/>
                  <a:pt x="405" y="1688"/>
                </a:cubicBezTo>
                <a:cubicBezTo>
                  <a:pt x="405" y="1773"/>
                  <a:pt x="405" y="1773"/>
                  <a:pt x="405" y="1773"/>
                </a:cubicBezTo>
                <a:cubicBezTo>
                  <a:pt x="405" y="1816"/>
                  <a:pt x="405" y="1816"/>
                  <a:pt x="405" y="1816"/>
                </a:cubicBezTo>
                <a:cubicBezTo>
                  <a:pt x="405" y="1884"/>
                  <a:pt x="405" y="1884"/>
                  <a:pt x="405" y="1884"/>
                </a:cubicBezTo>
                <a:cubicBezTo>
                  <a:pt x="405" y="1926"/>
                  <a:pt x="405" y="1926"/>
                  <a:pt x="405" y="1926"/>
                </a:cubicBezTo>
                <a:cubicBezTo>
                  <a:pt x="405" y="1948"/>
                  <a:pt x="405" y="1948"/>
                  <a:pt x="405" y="1948"/>
                </a:cubicBezTo>
                <a:cubicBezTo>
                  <a:pt x="405" y="1986"/>
                  <a:pt x="430" y="2018"/>
                  <a:pt x="464" y="2031"/>
                </a:cubicBezTo>
                <a:cubicBezTo>
                  <a:pt x="467" y="2096"/>
                  <a:pt x="520" y="2147"/>
                  <a:pt x="585" y="2147"/>
                </a:cubicBezTo>
                <a:cubicBezTo>
                  <a:pt x="820" y="2147"/>
                  <a:pt x="820" y="2147"/>
                  <a:pt x="820" y="2147"/>
                </a:cubicBezTo>
                <a:cubicBezTo>
                  <a:pt x="886" y="2147"/>
                  <a:pt x="939" y="2096"/>
                  <a:pt x="942" y="2031"/>
                </a:cubicBezTo>
                <a:cubicBezTo>
                  <a:pt x="976" y="2019"/>
                  <a:pt x="1000" y="1986"/>
                  <a:pt x="1000" y="1948"/>
                </a:cubicBezTo>
                <a:cubicBezTo>
                  <a:pt x="1000" y="1926"/>
                  <a:pt x="1000" y="1926"/>
                  <a:pt x="1000" y="1926"/>
                </a:cubicBezTo>
                <a:cubicBezTo>
                  <a:pt x="1000" y="1884"/>
                  <a:pt x="1000" y="1884"/>
                  <a:pt x="1000" y="1884"/>
                </a:cubicBezTo>
                <a:cubicBezTo>
                  <a:pt x="1000" y="1816"/>
                  <a:pt x="1000" y="1816"/>
                  <a:pt x="1000" y="1816"/>
                </a:cubicBezTo>
                <a:cubicBezTo>
                  <a:pt x="1000" y="1773"/>
                  <a:pt x="1000" y="1773"/>
                  <a:pt x="1000" y="1773"/>
                </a:cubicBezTo>
                <a:cubicBezTo>
                  <a:pt x="1000" y="1688"/>
                  <a:pt x="1000" y="1688"/>
                  <a:pt x="1000" y="1688"/>
                </a:cubicBezTo>
                <a:cubicBezTo>
                  <a:pt x="1019" y="1676"/>
                  <a:pt x="1033" y="1658"/>
                  <a:pt x="1041" y="1636"/>
                </a:cubicBezTo>
                <a:cubicBezTo>
                  <a:pt x="1076" y="1528"/>
                  <a:pt x="1105" y="1449"/>
                  <a:pt x="1120" y="1414"/>
                </a:cubicBezTo>
                <a:cubicBezTo>
                  <a:pt x="1148" y="1351"/>
                  <a:pt x="1221" y="1219"/>
                  <a:pt x="1266" y="1139"/>
                </a:cubicBezTo>
                <a:cubicBezTo>
                  <a:pt x="1275" y="1139"/>
                  <a:pt x="1275" y="1139"/>
                  <a:pt x="1275" y="1139"/>
                </a:cubicBezTo>
                <a:cubicBezTo>
                  <a:pt x="1275" y="1123"/>
                  <a:pt x="1275" y="1123"/>
                  <a:pt x="1275" y="1123"/>
                </a:cubicBezTo>
                <a:cubicBezTo>
                  <a:pt x="1308" y="1063"/>
                  <a:pt x="1336" y="1015"/>
                  <a:pt x="1346" y="999"/>
                </a:cubicBezTo>
                <a:cubicBezTo>
                  <a:pt x="1347" y="997"/>
                  <a:pt x="1348" y="995"/>
                  <a:pt x="1349" y="993"/>
                </a:cubicBezTo>
                <a:cubicBezTo>
                  <a:pt x="1353" y="989"/>
                  <a:pt x="1353" y="989"/>
                  <a:pt x="1353" y="989"/>
                </a:cubicBezTo>
                <a:cubicBezTo>
                  <a:pt x="1353" y="985"/>
                  <a:pt x="1353" y="985"/>
                  <a:pt x="1353" y="985"/>
                </a:cubicBezTo>
                <a:cubicBezTo>
                  <a:pt x="1410" y="847"/>
                  <a:pt x="1422" y="696"/>
                  <a:pt x="1387" y="549"/>
                </a:cubicBezTo>
                <a:close/>
                <a:moveTo>
                  <a:pt x="820" y="2105"/>
                </a:moveTo>
                <a:cubicBezTo>
                  <a:pt x="585" y="2105"/>
                  <a:pt x="585" y="2105"/>
                  <a:pt x="585" y="2105"/>
                </a:cubicBezTo>
                <a:cubicBezTo>
                  <a:pt x="545" y="2105"/>
                  <a:pt x="512" y="2075"/>
                  <a:pt x="506" y="2037"/>
                </a:cubicBezTo>
                <a:cubicBezTo>
                  <a:pt x="900" y="2037"/>
                  <a:pt x="900" y="2037"/>
                  <a:pt x="900" y="2037"/>
                </a:cubicBezTo>
                <a:cubicBezTo>
                  <a:pt x="894" y="2075"/>
                  <a:pt x="861" y="2105"/>
                  <a:pt x="820" y="2105"/>
                </a:cubicBezTo>
                <a:close/>
                <a:moveTo>
                  <a:pt x="958" y="1948"/>
                </a:moveTo>
                <a:cubicBezTo>
                  <a:pt x="958" y="1974"/>
                  <a:pt x="937" y="1995"/>
                  <a:pt x="912" y="1995"/>
                </a:cubicBezTo>
                <a:cubicBezTo>
                  <a:pt x="494" y="1995"/>
                  <a:pt x="494" y="1995"/>
                  <a:pt x="494" y="1995"/>
                </a:cubicBezTo>
                <a:cubicBezTo>
                  <a:pt x="468" y="1995"/>
                  <a:pt x="448" y="1974"/>
                  <a:pt x="448" y="1948"/>
                </a:cubicBezTo>
                <a:cubicBezTo>
                  <a:pt x="448" y="1926"/>
                  <a:pt x="448" y="1926"/>
                  <a:pt x="448" y="1926"/>
                </a:cubicBezTo>
                <a:cubicBezTo>
                  <a:pt x="958" y="1926"/>
                  <a:pt x="958" y="1926"/>
                  <a:pt x="958" y="1926"/>
                </a:cubicBezTo>
                <a:lnTo>
                  <a:pt x="958" y="1948"/>
                </a:lnTo>
                <a:close/>
                <a:moveTo>
                  <a:pt x="958" y="1884"/>
                </a:moveTo>
                <a:cubicBezTo>
                  <a:pt x="448" y="1884"/>
                  <a:pt x="448" y="1884"/>
                  <a:pt x="448" y="1884"/>
                </a:cubicBezTo>
                <a:cubicBezTo>
                  <a:pt x="448" y="1816"/>
                  <a:pt x="448" y="1816"/>
                  <a:pt x="448" y="1816"/>
                </a:cubicBezTo>
                <a:cubicBezTo>
                  <a:pt x="958" y="1816"/>
                  <a:pt x="958" y="1816"/>
                  <a:pt x="958" y="1816"/>
                </a:cubicBezTo>
                <a:lnTo>
                  <a:pt x="958" y="1884"/>
                </a:lnTo>
                <a:close/>
                <a:moveTo>
                  <a:pt x="958" y="1705"/>
                </a:moveTo>
                <a:cubicBezTo>
                  <a:pt x="958" y="1773"/>
                  <a:pt x="958" y="1773"/>
                  <a:pt x="958" y="1773"/>
                </a:cubicBezTo>
                <a:cubicBezTo>
                  <a:pt x="448" y="1773"/>
                  <a:pt x="448" y="1773"/>
                  <a:pt x="448" y="1773"/>
                </a:cubicBezTo>
                <a:cubicBezTo>
                  <a:pt x="448" y="1705"/>
                  <a:pt x="448" y="1705"/>
                  <a:pt x="448" y="1705"/>
                </a:cubicBezTo>
                <a:cubicBezTo>
                  <a:pt x="461" y="1705"/>
                  <a:pt x="461" y="1705"/>
                  <a:pt x="461" y="1705"/>
                </a:cubicBezTo>
                <a:cubicBezTo>
                  <a:pt x="598" y="1705"/>
                  <a:pt x="598" y="1705"/>
                  <a:pt x="598" y="1705"/>
                </a:cubicBezTo>
                <a:cubicBezTo>
                  <a:pt x="808" y="1705"/>
                  <a:pt x="808" y="1705"/>
                  <a:pt x="808" y="1705"/>
                </a:cubicBezTo>
                <a:cubicBezTo>
                  <a:pt x="944" y="1705"/>
                  <a:pt x="944" y="1705"/>
                  <a:pt x="944" y="1705"/>
                </a:cubicBezTo>
                <a:lnTo>
                  <a:pt x="958" y="1705"/>
                </a:lnTo>
                <a:close/>
                <a:moveTo>
                  <a:pt x="616" y="1182"/>
                </a:moveTo>
                <a:cubicBezTo>
                  <a:pt x="541" y="1040"/>
                  <a:pt x="541" y="1040"/>
                  <a:pt x="541" y="1040"/>
                </a:cubicBezTo>
                <a:cubicBezTo>
                  <a:pt x="691" y="1138"/>
                  <a:pt x="691" y="1138"/>
                  <a:pt x="691" y="1138"/>
                </a:cubicBezTo>
                <a:cubicBezTo>
                  <a:pt x="698" y="1142"/>
                  <a:pt x="707" y="1142"/>
                  <a:pt x="714" y="1138"/>
                </a:cubicBezTo>
                <a:cubicBezTo>
                  <a:pt x="865" y="1040"/>
                  <a:pt x="865" y="1040"/>
                  <a:pt x="865" y="1040"/>
                </a:cubicBezTo>
                <a:cubicBezTo>
                  <a:pt x="789" y="1182"/>
                  <a:pt x="789" y="1182"/>
                  <a:pt x="789" y="1182"/>
                </a:cubicBezTo>
                <a:cubicBezTo>
                  <a:pt x="788" y="1185"/>
                  <a:pt x="787" y="1189"/>
                  <a:pt x="787" y="1192"/>
                </a:cubicBezTo>
                <a:cubicBezTo>
                  <a:pt x="787" y="1663"/>
                  <a:pt x="787" y="1663"/>
                  <a:pt x="787" y="1663"/>
                </a:cubicBezTo>
                <a:cubicBezTo>
                  <a:pt x="619" y="1663"/>
                  <a:pt x="619" y="1663"/>
                  <a:pt x="619" y="1663"/>
                </a:cubicBezTo>
                <a:cubicBezTo>
                  <a:pt x="619" y="1192"/>
                  <a:pt x="619" y="1192"/>
                  <a:pt x="619" y="1192"/>
                </a:cubicBezTo>
                <a:cubicBezTo>
                  <a:pt x="619" y="1189"/>
                  <a:pt x="618" y="1185"/>
                  <a:pt x="616" y="1182"/>
                </a:cubicBezTo>
                <a:close/>
                <a:moveTo>
                  <a:pt x="1313" y="972"/>
                </a:moveTo>
                <a:cubicBezTo>
                  <a:pt x="1310" y="976"/>
                  <a:pt x="1310" y="976"/>
                  <a:pt x="1310" y="976"/>
                </a:cubicBezTo>
                <a:cubicBezTo>
                  <a:pt x="1300" y="993"/>
                  <a:pt x="1273" y="1039"/>
                  <a:pt x="1241" y="1097"/>
                </a:cubicBezTo>
                <a:cubicBezTo>
                  <a:pt x="1235" y="1107"/>
                  <a:pt x="1235" y="1107"/>
                  <a:pt x="1235" y="1107"/>
                </a:cubicBezTo>
                <a:cubicBezTo>
                  <a:pt x="1190" y="1187"/>
                  <a:pt x="1111" y="1329"/>
                  <a:pt x="1082" y="1397"/>
                </a:cubicBezTo>
                <a:cubicBezTo>
                  <a:pt x="1061" y="1443"/>
                  <a:pt x="1026" y="1545"/>
                  <a:pt x="1001" y="1622"/>
                </a:cubicBezTo>
                <a:cubicBezTo>
                  <a:pt x="993" y="1647"/>
                  <a:pt x="970" y="1663"/>
                  <a:pt x="944" y="1663"/>
                </a:cubicBezTo>
                <a:cubicBezTo>
                  <a:pt x="829" y="1663"/>
                  <a:pt x="829" y="1663"/>
                  <a:pt x="829" y="1663"/>
                </a:cubicBezTo>
                <a:cubicBezTo>
                  <a:pt x="829" y="1197"/>
                  <a:pt x="829" y="1197"/>
                  <a:pt x="829" y="1197"/>
                </a:cubicBezTo>
                <a:cubicBezTo>
                  <a:pt x="940" y="989"/>
                  <a:pt x="940" y="989"/>
                  <a:pt x="940" y="989"/>
                </a:cubicBezTo>
                <a:cubicBezTo>
                  <a:pt x="945" y="980"/>
                  <a:pt x="943" y="970"/>
                  <a:pt x="936" y="963"/>
                </a:cubicBezTo>
                <a:cubicBezTo>
                  <a:pt x="929" y="957"/>
                  <a:pt x="918" y="956"/>
                  <a:pt x="910" y="961"/>
                </a:cubicBezTo>
                <a:cubicBezTo>
                  <a:pt x="703" y="1095"/>
                  <a:pt x="703" y="1095"/>
                  <a:pt x="703" y="1095"/>
                </a:cubicBezTo>
                <a:cubicBezTo>
                  <a:pt x="495" y="961"/>
                  <a:pt x="495" y="961"/>
                  <a:pt x="495" y="961"/>
                </a:cubicBezTo>
                <a:cubicBezTo>
                  <a:pt x="487" y="956"/>
                  <a:pt x="477" y="957"/>
                  <a:pt x="470" y="963"/>
                </a:cubicBezTo>
                <a:cubicBezTo>
                  <a:pt x="463" y="970"/>
                  <a:pt x="461" y="980"/>
                  <a:pt x="465" y="989"/>
                </a:cubicBezTo>
                <a:cubicBezTo>
                  <a:pt x="577" y="1197"/>
                  <a:pt x="577" y="1197"/>
                  <a:pt x="577" y="1197"/>
                </a:cubicBezTo>
                <a:cubicBezTo>
                  <a:pt x="577" y="1663"/>
                  <a:pt x="577" y="1663"/>
                  <a:pt x="577" y="1663"/>
                </a:cubicBezTo>
                <a:cubicBezTo>
                  <a:pt x="461" y="1663"/>
                  <a:pt x="461" y="1663"/>
                  <a:pt x="461" y="1663"/>
                </a:cubicBezTo>
                <a:cubicBezTo>
                  <a:pt x="436" y="1663"/>
                  <a:pt x="413" y="1647"/>
                  <a:pt x="405" y="1622"/>
                </a:cubicBezTo>
                <a:cubicBezTo>
                  <a:pt x="380" y="1545"/>
                  <a:pt x="345" y="1443"/>
                  <a:pt x="324" y="1397"/>
                </a:cubicBezTo>
                <a:cubicBezTo>
                  <a:pt x="296" y="1334"/>
                  <a:pt x="224" y="1203"/>
                  <a:pt x="169" y="1104"/>
                </a:cubicBezTo>
                <a:cubicBezTo>
                  <a:pt x="134" y="1042"/>
                  <a:pt x="105" y="992"/>
                  <a:pt x="96" y="976"/>
                </a:cubicBezTo>
                <a:cubicBezTo>
                  <a:pt x="94" y="974"/>
                  <a:pt x="94" y="974"/>
                  <a:pt x="94" y="974"/>
                </a:cubicBezTo>
                <a:cubicBezTo>
                  <a:pt x="59" y="892"/>
                  <a:pt x="42" y="805"/>
                  <a:pt x="42" y="715"/>
                </a:cubicBezTo>
                <a:cubicBezTo>
                  <a:pt x="42" y="532"/>
                  <a:pt x="118" y="356"/>
                  <a:pt x="252" y="231"/>
                </a:cubicBezTo>
                <a:cubicBezTo>
                  <a:pt x="388" y="105"/>
                  <a:pt x="564" y="42"/>
                  <a:pt x="750" y="55"/>
                </a:cubicBezTo>
                <a:cubicBezTo>
                  <a:pt x="1035" y="75"/>
                  <a:pt x="1280" y="282"/>
                  <a:pt x="1346" y="558"/>
                </a:cubicBezTo>
                <a:cubicBezTo>
                  <a:pt x="1379" y="698"/>
                  <a:pt x="1367" y="841"/>
                  <a:pt x="1313" y="972"/>
                </a:cubicBezTo>
                <a:close/>
                <a:moveTo>
                  <a:pt x="911" y="278"/>
                </a:moveTo>
                <a:cubicBezTo>
                  <a:pt x="907" y="289"/>
                  <a:pt x="895" y="295"/>
                  <a:pt x="884" y="292"/>
                </a:cubicBezTo>
                <a:cubicBezTo>
                  <a:pt x="834" y="275"/>
                  <a:pt x="782" y="267"/>
                  <a:pt x="729" y="267"/>
                </a:cubicBezTo>
                <a:cubicBezTo>
                  <a:pt x="453" y="267"/>
                  <a:pt x="229" y="491"/>
                  <a:pt x="229" y="767"/>
                </a:cubicBezTo>
                <a:cubicBezTo>
                  <a:pt x="229" y="778"/>
                  <a:pt x="219" y="788"/>
                  <a:pt x="208" y="788"/>
                </a:cubicBezTo>
                <a:cubicBezTo>
                  <a:pt x="196" y="788"/>
                  <a:pt x="187" y="778"/>
                  <a:pt x="187" y="767"/>
                </a:cubicBezTo>
                <a:cubicBezTo>
                  <a:pt x="187" y="468"/>
                  <a:pt x="430" y="225"/>
                  <a:pt x="729" y="225"/>
                </a:cubicBezTo>
                <a:cubicBezTo>
                  <a:pt x="786" y="225"/>
                  <a:pt x="843" y="234"/>
                  <a:pt x="898" y="251"/>
                </a:cubicBezTo>
                <a:cubicBezTo>
                  <a:pt x="909" y="255"/>
                  <a:pt x="915" y="267"/>
                  <a:pt x="911" y="2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30"/>
          <p:cNvSpPr>
            <a:spLocks noEditPoints="1"/>
          </p:cNvSpPr>
          <p:nvPr/>
        </p:nvSpPr>
        <p:spPr bwMode="auto">
          <a:xfrm>
            <a:off x="9808395" y="9184264"/>
            <a:ext cx="1666824" cy="1505386"/>
          </a:xfrm>
          <a:custGeom>
            <a:avLst/>
            <a:gdLst>
              <a:gd name="T0" fmla="*/ 2581 w 3659"/>
              <a:gd name="T1" fmla="*/ 193 h 3301"/>
              <a:gd name="T2" fmla="*/ 1056 w 3659"/>
              <a:gd name="T3" fmla="*/ 182 h 3301"/>
              <a:gd name="T4" fmla="*/ 337 w 3659"/>
              <a:gd name="T5" fmla="*/ 905 h 3301"/>
              <a:gd name="T6" fmla="*/ 6 w 3659"/>
              <a:gd name="T7" fmla="*/ 1528 h 3301"/>
              <a:gd name="T8" fmla="*/ 3329 w 3659"/>
              <a:gd name="T9" fmla="*/ 2295 h 3301"/>
              <a:gd name="T10" fmla="*/ 3658 w 3659"/>
              <a:gd name="T11" fmla="*/ 1208 h 3301"/>
              <a:gd name="T12" fmla="*/ 508 w 3659"/>
              <a:gd name="T13" fmla="*/ 1193 h 3301"/>
              <a:gd name="T14" fmla="*/ 708 w 3659"/>
              <a:gd name="T15" fmla="*/ 1994 h 3301"/>
              <a:gd name="T16" fmla="*/ 2383 w 3659"/>
              <a:gd name="T17" fmla="*/ 1349 h 3301"/>
              <a:gd name="T18" fmla="*/ 1809 w 3659"/>
              <a:gd name="T19" fmla="*/ 606 h 3301"/>
              <a:gd name="T20" fmla="*/ 2362 w 3659"/>
              <a:gd name="T21" fmla="*/ 1328 h 3301"/>
              <a:gd name="T22" fmla="*/ 1612 w 3659"/>
              <a:gd name="T23" fmla="*/ 1454 h 3301"/>
              <a:gd name="T24" fmla="*/ 1032 w 3659"/>
              <a:gd name="T25" fmla="*/ 1314 h 3301"/>
              <a:gd name="T26" fmla="*/ 1032 w 3659"/>
              <a:gd name="T27" fmla="*/ 1314 h 3301"/>
              <a:gd name="T28" fmla="*/ 1659 w 3659"/>
              <a:gd name="T29" fmla="*/ 505 h 3301"/>
              <a:gd name="T30" fmla="*/ 1814 w 3659"/>
              <a:gd name="T31" fmla="*/ 70 h 3301"/>
              <a:gd name="T32" fmla="*/ 2529 w 3659"/>
              <a:gd name="T33" fmla="*/ 379 h 3301"/>
              <a:gd name="T34" fmla="*/ 1217 w 3659"/>
              <a:gd name="T35" fmla="*/ 448 h 3301"/>
              <a:gd name="T36" fmla="*/ 964 w 3659"/>
              <a:gd name="T37" fmla="*/ 1299 h 3301"/>
              <a:gd name="T38" fmla="*/ 1406 w 3659"/>
              <a:gd name="T39" fmla="*/ 2188 h 3301"/>
              <a:gd name="T40" fmla="*/ 1809 w 3659"/>
              <a:gd name="T41" fmla="*/ 2135 h 3301"/>
              <a:gd name="T42" fmla="*/ 1809 w 3659"/>
              <a:gd name="T43" fmla="*/ 1458 h 3301"/>
              <a:gd name="T44" fmla="*/ 1940 w 3659"/>
              <a:gd name="T45" fmla="*/ 2133 h 3301"/>
              <a:gd name="T46" fmla="*/ 2466 w 3659"/>
              <a:gd name="T47" fmla="*/ 1651 h 3301"/>
              <a:gd name="T48" fmla="*/ 2968 w 3659"/>
              <a:gd name="T49" fmla="*/ 1193 h 3301"/>
              <a:gd name="T50" fmla="*/ 3323 w 3659"/>
              <a:gd name="T51" fmla="*/ 1194 h 3301"/>
              <a:gd name="T52" fmla="*/ 3214 w 3659"/>
              <a:gd name="T53" fmla="*/ 926 h 3301"/>
              <a:gd name="T54" fmla="*/ 2641 w 3659"/>
              <a:gd name="T55" fmla="*/ 308 h 3301"/>
              <a:gd name="T56" fmla="*/ 2572 w 3659"/>
              <a:gd name="T57" fmla="*/ 308 h 3301"/>
              <a:gd name="T58" fmla="*/ 977 w 3659"/>
              <a:gd name="T59" fmla="*/ 307 h 3301"/>
              <a:gd name="T60" fmla="*/ 401 w 3659"/>
              <a:gd name="T61" fmla="*/ 947 h 3301"/>
              <a:gd name="T62" fmla="*/ 448 w 3659"/>
              <a:gd name="T63" fmla="*/ 1150 h 3301"/>
              <a:gd name="T64" fmla="*/ 228 w 3659"/>
              <a:gd name="T65" fmla="*/ 1651 h 3301"/>
              <a:gd name="T66" fmla="*/ 1734 w 3659"/>
              <a:gd name="T67" fmla="*/ 3224 h 3301"/>
              <a:gd name="T68" fmla="*/ 1809 w 3659"/>
              <a:gd name="T69" fmla="*/ 2871 h 3301"/>
              <a:gd name="T70" fmla="*/ 1809 w 3659"/>
              <a:gd name="T71" fmla="*/ 2871 h 3301"/>
              <a:gd name="T72" fmla="*/ 2265 w 3659"/>
              <a:gd name="T73" fmla="*/ 2847 h 3301"/>
              <a:gd name="T74" fmla="*/ 2374 w 3659"/>
              <a:gd name="T75" fmla="*/ 2763 h 3301"/>
              <a:gd name="T76" fmla="*/ 1491 w 3659"/>
              <a:gd name="T77" fmla="*/ 3189 h 3301"/>
              <a:gd name="T78" fmla="*/ 753 w 3659"/>
              <a:gd name="T79" fmla="*/ 2647 h 3301"/>
              <a:gd name="T80" fmla="*/ 459 w 3659"/>
              <a:gd name="T81" fmla="*/ 2477 h 3301"/>
              <a:gd name="T82" fmla="*/ 709 w 3659"/>
              <a:gd name="T83" fmla="*/ 2705 h 3301"/>
              <a:gd name="T84" fmla="*/ 2762 w 3659"/>
              <a:gd name="T85" fmla="*/ 2753 h 3301"/>
              <a:gd name="T86" fmla="*/ 2820 w 3659"/>
              <a:gd name="T87" fmla="*/ 2663 h 3301"/>
              <a:gd name="T88" fmla="*/ 3154 w 3659"/>
              <a:gd name="T89" fmla="*/ 2482 h 3301"/>
              <a:gd name="T90" fmla="*/ 3277 w 3659"/>
              <a:gd name="T91" fmla="*/ 2145 h 3301"/>
              <a:gd name="T92" fmla="*/ 1607 w 3659"/>
              <a:gd name="T93" fmla="*/ 2797 h 3301"/>
              <a:gd name="T94" fmla="*/ 243 w 3659"/>
              <a:gd name="T95" fmla="*/ 1893 h 3301"/>
              <a:gd name="T96" fmla="*/ 172 w 3659"/>
              <a:gd name="T97" fmla="*/ 1710 h 3301"/>
              <a:gd name="T98" fmla="*/ 408 w 3659"/>
              <a:gd name="T99" fmla="*/ 1900 h 3301"/>
              <a:gd name="T100" fmla="*/ 1656 w 3659"/>
              <a:gd name="T101" fmla="*/ 2257 h 3301"/>
              <a:gd name="T102" fmla="*/ 2689 w 3659"/>
              <a:gd name="T103" fmla="*/ 1593 h 3301"/>
              <a:gd name="T104" fmla="*/ 3496 w 3659"/>
              <a:gd name="T105" fmla="*/ 2364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59" h="3301">
                <a:moveTo>
                  <a:pt x="3648" y="1181"/>
                </a:moveTo>
                <a:cubicBezTo>
                  <a:pt x="3641" y="1173"/>
                  <a:pt x="3631" y="1170"/>
                  <a:pt x="3621" y="1171"/>
                </a:cubicBezTo>
                <a:cubicBezTo>
                  <a:pt x="3393" y="1189"/>
                  <a:pt x="3393" y="1189"/>
                  <a:pt x="3393" y="1189"/>
                </a:cubicBezTo>
                <a:cubicBezTo>
                  <a:pt x="3266" y="751"/>
                  <a:pt x="2967" y="397"/>
                  <a:pt x="2581" y="193"/>
                </a:cubicBezTo>
                <a:cubicBezTo>
                  <a:pt x="2578" y="190"/>
                  <a:pt x="2574" y="188"/>
                  <a:pt x="2571" y="187"/>
                </a:cubicBezTo>
                <a:cubicBezTo>
                  <a:pt x="2340" y="67"/>
                  <a:pt x="2081" y="0"/>
                  <a:pt x="1809" y="0"/>
                </a:cubicBezTo>
                <a:cubicBezTo>
                  <a:pt x="1806" y="0"/>
                  <a:pt x="1804" y="0"/>
                  <a:pt x="1801" y="0"/>
                </a:cubicBezTo>
                <a:cubicBezTo>
                  <a:pt x="1533" y="2"/>
                  <a:pt x="1280" y="67"/>
                  <a:pt x="1056" y="182"/>
                </a:cubicBezTo>
                <a:cubicBezTo>
                  <a:pt x="1050" y="183"/>
                  <a:pt x="1043" y="185"/>
                  <a:pt x="1038" y="190"/>
                </a:cubicBezTo>
                <a:cubicBezTo>
                  <a:pt x="1037" y="191"/>
                  <a:pt x="1036" y="192"/>
                  <a:pt x="1034" y="194"/>
                </a:cubicBezTo>
                <a:cubicBezTo>
                  <a:pt x="739" y="351"/>
                  <a:pt x="497" y="596"/>
                  <a:pt x="343" y="894"/>
                </a:cubicBezTo>
                <a:cubicBezTo>
                  <a:pt x="340" y="897"/>
                  <a:pt x="339" y="901"/>
                  <a:pt x="337" y="905"/>
                </a:cubicBezTo>
                <a:cubicBezTo>
                  <a:pt x="230" y="1115"/>
                  <a:pt x="167" y="1351"/>
                  <a:pt x="160" y="1602"/>
                </a:cubicBezTo>
                <a:cubicBezTo>
                  <a:pt x="126" y="1567"/>
                  <a:pt x="95" y="1532"/>
                  <a:pt x="65" y="1495"/>
                </a:cubicBezTo>
                <a:cubicBezTo>
                  <a:pt x="55" y="1482"/>
                  <a:pt x="36" y="1479"/>
                  <a:pt x="21" y="1487"/>
                </a:cubicBezTo>
                <a:cubicBezTo>
                  <a:pt x="7" y="1495"/>
                  <a:pt x="0" y="1513"/>
                  <a:pt x="6" y="1528"/>
                </a:cubicBezTo>
                <a:cubicBezTo>
                  <a:pt x="58" y="1675"/>
                  <a:pt x="117" y="1806"/>
                  <a:pt x="181" y="1923"/>
                </a:cubicBezTo>
                <a:cubicBezTo>
                  <a:pt x="311" y="2704"/>
                  <a:pt x="967" y="3275"/>
                  <a:pt x="1755" y="3300"/>
                </a:cubicBezTo>
                <a:cubicBezTo>
                  <a:pt x="1773" y="3301"/>
                  <a:pt x="1791" y="3301"/>
                  <a:pt x="1809" y="3301"/>
                </a:cubicBezTo>
                <a:cubicBezTo>
                  <a:pt x="2468" y="3301"/>
                  <a:pt x="3072" y="2899"/>
                  <a:pt x="3329" y="2295"/>
                </a:cubicBezTo>
                <a:cubicBezTo>
                  <a:pt x="3500" y="2466"/>
                  <a:pt x="3500" y="2466"/>
                  <a:pt x="3500" y="2466"/>
                </a:cubicBezTo>
                <a:cubicBezTo>
                  <a:pt x="3510" y="2476"/>
                  <a:pt x="3524" y="2479"/>
                  <a:pt x="3536" y="2474"/>
                </a:cubicBezTo>
                <a:cubicBezTo>
                  <a:pt x="3549" y="2469"/>
                  <a:pt x="3558" y="2458"/>
                  <a:pt x="3559" y="2444"/>
                </a:cubicBezTo>
                <a:cubicBezTo>
                  <a:pt x="3658" y="1208"/>
                  <a:pt x="3658" y="1208"/>
                  <a:pt x="3658" y="1208"/>
                </a:cubicBezTo>
                <a:cubicBezTo>
                  <a:pt x="3659" y="1198"/>
                  <a:pt x="3655" y="1188"/>
                  <a:pt x="3648" y="1181"/>
                </a:cubicBezTo>
                <a:close/>
                <a:moveTo>
                  <a:pt x="461" y="1853"/>
                </a:moveTo>
                <a:cubicBezTo>
                  <a:pt x="454" y="1786"/>
                  <a:pt x="450" y="1718"/>
                  <a:pt x="450" y="1651"/>
                </a:cubicBezTo>
                <a:cubicBezTo>
                  <a:pt x="450" y="1492"/>
                  <a:pt x="470" y="1338"/>
                  <a:pt x="508" y="1193"/>
                </a:cubicBezTo>
                <a:cubicBezTo>
                  <a:pt x="616" y="1263"/>
                  <a:pt x="770" y="1322"/>
                  <a:pt x="957" y="1367"/>
                </a:cubicBezTo>
                <a:cubicBezTo>
                  <a:pt x="949" y="1459"/>
                  <a:pt x="944" y="1554"/>
                  <a:pt x="944" y="1651"/>
                </a:cubicBezTo>
                <a:cubicBezTo>
                  <a:pt x="944" y="1789"/>
                  <a:pt x="953" y="1926"/>
                  <a:pt x="971" y="2059"/>
                </a:cubicBezTo>
                <a:cubicBezTo>
                  <a:pt x="878" y="2041"/>
                  <a:pt x="789" y="2019"/>
                  <a:pt x="708" y="1994"/>
                </a:cubicBezTo>
                <a:cubicBezTo>
                  <a:pt x="708" y="1994"/>
                  <a:pt x="708" y="1994"/>
                  <a:pt x="708" y="1994"/>
                </a:cubicBezTo>
                <a:cubicBezTo>
                  <a:pt x="622" y="1953"/>
                  <a:pt x="540" y="1905"/>
                  <a:pt x="461" y="1853"/>
                </a:cubicBezTo>
                <a:close/>
                <a:moveTo>
                  <a:pt x="2362" y="1328"/>
                </a:moveTo>
                <a:cubicBezTo>
                  <a:pt x="2383" y="1349"/>
                  <a:pt x="2383" y="1349"/>
                  <a:pt x="2383" y="1349"/>
                </a:cubicBezTo>
                <a:cubicBezTo>
                  <a:pt x="2202" y="1375"/>
                  <a:pt x="2010" y="1389"/>
                  <a:pt x="1809" y="1389"/>
                </a:cubicBezTo>
                <a:cubicBezTo>
                  <a:pt x="1766" y="1389"/>
                  <a:pt x="1724" y="1388"/>
                  <a:pt x="1682" y="1387"/>
                </a:cubicBezTo>
                <a:cubicBezTo>
                  <a:pt x="1687" y="1074"/>
                  <a:pt x="1701" y="811"/>
                  <a:pt x="1719" y="604"/>
                </a:cubicBezTo>
                <a:cubicBezTo>
                  <a:pt x="1749" y="605"/>
                  <a:pt x="1779" y="606"/>
                  <a:pt x="1809" y="606"/>
                </a:cubicBezTo>
                <a:cubicBezTo>
                  <a:pt x="1954" y="606"/>
                  <a:pt x="2102" y="593"/>
                  <a:pt x="2232" y="566"/>
                </a:cubicBezTo>
                <a:cubicBezTo>
                  <a:pt x="2302" y="762"/>
                  <a:pt x="2353" y="1004"/>
                  <a:pt x="2379" y="1271"/>
                </a:cubicBezTo>
                <a:cubicBezTo>
                  <a:pt x="2368" y="1273"/>
                  <a:pt x="2358" y="1281"/>
                  <a:pt x="2354" y="1292"/>
                </a:cubicBezTo>
                <a:cubicBezTo>
                  <a:pt x="2350" y="1305"/>
                  <a:pt x="2353" y="1319"/>
                  <a:pt x="2362" y="1328"/>
                </a:cubicBezTo>
                <a:close/>
                <a:moveTo>
                  <a:pt x="1043" y="2072"/>
                </a:moveTo>
                <a:cubicBezTo>
                  <a:pt x="1024" y="1935"/>
                  <a:pt x="1013" y="1794"/>
                  <a:pt x="1013" y="1651"/>
                </a:cubicBezTo>
                <a:cubicBezTo>
                  <a:pt x="1013" y="1559"/>
                  <a:pt x="1017" y="1470"/>
                  <a:pt x="1025" y="1383"/>
                </a:cubicBezTo>
                <a:cubicBezTo>
                  <a:pt x="1199" y="1420"/>
                  <a:pt x="1398" y="1444"/>
                  <a:pt x="1612" y="1454"/>
                </a:cubicBezTo>
                <a:cubicBezTo>
                  <a:pt x="1612" y="1519"/>
                  <a:pt x="1611" y="1584"/>
                  <a:pt x="1611" y="1651"/>
                </a:cubicBezTo>
                <a:cubicBezTo>
                  <a:pt x="1611" y="1815"/>
                  <a:pt x="1614" y="1976"/>
                  <a:pt x="1619" y="2131"/>
                </a:cubicBezTo>
                <a:cubicBezTo>
                  <a:pt x="1415" y="2123"/>
                  <a:pt x="1220" y="2103"/>
                  <a:pt x="1043" y="2072"/>
                </a:cubicBezTo>
                <a:close/>
                <a:moveTo>
                  <a:pt x="1032" y="1314"/>
                </a:moveTo>
                <a:cubicBezTo>
                  <a:pt x="1065" y="1012"/>
                  <a:pt x="1141" y="742"/>
                  <a:pt x="1247" y="531"/>
                </a:cubicBezTo>
                <a:cubicBezTo>
                  <a:pt x="1363" y="568"/>
                  <a:pt x="1504" y="591"/>
                  <a:pt x="1650" y="601"/>
                </a:cubicBezTo>
                <a:cubicBezTo>
                  <a:pt x="1631" y="826"/>
                  <a:pt x="1618" y="1095"/>
                  <a:pt x="1613" y="1385"/>
                </a:cubicBezTo>
                <a:cubicBezTo>
                  <a:pt x="1395" y="1375"/>
                  <a:pt x="1199" y="1350"/>
                  <a:pt x="1032" y="1314"/>
                </a:cubicBezTo>
                <a:close/>
                <a:moveTo>
                  <a:pt x="1656" y="532"/>
                </a:moveTo>
                <a:cubicBezTo>
                  <a:pt x="1508" y="523"/>
                  <a:pt x="1380" y="500"/>
                  <a:pt x="1280" y="470"/>
                </a:cubicBezTo>
                <a:cubicBezTo>
                  <a:pt x="1404" y="252"/>
                  <a:pt x="1561" y="108"/>
                  <a:pt x="1735" y="76"/>
                </a:cubicBezTo>
                <a:cubicBezTo>
                  <a:pt x="1710" y="143"/>
                  <a:pt x="1683" y="269"/>
                  <a:pt x="1659" y="505"/>
                </a:cubicBezTo>
                <a:cubicBezTo>
                  <a:pt x="1658" y="514"/>
                  <a:pt x="1657" y="523"/>
                  <a:pt x="1656" y="532"/>
                </a:cubicBezTo>
                <a:close/>
                <a:moveTo>
                  <a:pt x="1809" y="537"/>
                </a:moveTo>
                <a:cubicBezTo>
                  <a:pt x="1780" y="537"/>
                  <a:pt x="1753" y="536"/>
                  <a:pt x="1725" y="536"/>
                </a:cubicBezTo>
                <a:cubicBezTo>
                  <a:pt x="1752" y="262"/>
                  <a:pt x="1786" y="101"/>
                  <a:pt x="1814" y="70"/>
                </a:cubicBezTo>
                <a:cubicBezTo>
                  <a:pt x="1965" y="74"/>
                  <a:pt x="2103" y="238"/>
                  <a:pt x="2208" y="501"/>
                </a:cubicBezTo>
                <a:cubicBezTo>
                  <a:pt x="2095" y="523"/>
                  <a:pt x="1959" y="537"/>
                  <a:pt x="1809" y="537"/>
                </a:cubicBezTo>
                <a:close/>
                <a:moveTo>
                  <a:pt x="2035" y="97"/>
                </a:moveTo>
                <a:cubicBezTo>
                  <a:pt x="2216" y="142"/>
                  <a:pt x="2385" y="240"/>
                  <a:pt x="2529" y="379"/>
                </a:cubicBezTo>
                <a:cubicBezTo>
                  <a:pt x="2481" y="419"/>
                  <a:pt x="2394" y="457"/>
                  <a:pt x="2278" y="486"/>
                </a:cubicBezTo>
                <a:cubicBezTo>
                  <a:pt x="2211" y="314"/>
                  <a:pt x="2128" y="181"/>
                  <a:pt x="2035" y="97"/>
                </a:cubicBezTo>
                <a:close/>
                <a:moveTo>
                  <a:pt x="1497" y="111"/>
                </a:moveTo>
                <a:cubicBezTo>
                  <a:pt x="1392" y="189"/>
                  <a:pt x="1297" y="304"/>
                  <a:pt x="1217" y="448"/>
                </a:cubicBezTo>
                <a:cubicBezTo>
                  <a:pt x="1130" y="415"/>
                  <a:pt x="1073" y="376"/>
                  <a:pt x="1053" y="337"/>
                </a:cubicBezTo>
                <a:cubicBezTo>
                  <a:pt x="1186" y="233"/>
                  <a:pt x="1336" y="156"/>
                  <a:pt x="1497" y="111"/>
                </a:cubicBezTo>
                <a:close/>
                <a:moveTo>
                  <a:pt x="1185" y="510"/>
                </a:moveTo>
                <a:cubicBezTo>
                  <a:pt x="1076" y="725"/>
                  <a:pt x="999" y="997"/>
                  <a:pt x="964" y="1299"/>
                </a:cubicBezTo>
                <a:cubicBezTo>
                  <a:pt x="773" y="1252"/>
                  <a:pt x="624" y="1191"/>
                  <a:pt x="527" y="1124"/>
                </a:cubicBezTo>
                <a:cubicBezTo>
                  <a:pt x="618" y="825"/>
                  <a:pt x="784" y="568"/>
                  <a:pt x="999" y="382"/>
                </a:cubicBezTo>
                <a:cubicBezTo>
                  <a:pt x="1032" y="433"/>
                  <a:pt x="1098" y="476"/>
                  <a:pt x="1185" y="510"/>
                </a:cubicBezTo>
                <a:close/>
                <a:moveTo>
                  <a:pt x="1406" y="2188"/>
                </a:moveTo>
                <a:cubicBezTo>
                  <a:pt x="1396" y="2187"/>
                  <a:pt x="1386" y="2186"/>
                  <a:pt x="1376" y="2185"/>
                </a:cubicBezTo>
                <a:cubicBezTo>
                  <a:pt x="1386" y="2186"/>
                  <a:pt x="1396" y="2187"/>
                  <a:pt x="1406" y="2188"/>
                </a:cubicBezTo>
                <a:close/>
                <a:moveTo>
                  <a:pt x="1940" y="2133"/>
                </a:moveTo>
                <a:cubicBezTo>
                  <a:pt x="1897" y="2134"/>
                  <a:pt x="1853" y="2135"/>
                  <a:pt x="1809" y="2135"/>
                </a:cubicBezTo>
                <a:cubicBezTo>
                  <a:pt x="1768" y="2135"/>
                  <a:pt x="1728" y="2134"/>
                  <a:pt x="1688" y="2133"/>
                </a:cubicBezTo>
                <a:cubicBezTo>
                  <a:pt x="1683" y="1977"/>
                  <a:pt x="1680" y="1816"/>
                  <a:pt x="1680" y="1651"/>
                </a:cubicBezTo>
                <a:cubicBezTo>
                  <a:pt x="1680" y="1584"/>
                  <a:pt x="1681" y="1519"/>
                  <a:pt x="1681" y="1456"/>
                </a:cubicBezTo>
                <a:cubicBezTo>
                  <a:pt x="1723" y="1458"/>
                  <a:pt x="1766" y="1458"/>
                  <a:pt x="1809" y="1458"/>
                </a:cubicBezTo>
                <a:cubicBezTo>
                  <a:pt x="2012" y="1458"/>
                  <a:pt x="2207" y="1444"/>
                  <a:pt x="2390" y="1418"/>
                </a:cubicBezTo>
                <a:cubicBezTo>
                  <a:pt x="2395" y="1494"/>
                  <a:pt x="2397" y="1572"/>
                  <a:pt x="2397" y="1651"/>
                </a:cubicBezTo>
                <a:cubicBezTo>
                  <a:pt x="2397" y="1725"/>
                  <a:pt x="2395" y="1799"/>
                  <a:pt x="2391" y="1872"/>
                </a:cubicBezTo>
                <a:cubicBezTo>
                  <a:pt x="2249" y="2006"/>
                  <a:pt x="2091" y="2087"/>
                  <a:pt x="1940" y="2133"/>
                </a:cubicBezTo>
                <a:close/>
                <a:moveTo>
                  <a:pt x="2460" y="1426"/>
                </a:moveTo>
                <a:cubicBezTo>
                  <a:pt x="2616" y="1582"/>
                  <a:pt x="2616" y="1582"/>
                  <a:pt x="2616" y="1582"/>
                </a:cubicBezTo>
                <a:cubicBezTo>
                  <a:pt x="2569" y="1664"/>
                  <a:pt x="2518" y="1735"/>
                  <a:pt x="2463" y="1797"/>
                </a:cubicBezTo>
                <a:cubicBezTo>
                  <a:pt x="2465" y="1748"/>
                  <a:pt x="2466" y="1699"/>
                  <a:pt x="2466" y="1651"/>
                </a:cubicBezTo>
                <a:cubicBezTo>
                  <a:pt x="2466" y="1574"/>
                  <a:pt x="2464" y="1499"/>
                  <a:pt x="2460" y="1426"/>
                </a:cubicBezTo>
                <a:close/>
                <a:moveTo>
                  <a:pt x="2302" y="550"/>
                </a:moveTo>
                <a:cubicBezTo>
                  <a:pt x="2420" y="521"/>
                  <a:pt x="2517" y="480"/>
                  <a:pt x="2577" y="428"/>
                </a:cubicBezTo>
                <a:cubicBezTo>
                  <a:pt x="2758" y="622"/>
                  <a:pt x="2897" y="885"/>
                  <a:pt x="2968" y="1193"/>
                </a:cubicBezTo>
                <a:cubicBezTo>
                  <a:pt x="2940" y="1206"/>
                  <a:pt x="2911" y="1218"/>
                  <a:pt x="2879" y="1230"/>
                </a:cubicBezTo>
                <a:cubicBezTo>
                  <a:pt x="2448" y="1264"/>
                  <a:pt x="2448" y="1264"/>
                  <a:pt x="2448" y="1264"/>
                </a:cubicBezTo>
                <a:cubicBezTo>
                  <a:pt x="2423" y="993"/>
                  <a:pt x="2373" y="750"/>
                  <a:pt x="2302" y="550"/>
                </a:cubicBezTo>
                <a:close/>
                <a:moveTo>
                  <a:pt x="3323" y="1194"/>
                </a:moveTo>
                <a:cubicBezTo>
                  <a:pt x="3078" y="1214"/>
                  <a:pt x="3078" y="1214"/>
                  <a:pt x="3078" y="1214"/>
                </a:cubicBezTo>
                <a:cubicBezTo>
                  <a:pt x="3173" y="1160"/>
                  <a:pt x="3236" y="1099"/>
                  <a:pt x="3266" y="1035"/>
                </a:cubicBezTo>
                <a:cubicBezTo>
                  <a:pt x="3287" y="1087"/>
                  <a:pt x="3307" y="1140"/>
                  <a:pt x="3323" y="1194"/>
                </a:cubicBezTo>
                <a:close/>
                <a:moveTo>
                  <a:pt x="3214" y="926"/>
                </a:moveTo>
                <a:cubicBezTo>
                  <a:pt x="3216" y="933"/>
                  <a:pt x="3217" y="940"/>
                  <a:pt x="3217" y="947"/>
                </a:cubicBezTo>
                <a:cubicBezTo>
                  <a:pt x="3217" y="1020"/>
                  <a:pt x="3151" y="1094"/>
                  <a:pt x="3031" y="1161"/>
                </a:cubicBezTo>
                <a:cubicBezTo>
                  <a:pt x="2956" y="846"/>
                  <a:pt x="2811" y="576"/>
                  <a:pt x="2622" y="376"/>
                </a:cubicBezTo>
                <a:cubicBezTo>
                  <a:pt x="2635" y="354"/>
                  <a:pt x="2641" y="332"/>
                  <a:pt x="2641" y="308"/>
                </a:cubicBezTo>
                <a:cubicBezTo>
                  <a:pt x="2641" y="308"/>
                  <a:pt x="2641" y="307"/>
                  <a:pt x="2641" y="307"/>
                </a:cubicBezTo>
                <a:cubicBezTo>
                  <a:pt x="2882" y="456"/>
                  <a:pt x="3082" y="669"/>
                  <a:pt x="3214" y="926"/>
                </a:cubicBezTo>
                <a:close/>
                <a:moveTo>
                  <a:pt x="2542" y="250"/>
                </a:moveTo>
                <a:cubicBezTo>
                  <a:pt x="2562" y="270"/>
                  <a:pt x="2572" y="289"/>
                  <a:pt x="2572" y="308"/>
                </a:cubicBezTo>
                <a:cubicBezTo>
                  <a:pt x="2572" y="313"/>
                  <a:pt x="2571" y="318"/>
                  <a:pt x="2570" y="323"/>
                </a:cubicBezTo>
                <a:cubicBezTo>
                  <a:pt x="2514" y="270"/>
                  <a:pt x="2455" y="223"/>
                  <a:pt x="2394" y="182"/>
                </a:cubicBezTo>
                <a:cubicBezTo>
                  <a:pt x="2444" y="202"/>
                  <a:pt x="2494" y="225"/>
                  <a:pt x="2542" y="250"/>
                </a:cubicBezTo>
                <a:close/>
                <a:moveTo>
                  <a:pt x="977" y="307"/>
                </a:moveTo>
                <a:cubicBezTo>
                  <a:pt x="977" y="307"/>
                  <a:pt x="976" y="308"/>
                  <a:pt x="976" y="308"/>
                </a:cubicBezTo>
                <a:cubicBezTo>
                  <a:pt x="976" y="309"/>
                  <a:pt x="977" y="310"/>
                  <a:pt x="977" y="311"/>
                </a:cubicBezTo>
                <a:cubicBezTo>
                  <a:pt x="748" y="501"/>
                  <a:pt x="569" y="767"/>
                  <a:pt x="470" y="1078"/>
                </a:cubicBezTo>
                <a:cubicBezTo>
                  <a:pt x="425" y="1035"/>
                  <a:pt x="401" y="991"/>
                  <a:pt x="401" y="947"/>
                </a:cubicBezTo>
                <a:cubicBezTo>
                  <a:pt x="401" y="941"/>
                  <a:pt x="402" y="935"/>
                  <a:pt x="403" y="928"/>
                </a:cubicBezTo>
                <a:cubicBezTo>
                  <a:pt x="535" y="673"/>
                  <a:pt x="734" y="458"/>
                  <a:pt x="977" y="307"/>
                </a:cubicBezTo>
                <a:close/>
                <a:moveTo>
                  <a:pt x="353" y="1034"/>
                </a:moveTo>
                <a:cubicBezTo>
                  <a:pt x="372" y="1075"/>
                  <a:pt x="404" y="1113"/>
                  <a:pt x="448" y="1150"/>
                </a:cubicBezTo>
                <a:cubicBezTo>
                  <a:pt x="404" y="1308"/>
                  <a:pt x="381" y="1476"/>
                  <a:pt x="381" y="1651"/>
                </a:cubicBezTo>
                <a:cubicBezTo>
                  <a:pt x="381" y="1701"/>
                  <a:pt x="383" y="1751"/>
                  <a:pt x="387" y="1801"/>
                </a:cubicBezTo>
                <a:cubicBezTo>
                  <a:pt x="332" y="1760"/>
                  <a:pt x="279" y="1716"/>
                  <a:pt x="230" y="1670"/>
                </a:cubicBezTo>
                <a:cubicBezTo>
                  <a:pt x="229" y="1664"/>
                  <a:pt x="228" y="1657"/>
                  <a:pt x="228" y="1651"/>
                </a:cubicBezTo>
                <a:cubicBezTo>
                  <a:pt x="228" y="1432"/>
                  <a:pt x="272" y="1224"/>
                  <a:pt x="353" y="1034"/>
                </a:cubicBezTo>
                <a:close/>
                <a:moveTo>
                  <a:pt x="1662" y="2869"/>
                </a:moveTo>
                <a:cubicBezTo>
                  <a:pt x="1664" y="2869"/>
                  <a:pt x="1665" y="2869"/>
                  <a:pt x="1667" y="2869"/>
                </a:cubicBezTo>
                <a:cubicBezTo>
                  <a:pt x="1688" y="3057"/>
                  <a:pt x="1711" y="3164"/>
                  <a:pt x="1734" y="3224"/>
                </a:cubicBezTo>
                <a:cubicBezTo>
                  <a:pt x="1570" y="3193"/>
                  <a:pt x="1412" y="3057"/>
                  <a:pt x="1287" y="2839"/>
                </a:cubicBezTo>
                <a:cubicBezTo>
                  <a:pt x="1394" y="2853"/>
                  <a:pt x="1507" y="2863"/>
                  <a:pt x="1624" y="2867"/>
                </a:cubicBezTo>
                <a:cubicBezTo>
                  <a:pt x="1636" y="2868"/>
                  <a:pt x="1649" y="2868"/>
                  <a:pt x="1662" y="2869"/>
                </a:cubicBezTo>
                <a:close/>
                <a:moveTo>
                  <a:pt x="1809" y="2871"/>
                </a:moveTo>
                <a:cubicBezTo>
                  <a:pt x="1939" y="2871"/>
                  <a:pt x="2065" y="2866"/>
                  <a:pt x="2186" y="2855"/>
                </a:cubicBezTo>
                <a:cubicBezTo>
                  <a:pt x="2081" y="3092"/>
                  <a:pt x="1949" y="3228"/>
                  <a:pt x="1815" y="3231"/>
                </a:cubicBezTo>
                <a:cubicBezTo>
                  <a:pt x="1804" y="3219"/>
                  <a:pt x="1770" y="3157"/>
                  <a:pt x="1737" y="2871"/>
                </a:cubicBezTo>
                <a:cubicBezTo>
                  <a:pt x="1761" y="2871"/>
                  <a:pt x="1785" y="2871"/>
                  <a:pt x="1809" y="2871"/>
                </a:cubicBezTo>
                <a:close/>
                <a:moveTo>
                  <a:pt x="2265" y="2847"/>
                </a:moveTo>
                <a:cubicBezTo>
                  <a:pt x="2405" y="2832"/>
                  <a:pt x="2537" y="2809"/>
                  <a:pt x="2656" y="2781"/>
                </a:cubicBezTo>
                <a:cubicBezTo>
                  <a:pt x="2485" y="3000"/>
                  <a:pt x="2271" y="3147"/>
                  <a:pt x="2035" y="3204"/>
                </a:cubicBezTo>
                <a:cubicBezTo>
                  <a:pt x="2120" y="3128"/>
                  <a:pt x="2198" y="3007"/>
                  <a:pt x="2265" y="2847"/>
                </a:cubicBezTo>
                <a:close/>
                <a:moveTo>
                  <a:pt x="2374" y="2763"/>
                </a:moveTo>
                <a:cubicBezTo>
                  <a:pt x="2517" y="2716"/>
                  <a:pt x="2657" y="2654"/>
                  <a:pt x="2789" y="2578"/>
                </a:cubicBezTo>
                <a:cubicBezTo>
                  <a:pt x="2767" y="2618"/>
                  <a:pt x="2743" y="2657"/>
                  <a:pt x="2718" y="2693"/>
                </a:cubicBezTo>
                <a:cubicBezTo>
                  <a:pt x="2615" y="2722"/>
                  <a:pt x="2499" y="2745"/>
                  <a:pt x="2374" y="2763"/>
                </a:cubicBezTo>
                <a:close/>
                <a:moveTo>
                  <a:pt x="1491" y="3189"/>
                </a:moveTo>
                <a:cubicBezTo>
                  <a:pt x="1237" y="3119"/>
                  <a:pt x="1007" y="2964"/>
                  <a:pt x="827" y="2745"/>
                </a:cubicBezTo>
                <a:cubicBezTo>
                  <a:pt x="938" y="2779"/>
                  <a:pt x="1064" y="2806"/>
                  <a:pt x="1201" y="2827"/>
                </a:cubicBezTo>
                <a:cubicBezTo>
                  <a:pt x="1285" y="2987"/>
                  <a:pt x="1384" y="3109"/>
                  <a:pt x="1491" y="3189"/>
                </a:cubicBezTo>
                <a:close/>
                <a:moveTo>
                  <a:pt x="753" y="2647"/>
                </a:moveTo>
                <a:cubicBezTo>
                  <a:pt x="724" y="2605"/>
                  <a:pt x="696" y="2560"/>
                  <a:pt x="669" y="2513"/>
                </a:cubicBezTo>
                <a:cubicBezTo>
                  <a:pt x="783" y="2603"/>
                  <a:pt x="900" y="2671"/>
                  <a:pt x="1014" y="2722"/>
                </a:cubicBezTo>
                <a:cubicBezTo>
                  <a:pt x="918" y="2701"/>
                  <a:pt x="831" y="2676"/>
                  <a:pt x="753" y="2647"/>
                </a:cubicBezTo>
                <a:close/>
                <a:moveTo>
                  <a:pt x="533" y="2393"/>
                </a:moveTo>
                <a:cubicBezTo>
                  <a:pt x="565" y="2466"/>
                  <a:pt x="601" y="2535"/>
                  <a:pt x="640" y="2600"/>
                </a:cubicBezTo>
                <a:cubicBezTo>
                  <a:pt x="563" y="2563"/>
                  <a:pt x="502" y="2523"/>
                  <a:pt x="461" y="2479"/>
                </a:cubicBezTo>
                <a:cubicBezTo>
                  <a:pt x="460" y="2478"/>
                  <a:pt x="459" y="2478"/>
                  <a:pt x="459" y="2477"/>
                </a:cubicBezTo>
                <a:cubicBezTo>
                  <a:pt x="389" y="2363"/>
                  <a:pt x="334" y="2240"/>
                  <a:pt x="295" y="2108"/>
                </a:cubicBezTo>
                <a:cubicBezTo>
                  <a:pt x="370" y="2218"/>
                  <a:pt x="450" y="2312"/>
                  <a:pt x="533" y="2393"/>
                </a:cubicBezTo>
                <a:close/>
                <a:moveTo>
                  <a:pt x="577" y="2646"/>
                </a:moveTo>
                <a:cubicBezTo>
                  <a:pt x="617" y="2667"/>
                  <a:pt x="661" y="2686"/>
                  <a:pt x="709" y="2705"/>
                </a:cubicBezTo>
                <a:cubicBezTo>
                  <a:pt x="793" y="2822"/>
                  <a:pt x="889" y="2924"/>
                  <a:pt x="995" y="3009"/>
                </a:cubicBezTo>
                <a:cubicBezTo>
                  <a:pt x="836" y="2914"/>
                  <a:pt x="694" y="2791"/>
                  <a:pt x="577" y="2646"/>
                </a:cubicBezTo>
                <a:close/>
                <a:moveTo>
                  <a:pt x="2405" y="3113"/>
                </a:moveTo>
                <a:cubicBezTo>
                  <a:pt x="2539" y="3023"/>
                  <a:pt x="2660" y="2901"/>
                  <a:pt x="2762" y="2753"/>
                </a:cubicBezTo>
                <a:cubicBezTo>
                  <a:pt x="2865" y="2724"/>
                  <a:pt x="2957" y="2689"/>
                  <a:pt x="3033" y="2650"/>
                </a:cubicBezTo>
                <a:cubicBezTo>
                  <a:pt x="2865" y="2854"/>
                  <a:pt x="2648" y="3013"/>
                  <a:pt x="2405" y="3113"/>
                </a:cubicBezTo>
                <a:close/>
                <a:moveTo>
                  <a:pt x="3154" y="2482"/>
                </a:moveTo>
                <a:cubicBezTo>
                  <a:pt x="3087" y="2551"/>
                  <a:pt x="2971" y="2613"/>
                  <a:pt x="2820" y="2663"/>
                </a:cubicBezTo>
                <a:cubicBezTo>
                  <a:pt x="2850" y="2614"/>
                  <a:pt x="2877" y="2562"/>
                  <a:pt x="2903" y="2508"/>
                </a:cubicBezTo>
                <a:cubicBezTo>
                  <a:pt x="3029" y="2424"/>
                  <a:pt x="3147" y="2328"/>
                  <a:pt x="3253" y="2219"/>
                </a:cubicBezTo>
                <a:cubicBezTo>
                  <a:pt x="3276" y="2242"/>
                  <a:pt x="3276" y="2242"/>
                  <a:pt x="3276" y="2242"/>
                </a:cubicBezTo>
                <a:cubicBezTo>
                  <a:pt x="3242" y="2326"/>
                  <a:pt x="3201" y="2406"/>
                  <a:pt x="3154" y="2482"/>
                </a:cubicBezTo>
                <a:close/>
                <a:moveTo>
                  <a:pt x="3496" y="2364"/>
                </a:moveTo>
                <a:cubicBezTo>
                  <a:pt x="3340" y="2209"/>
                  <a:pt x="3340" y="2209"/>
                  <a:pt x="3340" y="2209"/>
                </a:cubicBezTo>
                <a:cubicBezTo>
                  <a:pt x="3340" y="2209"/>
                  <a:pt x="3340" y="2209"/>
                  <a:pt x="3340" y="2209"/>
                </a:cubicBezTo>
                <a:cubicBezTo>
                  <a:pt x="3277" y="2145"/>
                  <a:pt x="3277" y="2145"/>
                  <a:pt x="3277" y="2145"/>
                </a:cubicBezTo>
                <a:cubicBezTo>
                  <a:pt x="3270" y="2138"/>
                  <a:pt x="3260" y="2133"/>
                  <a:pt x="3251" y="2135"/>
                </a:cubicBezTo>
                <a:cubicBezTo>
                  <a:pt x="3242" y="2135"/>
                  <a:pt x="3233" y="2139"/>
                  <a:pt x="3227" y="2146"/>
                </a:cubicBezTo>
                <a:cubicBezTo>
                  <a:pt x="2839" y="2562"/>
                  <a:pt x="2263" y="2805"/>
                  <a:pt x="1714" y="2801"/>
                </a:cubicBezTo>
                <a:cubicBezTo>
                  <a:pt x="1678" y="2800"/>
                  <a:pt x="1643" y="2799"/>
                  <a:pt x="1607" y="2797"/>
                </a:cubicBezTo>
                <a:cubicBezTo>
                  <a:pt x="1529" y="2792"/>
                  <a:pt x="1451" y="2782"/>
                  <a:pt x="1375" y="2766"/>
                </a:cubicBezTo>
                <a:cubicBezTo>
                  <a:pt x="1135" y="2716"/>
                  <a:pt x="848" y="2601"/>
                  <a:pt x="587" y="2349"/>
                </a:cubicBezTo>
                <a:cubicBezTo>
                  <a:pt x="585" y="2346"/>
                  <a:pt x="583" y="2344"/>
                  <a:pt x="581" y="2343"/>
                </a:cubicBezTo>
                <a:cubicBezTo>
                  <a:pt x="460" y="2225"/>
                  <a:pt x="345" y="2077"/>
                  <a:pt x="243" y="1893"/>
                </a:cubicBezTo>
                <a:cubicBezTo>
                  <a:pt x="243" y="1892"/>
                  <a:pt x="243" y="1891"/>
                  <a:pt x="242" y="1891"/>
                </a:cubicBezTo>
                <a:cubicBezTo>
                  <a:pt x="206" y="1825"/>
                  <a:pt x="171" y="1755"/>
                  <a:pt x="139" y="1679"/>
                </a:cubicBezTo>
                <a:cubicBezTo>
                  <a:pt x="148" y="1689"/>
                  <a:pt x="158" y="1697"/>
                  <a:pt x="168" y="1706"/>
                </a:cubicBezTo>
                <a:cubicBezTo>
                  <a:pt x="169" y="1708"/>
                  <a:pt x="170" y="1709"/>
                  <a:pt x="172" y="1710"/>
                </a:cubicBezTo>
                <a:cubicBezTo>
                  <a:pt x="172" y="1710"/>
                  <a:pt x="172" y="1710"/>
                  <a:pt x="172" y="1710"/>
                </a:cubicBezTo>
                <a:cubicBezTo>
                  <a:pt x="174" y="1712"/>
                  <a:pt x="175" y="1713"/>
                  <a:pt x="177" y="1715"/>
                </a:cubicBezTo>
                <a:cubicBezTo>
                  <a:pt x="248" y="1781"/>
                  <a:pt x="325" y="1842"/>
                  <a:pt x="406" y="1898"/>
                </a:cubicBezTo>
                <a:cubicBezTo>
                  <a:pt x="407" y="1899"/>
                  <a:pt x="408" y="1899"/>
                  <a:pt x="408" y="1900"/>
                </a:cubicBezTo>
                <a:cubicBezTo>
                  <a:pt x="590" y="2024"/>
                  <a:pt x="794" y="2120"/>
                  <a:pt x="1005" y="2182"/>
                </a:cubicBezTo>
                <a:cubicBezTo>
                  <a:pt x="1008" y="2183"/>
                  <a:pt x="1011" y="2184"/>
                  <a:pt x="1014" y="2185"/>
                </a:cubicBezTo>
                <a:cubicBezTo>
                  <a:pt x="1227" y="2247"/>
                  <a:pt x="1446" y="2273"/>
                  <a:pt x="1655" y="2257"/>
                </a:cubicBezTo>
                <a:cubicBezTo>
                  <a:pt x="1655" y="2257"/>
                  <a:pt x="1656" y="2257"/>
                  <a:pt x="1656" y="2257"/>
                </a:cubicBezTo>
                <a:cubicBezTo>
                  <a:pt x="1657" y="2257"/>
                  <a:pt x="1657" y="2257"/>
                  <a:pt x="1658" y="2257"/>
                </a:cubicBezTo>
                <a:cubicBezTo>
                  <a:pt x="1658" y="2257"/>
                  <a:pt x="1659" y="2256"/>
                  <a:pt x="1659" y="2256"/>
                </a:cubicBezTo>
                <a:cubicBezTo>
                  <a:pt x="1663" y="2256"/>
                  <a:pt x="1667" y="2256"/>
                  <a:pt x="1671" y="2256"/>
                </a:cubicBezTo>
                <a:cubicBezTo>
                  <a:pt x="1986" y="2227"/>
                  <a:pt x="2417" y="2089"/>
                  <a:pt x="2689" y="1593"/>
                </a:cubicBezTo>
                <a:cubicBezTo>
                  <a:pt x="2697" y="1579"/>
                  <a:pt x="2694" y="1563"/>
                  <a:pt x="2684" y="1552"/>
                </a:cubicBezTo>
                <a:cubicBezTo>
                  <a:pt x="2464" y="1332"/>
                  <a:pt x="2464" y="1332"/>
                  <a:pt x="2464" y="1332"/>
                </a:cubicBezTo>
                <a:cubicBezTo>
                  <a:pt x="3586" y="1243"/>
                  <a:pt x="3586" y="1243"/>
                  <a:pt x="3586" y="1243"/>
                </a:cubicBezTo>
                <a:lnTo>
                  <a:pt x="3496" y="23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41"/>
          <p:cNvSpPr>
            <a:spLocks noEditPoints="1"/>
          </p:cNvSpPr>
          <p:nvPr/>
        </p:nvSpPr>
        <p:spPr bwMode="auto">
          <a:xfrm>
            <a:off x="7198391" y="6884253"/>
            <a:ext cx="1586330" cy="1586330"/>
          </a:xfrm>
          <a:custGeom>
            <a:avLst/>
            <a:gdLst>
              <a:gd name="T0" fmla="*/ 667 w 1470"/>
              <a:gd name="T1" fmla="*/ 357 h 1467"/>
              <a:gd name="T2" fmla="*/ 667 w 1470"/>
              <a:gd name="T3" fmla="*/ 1242 h 1467"/>
              <a:gd name="T4" fmla="*/ 1034 w 1470"/>
              <a:gd name="T5" fmla="*/ 553 h 1467"/>
              <a:gd name="T6" fmla="*/ 1067 w 1470"/>
              <a:gd name="T7" fmla="*/ 531 h 1467"/>
              <a:gd name="T8" fmla="*/ 667 w 1470"/>
              <a:gd name="T9" fmla="*/ 1282 h 1467"/>
              <a:gd name="T10" fmla="*/ 667 w 1470"/>
              <a:gd name="T11" fmla="*/ 318 h 1467"/>
              <a:gd name="T12" fmla="*/ 931 w 1470"/>
              <a:gd name="T13" fmla="*/ 420 h 1467"/>
              <a:gd name="T14" fmla="*/ 667 w 1470"/>
              <a:gd name="T15" fmla="*/ 542 h 1467"/>
              <a:gd name="T16" fmla="*/ 805 w 1470"/>
              <a:gd name="T17" fmla="*/ 559 h 1467"/>
              <a:gd name="T18" fmla="*/ 667 w 1470"/>
              <a:gd name="T19" fmla="*/ 503 h 1467"/>
              <a:gd name="T20" fmla="*/ 667 w 1470"/>
              <a:gd name="T21" fmla="*/ 1097 h 1467"/>
              <a:gd name="T22" fmla="*/ 930 w 1470"/>
              <a:gd name="T23" fmla="*/ 662 h 1467"/>
              <a:gd name="T24" fmla="*/ 895 w 1470"/>
              <a:gd name="T25" fmla="*/ 680 h 1467"/>
              <a:gd name="T26" fmla="*/ 667 w 1470"/>
              <a:gd name="T27" fmla="*/ 1057 h 1467"/>
              <a:gd name="T28" fmla="*/ 667 w 1470"/>
              <a:gd name="T29" fmla="*/ 542 h 1467"/>
              <a:gd name="T30" fmla="*/ 1256 w 1470"/>
              <a:gd name="T31" fmla="*/ 237 h 1467"/>
              <a:gd name="T32" fmla="*/ 1388 w 1470"/>
              <a:gd name="T33" fmla="*/ 307 h 1467"/>
              <a:gd name="T34" fmla="*/ 1202 w 1470"/>
              <a:gd name="T35" fmla="*/ 291 h 1467"/>
              <a:gd name="T36" fmla="*/ 1333 w 1470"/>
              <a:gd name="T37" fmla="*/ 361 h 1467"/>
              <a:gd name="T38" fmla="*/ 736 w 1470"/>
              <a:gd name="T39" fmla="*/ 756 h 1467"/>
              <a:gd name="T40" fmla="*/ 667 w 1470"/>
              <a:gd name="T41" fmla="*/ 882 h 1467"/>
              <a:gd name="T42" fmla="*/ 667 w 1470"/>
              <a:gd name="T43" fmla="*/ 718 h 1467"/>
              <a:gd name="T44" fmla="*/ 1150 w 1470"/>
              <a:gd name="T45" fmla="*/ 295 h 1467"/>
              <a:gd name="T46" fmla="*/ 1135 w 1470"/>
              <a:gd name="T47" fmla="*/ 109 h 1467"/>
              <a:gd name="T48" fmla="*/ 1205 w 1470"/>
              <a:gd name="T49" fmla="*/ 240 h 1467"/>
              <a:gd name="T50" fmla="*/ 1190 w 1470"/>
              <a:gd name="T51" fmla="*/ 54 h 1467"/>
              <a:gd name="T52" fmla="*/ 1260 w 1470"/>
              <a:gd name="T53" fmla="*/ 186 h 1467"/>
              <a:gd name="T54" fmla="*/ 1245 w 1470"/>
              <a:gd name="T55" fmla="*/ 0 h 1467"/>
              <a:gd name="T56" fmla="*/ 1315 w 1470"/>
              <a:gd name="T57" fmla="*/ 131 h 1467"/>
              <a:gd name="T58" fmla="*/ 1311 w 1470"/>
              <a:gd name="T59" fmla="*/ 183 h 1467"/>
              <a:gd name="T60" fmla="*/ 1442 w 1470"/>
              <a:gd name="T61" fmla="*/ 253 h 1467"/>
              <a:gd name="T62" fmla="*/ 707 w 1470"/>
              <a:gd name="T63" fmla="*/ 785 h 1467"/>
              <a:gd name="T64" fmla="*/ 661 w 1470"/>
              <a:gd name="T65" fmla="*/ 824 h 1467"/>
              <a:gd name="T66" fmla="*/ 649 w 1470"/>
              <a:gd name="T67" fmla="*/ 795 h 1467"/>
              <a:gd name="T68" fmla="*/ 667 w 1470"/>
              <a:gd name="T69" fmla="*/ 757 h 1467"/>
              <a:gd name="T70" fmla="*/ 667 w 1470"/>
              <a:gd name="T71" fmla="*/ 842 h 1467"/>
              <a:gd name="T72" fmla="*/ 707 w 1470"/>
              <a:gd name="T73" fmla="*/ 785 h 1467"/>
              <a:gd name="T74" fmla="*/ 1162 w 1470"/>
              <a:gd name="T75" fmla="*/ 415 h 1467"/>
              <a:gd name="T76" fmla="*/ 667 w 1470"/>
              <a:gd name="T77" fmla="*/ 1427 h 1467"/>
              <a:gd name="T78" fmla="*/ 667 w 1470"/>
              <a:gd name="T79" fmla="*/ 173 h 1467"/>
              <a:gd name="T80" fmla="*/ 1066 w 1470"/>
              <a:gd name="T81" fmla="*/ 290 h 1467"/>
              <a:gd name="T82" fmla="*/ 667 w 1470"/>
              <a:gd name="T83" fmla="*/ 133 h 1467"/>
              <a:gd name="T84" fmla="*/ 667 w 1470"/>
              <a:gd name="T85" fmla="*/ 1467 h 1467"/>
              <a:gd name="T86" fmla="*/ 1193 w 1470"/>
              <a:gd name="T87" fmla="*/ 391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70" h="1467">
                <a:moveTo>
                  <a:pt x="904" y="426"/>
                </a:moveTo>
                <a:cubicBezTo>
                  <a:pt x="833" y="381"/>
                  <a:pt x="751" y="357"/>
                  <a:pt x="667" y="357"/>
                </a:cubicBezTo>
                <a:cubicBezTo>
                  <a:pt x="423" y="357"/>
                  <a:pt x="225" y="556"/>
                  <a:pt x="225" y="800"/>
                </a:cubicBezTo>
                <a:cubicBezTo>
                  <a:pt x="225" y="1044"/>
                  <a:pt x="423" y="1242"/>
                  <a:pt x="667" y="1242"/>
                </a:cubicBezTo>
                <a:cubicBezTo>
                  <a:pt x="911" y="1242"/>
                  <a:pt x="1109" y="1044"/>
                  <a:pt x="1109" y="800"/>
                </a:cubicBezTo>
                <a:cubicBezTo>
                  <a:pt x="1109" y="712"/>
                  <a:pt x="1083" y="626"/>
                  <a:pt x="1034" y="553"/>
                </a:cubicBezTo>
                <a:cubicBezTo>
                  <a:pt x="1028" y="544"/>
                  <a:pt x="1031" y="532"/>
                  <a:pt x="1040" y="526"/>
                </a:cubicBezTo>
                <a:cubicBezTo>
                  <a:pt x="1049" y="520"/>
                  <a:pt x="1061" y="522"/>
                  <a:pt x="1067" y="531"/>
                </a:cubicBezTo>
                <a:cubicBezTo>
                  <a:pt x="1121" y="611"/>
                  <a:pt x="1149" y="704"/>
                  <a:pt x="1149" y="800"/>
                </a:cubicBezTo>
                <a:cubicBezTo>
                  <a:pt x="1149" y="1066"/>
                  <a:pt x="933" y="1282"/>
                  <a:pt x="667" y="1282"/>
                </a:cubicBezTo>
                <a:cubicBezTo>
                  <a:pt x="401" y="1282"/>
                  <a:pt x="185" y="1066"/>
                  <a:pt x="185" y="800"/>
                </a:cubicBezTo>
                <a:cubicBezTo>
                  <a:pt x="185" y="534"/>
                  <a:pt x="401" y="318"/>
                  <a:pt x="667" y="318"/>
                </a:cubicBezTo>
                <a:cubicBezTo>
                  <a:pt x="759" y="318"/>
                  <a:pt x="848" y="344"/>
                  <a:pt x="925" y="393"/>
                </a:cubicBezTo>
                <a:cubicBezTo>
                  <a:pt x="935" y="399"/>
                  <a:pt x="937" y="411"/>
                  <a:pt x="931" y="420"/>
                </a:cubicBezTo>
                <a:cubicBezTo>
                  <a:pt x="925" y="429"/>
                  <a:pt x="913" y="432"/>
                  <a:pt x="904" y="426"/>
                </a:cubicBezTo>
                <a:close/>
                <a:moveTo>
                  <a:pt x="667" y="542"/>
                </a:moveTo>
                <a:cubicBezTo>
                  <a:pt x="706" y="542"/>
                  <a:pt x="744" y="551"/>
                  <a:pt x="779" y="568"/>
                </a:cubicBezTo>
                <a:cubicBezTo>
                  <a:pt x="789" y="573"/>
                  <a:pt x="800" y="568"/>
                  <a:pt x="805" y="559"/>
                </a:cubicBezTo>
                <a:cubicBezTo>
                  <a:pt x="810" y="549"/>
                  <a:pt x="806" y="537"/>
                  <a:pt x="796" y="532"/>
                </a:cubicBezTo>
                <a:cubicBezTo>
                  <a:pt x="756" y="513"/>
                  <a:pt x="712" y="503"/>
                  <a:pt x="667" y="503"/>
                </a:cubicBezTo>
                <a:cubicBezTo>
                  <a:pt x="503" y="503"/>
                  <a:pt x="370" y="636"/>
                  <a:pt x="370" y="800"/>
                </a:cubicBezTo>
                <a:cubicBezTo>
                  <a:pt x="370" y="964"/>
                  <a:pt x="503" y="1097"/>
                  <a:pt x="667" y="1097"/>
                </a:cubicBezTo>
                <a:cubicBezTo>
                  <a:pt x="831" y="1097"/>
                  <a:pt x="964" y="964"/>
                  <a:pt x="964" y="800"/>
                </a:cubicBezTo>
                <a:cubicBezTo>
                  <a:pt x="964" y="752"/>
                  <a:pt x="952" y="704"/>
                  <a:pt x="930" y="662"/>
                </a:cubicBezTo>
                <a:cubicBezTo>
                  <a:pt x="925" y="652"/>
                  <a:pt x="913" y="648"/>
                  <a:pt x="903" y="654"/>
                </a:cubicBezTo>
                <a:cubicBezTo>
                  <a:pt x="894" y="659"/>
                  <a:pt x="890" y="671"/>
                  <a:pt x="895" y="680"/>
                </a:cubicBezTo>
                <a:cubicBezTo>
                  <a:pt x="914" y="717"/>
                  <a:pt x="924" y="758"/>
                  <a:pt x="924" y="800"/>
                </a:cubicBezTo>
                <a:cubicBezTo>
                  <a:pt x="924" y="942"/>
                  <a:pt x="809" y="1057"/>
                  <a:pt x="667" y="1057"/>
                </a:cubicBezTo>
                <a:cubicBezTo>
                  <a:pt x="525" y="1057"/>
                  <a:pt x="409" y="942"/>
                  <a:pt x="409" y="800"/>
                </a:cubicBezTo>
                <a:cubicBezTo>
                  <a:pt x="409" y="658"/>
                  <a:pt x="525" y="542"/>
                  <a:pt x="667" y="542"/>
                </a:cubicBezTo>
                <a:close/>
                <a:moveTo>
                  <a:pt x="1283" y="210"/>
                </a:moveTo>
                <a:cubicBezTo>
                  <a:pt x="1256" y="237"/>
                  <a:pt x="1256" y="237"/>
                  <a:pt x="1256" y="237"/>
                </a:cubicBezTo>
                <a:cubicBezTo>
                  <a:pt x="1415" y="280"/>
                  <a:pt x="1415" y="280"/>
                  <a:pt x="1415" y="280"/>
                </a:cubicBezTo>
                <a:cubicBezTo>
                  <a:pt x="1388" y="307"/>
                  <a:pt x="1388" y="307"/>
                  <a:pt x="1388" y="307"/>
                </a:cubicBezTo>
                <a:cubicBezTo>
                  <a:pt x="1229" y="264"/>
                  <a:pt x="1229" y="264"/>
                  <a:pt x="1229" y="264"/>
                </a:cubicBezTo>
                <a:cubicBezTo>
                  <a:pt x="1202" y="291"/>
                  <a:pt x="1202" y="291"/>
                  <a:pt x="1202" y="291"/>
                </a:cubicBezTo>
                <a:cubicBezTo>
                  <a:pt x="1360" y="334"/>
                  <a:pt x="1360" y="334"/>
                  <a:pt x="1360" y="334"/>
                </a:cubicBezTo>
                <a:cubicBezTo>
                  <a:pt x="1333" y="361"/>
                  <a:pt x="1333" y="361"/>
                  <a:pt x="1333" y="361"/>
                </a:cubicBezTo>
                <a:cubicBezTo>
                  <a:pt x="1174" y="319"/>
                  <a:pt x="1174" y="319"/>
                  <a:pt x="1174" y="319"/>
                </a:cubicBezTo>
                <a:cubicBezTo>
                  <a:pt x="736" y="756"/>
                  <a:pt x="736" y="756"/>
                  <a:pt x="736" y="756"/>
                </a:cubicBezTo>
                <a:cubicBezTo>
                  <a:pt x="744" y="769"/>
                  <a:pt x="749" y="784"/>
                  <a:pt x="749" y="800"/>
                </a:cubicBezTo>
                <a:cubicBezTo>
                  <a:pt x="749" y="845"/>
                  <a:pt x="712" y="882"/>
                  <a:pt x="667" y="882"/>
                </a:cubicBezTo>
                <a:cubicBezTo>
                  <a:pt x="622" y="882"/>
                  <a:pt x="585" y="845"/>
                  <a:pt x="585" y="800"/>
                </a:cubicBezTo>
                <a:cubicBezTo>
                  <a:pt x="585" y="755"/>
                  <a:pt x="622" y="718"/>
                  <a:pt x="667" y="718"/>
                </a:cubicBezTo>
                <a:cubicBezTo>
                  <a:pt x="684" y="718"/>
                  <a:pt x="699" y="723"/>
                  <a:pt x="712" y="732"/>
                </a:cubicBezTo>
                <a:cubicBezTo>
                  <a:pt x="1150" y="295"/>
                  <a:pt x="1150" y="295"/>
                  <a:pt x="1150" y="295"/>
                </a:cubicBezTo>
                <a:cubicBezTo>
                  <a:pt x="1108" y="136"/>
                  <a:pt x="1108" y="136"/>
                  <a:pt x="1108" y="136"/>
                </a:cubicBezTo>
                <a:cubicBezTo>
                  <a:pt x="1135" y="109"/>
                  <a:pt x="1135" y="109"/>
                  <a:pt x="1135" y="109"/>
                </a:cubicBezTo>
                <a:cubicBezTo>
                  <a:pt x="1178" y="268"/>
                  <a:pt x="1178" y="268"/>
                  <a:pt x="1178" y="268"/>
                </a:cubicBezTo>
                <a:cubicBezTo>
                  <a:pt x="1205" y="240"/>
                  <a:pt x="1205" y="240"/>
                  <a:pt x="1205" y="240"/>
                </a:cubicBezTo>
                <a:cubicBezTo>
                  <a:pt x="1163" y="81"/>
                  <a:pt x="1163" y="81"/>
                  <a:pt x="1163" y="81"/>
                </a:cubicBezTo>
                <a:cubicBezTo>
                  <a:pt x="1190" y="54"/>
                  <a:pt x="1190" y="54"/>
                  <a:pt x="1190" y="54"/>
                </a:cubicBezTo>
                <a:cubicBezTo>
                  <a:pt x="1232" y="213"/>
                  <a:pt x="1232" y="213"/>
                  <a:pt x="1232" y="213"/>
                </a:cubicBezTo>
                <a:cubicBezTo>
                  <a:pt x="1260" y="186"/>
                  <a:pt x="1260" y="186"/>
                  <a:pt x="1260" y="186"/>
                </a:cubicBezTo>
                <a:cubicBezTo>
                  <a:pt x="1217" y="27"/>
                  <a:pt x="1217" y="27"/>
                  <a:pt x="1217" y="27"/>
                </a:cubicBezTo>
                <a:cubicBezTo>
                  <a:pt x="1245" y="0"/>
                  <a:pt x="1245" y="0"/>
                  <a:pt x="1245" y="0"/>
                </a:cubicBezTo>
                <a:cubicBezTo>
                  <a:pt x="1287" y="159"/>
                  <a:pt x="1287" y="159"/>
                  <a:pt x="1287" y="159"/>
                </a:cubicBezTo>
                <a:cubicBezTo>
                  <a:pt x="1315" y="131"/>
                  <a:pt x="1315" y="131"/>
                  <a:pt x="1315" y="131"/>
                </a:cubicBezTo>
                <a:cubicBezTo>
                  <a:pt x="1339" y="155"/>
                  <a:pt x="1339" y="155"/>
                  <a:pt x="1339" y="155"/>
                </a:cubicBezTo>
                <a:cubicBezTo>
                  <a:pt x="1311" y="183"/>
                  <a:pt x="1311" y="183"/>
                  <a:pt x="1311" y="183"/>
                </a:cubicBezTo>
                <a:cubicBezTo>
                  <a:pt x="1470" y="225"/>
                  <a:pt x="1470" y="225"/>
                  <a:pt x="1470" y="225"/>
                </a:cubicBezTo>
                <a:cubicBezTo>
                  <a:pt x="1442" y="253"/>
                  <a:pt x="1442" y="253"/>
                  <a:pt x="1442" y="253"/>
                </a:cubicBezTo>
                <a:lnTo>
                  <a:pt x="1283" y="210"/>
                </a:lnTo>
                <a:close/>
                <a:moveTo>
                  <a:pt x="707" y="785"/>
                </a:moveTo>
                <a:cubicBezTo>
                  <a:pt x="673" y="819"/>
                  <a:pt x="673" y="819"/>
                  <a:pt x="673" y="819"/>
                </a:cubicBezTo>
                <a:cubicBezTo>
                  <a:pt x="670" y="822"/>
                  <a:pt x="665" y="824"/>
                  <a:pt x="661" y="824"/>
                </a:cubicBezTo>
                <a:cubicBezTo>
                  <a:pt x="657" y="824"/>
                  <a:pt x="652" y="822"/>
                  <a:pt x="649" y="819"/>
                </a:cubicBezTo>
                <a:cubicBezTo>
                  <a:pt x="642" y="812"/>
                  <a:pt x="642" y="802"/>
                  <a:pt x="649" y="795"/>
                </a:cubicBezTo>
                <a:cubicBezTo>
                  <a:pt x="683" y="761"/>
                  <a:pt x="683" y="761"/>
                  <a:pt x="683" y="761"/>
                </a:cubicBezTo>
                <a:cubicBezTo>
                  <a:pt x="678" y="759"/>
                  <a:pt x="673" y="757"/>
                  <a:pt x="667" y="757"/>
                </a:cubicBezTo>
                <a:cubicBezTo>
                  <a:pt x="643" y="757"/>
                  <a:pt x="624" y="776"/>
                  <a:pt x="624" y="800"/>
                </a:cubicBezTo>
                <a:cubicBezTo>
                  <a:pt x="624" y="823"/>
                  <a:pt x="643" y="842"/>
                  <a:pt x="667" y="842"/>
                </a:cubicBezTo>
                <a:cubicBezTo>
                  <a:pt x="690" y="842"/>
                  <a:pt x="709" y="823"/>
                  <a:pt x="709" y="800"/>
                </a:cubicBezTo>
                <a:cubicBezTo>
                  <a:pt x="709" y="795"/>
                  <a:pt x="708" y="790"/>
                  <a:pt x="707" y="785"/>
                </a:cubicBezTo>
                <a:close/>
                <a:moveTo>
                  <a:pt x="1166" y="387"/>
                </a:moveTo>
                <a:cubicBezTo>
                  <a:pt x="1157" y="394"/>
                  <a:pt x="1155" y="406"/>
                  <a:pt x="1162" y="415"/>
                </a:cubicBezTo>
                <a:cubicBezTo>
                  <a:pt x="1248" y="526"/>
                  <a:pt x="1294" y="659"/>
                  <a:pt x="1294" y="800"/>
                </a:cubicBezTo>
                <a:cubicBezTo>
                  <a:pt x="1294" y="1146"/>
                  <a:pt x="1013" y="1427"/>
                  <a:pt x="667" y="1427"/>
                </a:cubicBezTo>
                <a:cubicBezTo>
                  <a:pt x="321" y="1427"/>
                  <a:pt x="40" y="1146"/>
                  <a:pt x="40" y="800"/>
                </a:cubicBezTo>
                <a:cubicBezTo>
                  <a:pt x="40" y="454"/>
                  <a:pt x="321" y="173"/>
                  <a:pt x="667" y="173"/>
                </a:cubicBezTo>
                <a:cubicBezTo>
                  <a:pt x="802" y="173"/>
                  <a:pt x="930" y="215"/>
                  <a:pt x="1038" y="294"/>
                </a:cubicBezTo>
                <a:cubicBezTo>
                  <a:pt x="1047" y="301"/>
                  <a:pt x="1060" y="299"/>
                  <a:pt x="1066" y="290"/>
                </a:cubicBezTo>
                <a:cubicBezTo>
                  <a:pt x="1072" y="281"/>
                  <a:pt x="1071" y="269"/>
                  <a:pt x="1062" y="263"/>
                </a:cubicBezTo>
                <a:cubicBezTo>
                  <a:pt x="947" y="178"/>
                  <a:pt x="810" y="133"/>
                  <a:pt x="667" y="133"/>
                </a:cubicBezTo>
                <a:cubicBezTo>
                  <a:pt x="299" y="133"/>
                  <a:pt x="0" y="432"/>
                  <a:pt x="0" y="800"/>
                </a:cubicBezTo>
                <a:cubicBezTo>
                  <a:pt x="0" y="1167"/>
                  <a:pt x="299" y="1467"/>
                  <a:pt x="667" y="1467"/>
                </a:cubicBezTo>
                <a:cubicBezTo>
                  <a:pt x="1035" y="1467"/>
                  <a:pt x="1334" y="1167"/>
                  <a:pt x="1334" y="800"/>
                </a:cubicBezTo>
                <a:cubicBezTo>
                  <a:pt x="1334" y="650"/>
                  <a:pt x="1285" y="509"/>
                  <a:pt x="1193" y="391"/>
                </a:cubicBezTo>
                <a:cubicBezTo>
                  <a:pt x="1187" y="382"/>
                  <a:pt x="1174" y="381"/>
                  <a:pt x="1166" y="3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21724"/>
            <a:ext cx="24384000" cy="13716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0000"/>
                </a:schemeClr>
              </a:gs>
              <a:gs pos="33000">
                <a:schemeClr val="accent2">
                  <a:alpha val="90000"/>
                </a:schemeClr>
              </a:gs>
              <a:gs pos="66000">
                <a:schemeClr val="accent4">
                  <a:alpha val="90000"/>
                </a:schemeClr>
              </a:gs>
              <a:gs pos="100000">
                <a:schemeClr val="accent6">
                  <a:alpha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3CE28-9682-1F43-AD09-4CB0E105014D}"/>
              </a:ext>
            </a:extLst>
          </p:cNvPr>
          <p:cNvSpPr txBox="1"/>
          <p:nvPr/>
        </p:nvSpPr>
        <p:spPr>
          <a:xfrm>
            <a:off x="5156200" y="638473"/>
            <a:ext cx="140716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Tools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3F88243-254D-2946-9AE9-1EF8F2626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39102" y="10481929"/>
            <a:ext cx="10753442" cy="30853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0C5A644-8A3E-BB4A-9C16-474E7450C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1480" y="10945313"/>
            <a:ext cx="10577622" cy="253862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6108907-B783-3C4B-9EED-C2CAB447E9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3430" y="2816835"/>
            <a:ext cx="9897139" cy="29079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238826-416B-5347-83AE-8CB582256E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033" y="5285969"/>
            <a:ext cx="6407887" cy="64078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194F3F-7C14-0646-AF3D-F8F7C43C5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80" y="4180169"/>
            <a:ext cx="11891290" cy="4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1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>
                <a:solidFill>
                  <a:schemeClr val="accent2"/>
                </a:solidFill>
              </a:rPr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4" name="Oval 3"/>
          <p:cNvSpPr/>
          <p:nvPr/>
        </p:nvSpPr>
        <p:spPr>
          <a:xfrm>
            <a:off x="2226337" y="5341400"/>
            <a:ext cx="4508500" cy="45085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82044" y="5341400"/>
            <a:ext cx="4508500" cy="45085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37751" y="5341400"/>
            <a:ext cx="4508500" cy="450850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93458" y="5341400"/>
            <a:ext cx="4508500" cy="45085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649164" y="5341400"/>
            <a:ext cx="4508500" cy="4508500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2528756" y="506200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0800000" flipH="1">
            <a:off x="6384462" y="928475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10240168" y="506200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10800000" flipH="1">
            <a:off x="14095876" y="928475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17951580" y="5062000"/>
            <a:ext cx="3903663" cy="844550"/>
          </a:xfrm>
          <a:custGeom>
            <a:avLst/>
            <a:gdLst>
              <a:gd name="T0" fmla="*/ 6306 w 6306"/>
              <a:gd name="T1" fmla="*/ 1349 h 1361"/>
              <a:gd name="T2" fmla="*/ 6212 w 6306"/>
              <a:gd name="T3" fmla="*/ 1024 h 1361"/>
              <a:gd name="T4" fmla="*/ 6107 w 6306"/>
              <a:gd name="T5" fmla="*/ 1133 h 1361"/>
              <a:gd name="T6" fmla="*/ 3159 w 6306"/>
              <a:gd name="T7" fmla="*/ 0 h 1361"/>
              <a:gd name="T8" fmla="*/ 0 w 6306"/>
              <a:gd name="T9" fmla="*/ 1337 h 1361"/>
              <a:gd name="T10" fmla="*/ 24 w 6306"/>
              <a:gd name="T11" fmla="*/ 1361 h 1361"/>
              <a:gd name="T12" fmla="*/ 3159 w 6306"/>
              <a:gd name="T13" fmla="*/ 34 h 1361"/>
              <a:gd name="T14" fmla="*/ 6083 w 6306"/>
              <a:gd name="T15" fmla="*/ 1158 h 1361"/>
              <a:gd name="T16" fmla="*/ 5978 w 6306"/>
              <a:gd name="T17" fmla="*/ 1268 h 1361"/>
              <a:gd name="T18" fmla="*/ 6306 w 6306"/>
              <a:gd name="T19" fmla="*/ 1349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6" h="1361">
                <a:moveTo>
                  <a:pt x="6306" y="1349"/>
                </a:moveTo>
                <a:cubicBezTo>
                  <a:pt x="6212" y="1024"/>
                  <a:pt x="6212" y="1024"/>
                  <a:pt x="6212" y="1024"/>
                </a:cubicBezTo>
                <a:cubicBezTo>
                  <a:pt x="6107" y="1133"/>
                  <a:pt x="6107" y="1133"/>
                  <a:pt x="6107" y="1133"/>
                </a:cubicBezTo>
                <a:cubicBezTo>
                  <a:pt x="5297" y="402"/>
                  <a:pt x="4252" y="0"/>
                  <a:pt x="3159" y="0"/>
                </a:cubicBezTo>
                <a:cubicBezTo>
                  <a:pt x="1959" y="0"/>
                  <a:pt x="837" y="475"/>
                  <a:pt x="0" y="1337"/>
                </a:cubicBezTo>
                <a:cubicBezTo>
                  <a:pt x="24" y="1361"/>
                  <a:pt x="24" y="1361"/>
                  <a:pt x="24" y="1361"/>
                </a:cubicBezTo>
                <a:cubicBezTo>
                  <a:pt x="855" y="505"/>
                  <a:pt x="1968" y="34"/>
                  <a:pt x="3159" y="34"/>
                </a:cubicBezTo>
                <a:cubicBezTo>
                  <a:pt x="4243" y="34"/>
                  <a:pt x="5280" y="433"/>
                  <a:pt x="6083" y="1158"/>
                </a:cubicBezTo>
                <a:cubicBezTo>
                  <a:pt x="5978" y="1268"/>
                  <a:pt x="5978" y="1268"/>
                  <a:pt x="5978" y="1268"/>
                </a:cubicBezTo>
                <a:lnTo>
                  <a:pt x="6306" y="13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95972" y="1029007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972" y="1106852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92212" y="1029007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Execute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92212" y="1106852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86033" y="1029007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Optimize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86033" y="1106852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935103" y="3274010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Monitor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935103" y="4052459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7969" y="3274010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17969" y="4052459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Freeform 9"/>
          <p:cNvSpPr>
            <a:spLocks noEditPoints="1"/>
          </p:cNvSpPr>
          <p:nvPr/>
        </p:nvSpPr>
        <p:spPr bwMode="auto">
          <a:xfrm>
            <a:off x="3911349" y="6646777"/>
            <a:ext cx="1141914" cy="2016408"/>
          </a:xfrm>
          <a:custGeom>
            <a:avLst/>
            <a:gdLst>
              <a:gd name="T0" fmla="*/ 393 w 933"/>
              <a:gd name="T1" fmla="*/ 376 h 1652"/>
              <a:gd name="T2" fmla="*/ 267 w 933"/>
              <a:gd name="T3" fmla="*/ 0 h 1652"/>
              <a:gd name="T4" fmla="*/ 0 w 933"/>
              <a:gd name="T5" fmla="*/ 126 h 1652"/>
              <a:gd name="T6" fmla="*/ 0 w 933"/>
              <a:gd name="T7" fmla="*/ 1275 h 1652"/>
              <a:gd name="T8" fmla="*/ 0 w 933"/>
              <a:gd name="T9" fmla="*/ 1275 h 1652"/>
              <a:gd name="T10" fmla="*/ 2 w 933"/>
              <a:gd name="T11" fmla="*/ 1283 h 1652"/>
              <a:gd name="T12" fmla="*/ 197 w 933"/>
              <a:gd name="T13" fmla="*/ 1652 h 1652"/>
              <a:gd name="T14" fmla="*/ 292 w 933"/>
              <a:gd name="T15" fmla="*/ 1481 h 1652"/>
              <a:gd name="T16" fmla="*/ 391 w 933"/>
              <a:gd name="T17" fmla="*/ 1283 h 1652"/>
              <a:gd name="T18" fmla="*/ 393 w 933"/>
              <a:gd name="T19" fmla="*/ 1275 h 1652"/>
              <a:gd name="T20" fmla="*/ 393 w 933"/>
              <a:gd name="T21" fmla="*/ 1275 h 1652"/>
              <a:gd name="T22" fmla="*/ 137 w 933"/>
              <a:gd name="T23" fmla="*/ 393 h 1652"/>
              <a:gd name="T24" fmla="*/ 256 w 933"/>
              <a:gd name="T25" fmla="*/ 1259 h 1652"/>
              <a:gd name="T26" fmla="*/ 33 w 933"/>
              <a:gd name="T27" fmla="*/ 1259 h 1652"/>
              <a:gd name="T28" fmla="*/ 104 w 933"/>
              <a:gd name="T29" fmla="*/ 393 h 1652"/>
              <a:gd name="T30" fmla="*/ 33 w 933"/>
              <a:gd name="T31" fmla="*/ 1259 h 1652"/>
              <a:gd name="T32" fmla="*/ 33 w 933"/>
              <a:gd name="T33" fmla="*/ 360 h 1652"/>
              <a:gd name="T34" fmla="*/ 360 w 933"/>
              <a:gd name="T35" fmla="*/ 268 h 1652"/>
              <a:gd name="T36" fmla="*/ 289 w 933"/>
              <a:gd name="T37" fmla="*/ 393 h 1652"/>
              <a:gd name="T38" fmla="*/ 360 w 933"/>
              <a:gd name="T39" fmla="*/ 1259 h 1652"/>
              <a:gd name="T40" fmla="*/ 289 w 933"/>
              <a:gd name="T41" fmla="*/ 393 h 1652"/>
              <a:gd name="T42" fmla="*/ 267 w 933"/>
              <a:gd name="T43" fmla="*/ 33 h 1652"/>
              <a:gd name="T44" fmla="*/ 360 w 933"/>
              <a:gd name="T45" fmla="*/ 235 h 1652"/>
              <a:gd name="T46" fmla="*/ 33 w 933"/>
              <a:gd name="T47" fmla="*/ 126 h 1652"/>
              <a:gd name="T48" fmla="*/ 197 w 933"/>
              <a:gd name="T49" fmla="*/ 1598 h 1652"/>
              <a:gd name="T50" fmla="*/ 251 w 933"/>
              <a:gd name="T51" fmla="*/ 1490 h 1652"/>
              <a:gd name="T52" fmla="*/ 268 w 933"/>
              <a:gd name="T53" fmla="*/ 1457 h 1652"/>
              <a:gd name="T54" fmla="*/ 44 w 933"/>
              <a:gd name="T55" fmla="*/ 1292 h 1652"/>
              <a:gd name="T56" fmla="*/ 268 w 933"/>
              <a:gd name="T57" fmla="*/ 1457 h 1652"/>
              <a:gd name="T58" fmla="*/ 557 w 933"/>
              <a:gd name="T59" fmla="*/ 0 h 1652"/>
              <a:gd name="T60" fmla="*/ 540 w 933"/>
              <a:gd name="T61" fmla="*/ 1635 h 1652"/>
              <a:gd name="T62" fmla="*/ 916 w 933"/>
              <a:gd name="T63" fmla="*/ 1652 h 1652"/>
              <a:gd name="T64" fmla="*/ 933 w 933"/>
              <a:gd name="T65" fmla="*/ 16 h 1652"/>
              <a:gd name="T66" fmla="*/ 900 w 933"/>
              <a:gd name="T67" fmla="*/ 1619 h 1652"/>
              <a:gd name="T68" fmla="*/ 573 w 933"/>
              <a:gd name="T69" fmla="*/ 1562 h 1652"/>
              <a:gd name="T70" fmla="*/ 753 w 933"/>
              <a:gd name="T71" fmla="*/ 1545 h 1652"/>
              <a:gd name="T72" fmla="*/ 573 w 933"/>
              <a:gd name="T73" fmla="*/ 1529 h 1652"/>
              <a:gd name="T74" fmla="*/ 681 w 933"/>
              <a:gd name="T75" fmla="*/ 1393 h 1652"/>
              <a:gd name="T76" fmla="*/ 681 w 933"/>
              <a:gd name="T77" fmla="*/ 1360 h 1652"/>
              <a:gd name="T78" fmla="*/ 573 w 933"/>
              <a:gd name="T79" fmla="*/ 1224 h 1652"/>
              <a:gd name="T80" fmla="*/ 753 w 933"/>
              <a:gd name="T81" fmla="*/ 1208 h 1652"/>
              <a:gd name="T82" fmla="*/ 573 w 933"/>
              <a:gd name="T83" fmla="*/ 1191 h 1652"/>
              <a:gd name="T84" fmla="*/ 681 w 933"/>
              <a:gd name="T85" fmla="*/ 1056 h 1652"/>
              <a:gd name="T86" fmla="*/ 681 w 933"/>
              <a:gd name="T87" fmla="*/ 1023 h 1652"/>
              <a:gd name="T88" fmla="*/ 573 w 933"/>
              <a:gd name="T89" fmla="*/ 887 h 1652"/>
              <a:gd name="T90" fmla="*/ 753 w 933"/>
              <a:gd name="T91" fmla="*/ 871 h 1652"/>
              <a:gd name="T92" fmla="*/ 573 w 933"/>
              <a:gd name="T93" fmla="*/ 854 h 1652"/>
              <a:gd name="T94" fmla="*/ 681 w 933"/>
              <a:gd name="T95" fmla="*/ 719 h 1652"/>
              <a:gd name="T96" fmla="*/ 681 w 933"/>
              <a:gd name="T97" fmla="*/ 686 h 1652"/>
              <a:gd name="T98" fmla="*/ 573 w 933"/>
              <a:gd name="T99" fmla="*/ 550 h 1652"/>
              <a:gd name="T100" fmla="*/ 753 w 933"/>
              <a:gd name="T101" fmla="*/ 533 h 1652"/>
              <a:gd name="T102" fmla="*/ 573 w 933"/>
              <a:gd name="T103" fmla="*/ 517 h 1652"/>
              <a:gd name="T104" fmla="*/ 681 w 933"/>
              <a:gd name="T105" fmla="*/ 381 h 1652"/>
              <a:gd name="T106" fmla="*/ 681 w 933"/>
              <a:gd name="T107" fmla="*/ 348 h 1652"/>
              <a:gd name="T108" fmla="*/ 573 w 933"/>
              <a:gd name="T109" fmla="*/ 213 h 1652"/>
              <a:gd name="T110" fmla="*/ 753 w 933"/>
              <a:gd name="T111" fmla="*/ 196 h 1652"/>
              <a:gd name="T112" fmla="*/ 573 w 933"/>
              <a:gd name="T113" fmla="*/ 180 h 1652"/>
              <a:gd name="T114" fmla="*/ 900 w 933"/>
              <a:gd name="T115" fmla="*/ 33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33" h="1652">
                <a:moveTo>
                  <a:pt x="393" y="1275"/>
                </a:moveTo>
                <a:cubicBezTo>
                  <a:pt x="393" y="376"/>
                  <a:pt x="393" y="376"/>
                  <a:pt x="393" y="376"/>
                </a:cubicBezTo>
                <a:cubicBezTo>
                  <a:pt x="393" y="126"/>
                  <a:pt x="393" y="126"/>
                  <a:pt x="393" y="126"/>
                </a:cubicBezTo>
                <a:cubicBezTo>
                  <a:pt x="393" y="56"/>
                  <a:pt x="336" y="0"/>
                  <a:pt x="26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6"/>
                  <a:pt x="0" y="126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78"/>
                  <a:pt x="1" y="1280"/>
                  <a:pt x="2" y="1282"/>
                </a:cubicBezTo>
                <a:cubicBezTo>
                  <a:pt x="2" y="1282"/>
                  <a:pt x="2" y="1283"/>
                  <a:pt x="2" y="1283"/>
                </a:cubicBezTo>
                <a:cubicBezTo>
                  <a:pt x="182" y="1643"/>
                  <a:pt x="182" y="1643"/>
                  <a:pt x="182" y="1643"/>
                </a:cubicBezTo>
                <a:cubicBezTo>
                  <a:pt x="185" y="1648"/>
                  <a:pt x="191" y="1652"/>
                  <a:pt x="197" y="1652"/>
                </a:cubicBezTo>
                <a:cubicBezTo>
                  <a:pt x="203" y="1652"/>
                  <a:pt x="209" y="1648"/>
                  <a:pt x="212" y="1643"/>
                </a:cubicBezTo>
                <a:cubicBezTo>
                  <a:pt x="292" y="1481"/>
                  <a:pt x="292" y="1481"/>
                  <a:pt x="292" y="1481"/>
                </a:cubicBezTo>
                <a:cubicBezTo>
                  <a:pt x="293" y="1480"/>
                  <a:pt x="293" y="1480"/>
                  <a:pt x="293" y="1479"/>
                </a:cubicBezTo>
                <a:cubicBezTo>
                  <a:pt x="391" y="1283"/>
                  <a:pt x="391" y="1283"/>
                  <a:pt x="391" y="1283"/>
                </a:cubicBezTo>
                <a:cubicBezTo>
                  <a:pt x="392" y="1283"/>
                  <a:pt x="391" y="1282"/>
                  <a:pt x="392" y="1282"/>
                </a:cubicBezTo>
                <a:cubicBezTo>
                  <a:pt x="393" y="1280"/>
                  <a:pt x="393" y="1278"/>
                  <a:pt x="393" y="1275"/>
                </a:cubicBezTo>
                <a:cubicBezTo>
                  <a:pt x="393" y="1275"/>
                  <a:pt x="393" y="1275"/>
                  <a:pt x="393" y="1275"/>
                </a:cubicBezTo>
                <a:cubicBezTo>
                  <a:pt x="393" y="1275"/>
                  <a:pt x="393" y="1275"/>
                  <a:pt x="393" y="1275"/>
                </a:cubicBezTo>
                <a:close/>
                <a:moveTo>
                  <a:pt x="137" y="1259"/>
                </a:moveTo>
                <a:cubicBezTo>
                  <a:pt x="137" y="393"/>
                  <a:pt x="137" y="393"/>
                  <a:pt x="137" y="393"/>
                </a:cubicBezTo>
                <a:cubicBezTo>
                  <a:pt x="256" y="393"/>
                  <a:pt x="256" y="393"/>
                  <a:pt x="256" y="393"/>
                </a:cubicBezTo>
                <a:cubicBezTo>
                  <a:pt x="256" y="1259"/>
                  <a:pt x="256" y="1259"/>
                  <a:pt x="256" y="1259"/>
                </a:cubicBezTo>
                <a:lnTo>
                  <a:pt x="137" y="1259"/>
                </a:lnTo>
                <a:close/>
                <a:moveTo>
                  <a:pt x="33" y="1259"/>
                </a:moveTo>
                <a:cubicBezTo>
                  <a:pt x="33" y="393"/>
                  <a:pt x="33" y="393"/>
                  <a:pt x="33" y="393"/>
                </a:cubicBezTo>
                <a:cubicBezTo>
                  <a:pt x="104" y="393"/>
                  <a:pt x="104" y="393"/>
                  <a:pt x="104" y="393"/>
                </a:cubicBezTo>
                <a:cubicBezTo>
                  <a:pt x="104" y="1259"/>
                  <a:pt x="104" y="1259"/>
                  <a:pt x="104" y="1259"/>
                </a:cubicBezTo>
                <a:lnTo>
                  <a:pt x="33" y="1259"/>
                </a:lnTo>
                <a:close/>
                <a:moveTo>
                  <a:pt x="360" y="360"/>
                </a:moveTo>
                <a:cubicBezTo>
                  <a:pt x="33" y="360"/>
                  <a:pt x="33" y="360"/>
                  <a:pt x="33" y="360"/>
                </a:cubicBezTo>
                <a:cubicBezTo>
                  <a:pt x="33" y="268"/>
                  <a:pt x="33" y="268"/>
                  <a:pt x="33" y="268"/>
                </a:cubicBezTo>
                <a:cubicBezTo>
                  <a:pt x="360" y="268"/>
                  <a:pt x="360" y="268"/>
                  <a:pt x="360" y="268"/>
                </a:cubicBezTo>
                <a:lnTo>
                  <a:pt x="360" y="360"/>
                </a:lnTo>
                <a:close/>
                <a:moveTo>
                  <a:pt x="289" y="393"/>
                </a:moveTo>
                <a:cubicBezTo>
                  <a:pt x="360" y="393"/>
                  <a:pt x="360" y="393"/>
                  <a:pt x="360" y="393"/>
                </a:cubicBezTo>
                <a:cubicBezTo>
                  <a:pt x="360" y="1259"/>
                  <a:pt x="360" y="1259"/>
                  <a:pt x="360" y="1259"/>
                </a:cubicBezTo>
                <a:cubicBezTo>
                  <a:pt x="289" y="1259"/>
                  <a:pt x="289" y="1259"/>
                  <a:pt x="289" y="1259"/>
                </a:cubicBezTo>
                <a:lnTo>
                  <a:pt x="289" y="393"/>
                </a:lnTo>
                <a:close/>
                <a:moveTo>
                  <a:pt x="127" y="33"/>
                </a:moveTo>
                <a:cubicBezTo>
                  <a:pt x="267" y="33"/>
                  <a:pt x="267" y="33"/>
                  <a:pt x="267" y="33"/>
                </a:cubicBezTo>
                <a:cubicBezTo>
                  <a:pt x="318" y="33"/>
                  <a:pt x="360" y="75"/>
                  <a:pt x="360" y="126"/>
                </a:cubicBezTo>
                <a:cubicBezTo>
                  <a:pt x="360" y="235"/>
                  <a:pt x="360" y="235"/>
                  <a:pt x="360" y="235"/>
                </a:cubicBezTo>
                <a:cubicBezTo>
                  <a:pt x="33" y="235"/>
                  <a:pt x="33" y="235"/>
                  <a:pt x="33" y="235"/>
                </a:cubicBezTo>
                <a:cubicBezTo>
                  <a:pt x="33" y="126"/>
                  <a:pt x="33" y="126"/>
                  <a:pt x="33" y="126"/>
                </a:cubicBezTo>
                <a:cubicBezTo>
                  <a:pt x="33" y="75"/>
                  <a:pt x="75" y="33"/>
                  <a:pt x="127" y="33"/>
                </a:cubicBezTo>
                <a:close/>
                <a:moveTo>
                  <a:pt x="197" y="1598"/>
                </a:moveTo>
                <a:cubicBezTo>
                  <a:pt x="142" y="1490"/>
                  <a:pt x="142" y="1490"/>
                  <a:pt x="142" y="1490"/>
                </a:cubicBezTo>
                <a:cubicBezTo>
                  <a:pt x="251" y="1490"/>
                  <a:pt x="251" y="1490"/>
                  <a:pt x="251" y="1490"/>
                </a:cubicBezTo>
                <a:lnTo>
                  <a:pt x="197" y="1598"/>
                </a:lnTo>
                <a:close/>
                <a:moveTo>
                  <a:pt x="268" y="1457"/>
                </a:moveTo>
                <a:cubicBezTo>
                  <a:pt x="126" y="1457"/>
                  <a:pt x="126" y="1457"/>
                  <a:pt x="126" y="1457"/>
                </a:cubicBezTo>
                <a:cubicBezTo>
                  <a:pt x="44" y="1292"/>
                  <a:pt x="44" y="1292"/>
                  <a:pt x="44" y="1292"/>
                </a:cubicBezTo>
                <a:cubicBezTo>
                  <a:pt x="350" y="1292"/>
                  <a:pt x="350" y="1292"/>
                  <a:pt x="350" y="1292"/>
                </a:cubicBezTo>
                <a:lnTo>
                  <a:pt x="268" y="1457"/>
                </a:lnTo>
                <a:close/>
                <a:moveTo>
                  <a:pt x="916" y="0"/>
                </a:moveTo>
                <a:cubicBezTo>
                  <a:pt x="557" y="0"/>
                  <a:pt x="557" y="0"/>
                  <a:pt x="557" y="0"/>
                </a:cubicBezTo>
                <a:cubicBezTo>
                  <a:pt x="547" y="0"/>
                  <a:pt x="540" y="7"/>
                  <a:pt x="540" y="16"/>
                </a:cubicBezTo>
                <a:cubicBezTo>
                  <a:pt x="540" y="1635"/>
                  <a:pt x="540" y="1635"/>
                  <a:pt x="540" y="1635"/>
                </a:cubicBezTo>
                <a:cubicBezTo>
                  <a:pt x="540" y="1644"/>
                  <a:pt x="547" y="1652"/>
                  <a:pt x="557" y="1652"/>
                </a:cubicBezTo>
                <a:cubicBezTo>
                  <a:pt x="916" y="1652"/>
                  <a:pt x="916" y="1652"/>
                  <a:pt x="916" y="1652"/>
                </a:cubicBezTo>
                <a:cubicBezTo>
                  <a:pt x="925" y="1652"/>
                  <a:pt x="933" y="1644"/>
                  <a:pt x="933" y="1635"/>
                </a:cubicBezTo>
                <a:cubicBezTo>
                  <a:pt x="933" y="16"/>
                  <a:pt x="933" y="16"/>
                  <a:pt x="933" y="16"/>
                </a:cubicBezTo>
                <a:cubicBezTo>
                  <a:pt x="933" y="7"/>
                  <a:pt x="925" y="0"/>
                  <a:pt x="916" y="0"/>
                </a:cubicBezTo>
                <a:close/>
                <a:moveTo>
                  <a:pt x="900" y="1619"/>
                </a:moveTo>
                <a:cubicBezTo>
                  <a:pt x="573" y="1619"/>
                  <a:pt x="573" y="1619"/>
                  <a:pt x="573" y="1619"/>
                </a:cubicBezTo>
                <a:cubicBezTo>
                  <a:pt x="573" y="1562"/>
                  <a:pt x="573" y="1562"/>
                  <a:pt x="573" y="1562"/>
                </a:cubicBezTo>
                <a:cubicBezTo>
                  <a:pt x="736" y="1562"/>
                  <a:pt x="736" y="1562"/>
                  <a:pt x="736" y="1562"/>
                </a:cubicBezTo>
                <a:cubicBezTo>
                  <a:pt x="746" y="1562"/>
                  <a:pt x="753" y="1554"/>
                  <a:pt x="753" y="1545"/>
                </a:cubicBezTo>
                <a:cubicBezTo>
                  <a:pt x="753" y="1536"/>
                  <a:pt x="746" y="1529"/>
                  <a:pt x="736" y="1529"/>
                </a:cubicBezTo>
                <a:cubicBezTo>
                  <a:pt x="573" y="1529"/>
                  <a:pt x="573" y="1529"/>
                  <a:pt x="573" y="1529"/>
                </a:cubicBezTo>
                <a:cubicBezTo>
                  <a:pt x="573" y="1393"/>
                  <a:pt x="573" y="1393"/>
                  <a:pt x="573" y="1393"/>
                </a:cubicBezTo>
                <a:cubicBezTo>
                  <a:pt x="681" y="1393"/>
                  <a:pt x="681" y="1393"/>
                  <a:pt x="681" y="1393"/>
                </a:cubicBezTo>
                <a:cubicBezTo>
                  <a:pt x="691" y="1393"/>
                  <a:pt x="698" y="1386"/>
                  <a:pt x="698" y="1377"/>
                </a:cubicBezTo>
                <a:cubicBezTo>
                  <a:pt x="698" y="1367"/>
                  <a:pt x="691" y="1360"/>
                  <a:pt x="681" y="1360"/>
                </a:cubicBezTo>
                <a:cubicBezTo>
                  <a:pt x="573" y="1360"/>
                  <a:pt x="573" y="1360"/>
                  <a:pt x="573" y="1360"/>
                </a:cubicBezTo>
                <a:cubicBezTo>
                  <a:pt x="573" y="1224"/>
                  <a:pt x="573" y="1224"/>
                  <a:pt x="573" y="1224"/>
                </a:cubicBezTo>
                <a:cubicBezTo>
                  <a:pt x="736" y="1224"/>
                  <a:pt x="736" y="1224"/>
                  <a:pt x="736" y="1224"/>
                </a:cubicBezTo>
                <a:cubicBezTo>
                  <a:pt x="746" y="1224"/>
                  <a:pt x="753" y="1217"/>
                  <a:pt x="753" y="1208"/>
                </a:cubicBezTo>
                <a:cubicBezTo>
                  <a:pt x="753" y="1199"/>
                  <a:pt x="746" y="1191"/>
                  <a:pt x="736" y="1191"/>
                </a:cubicBezTo>
                <a:cubicBezTo>
                  <a:pt x="573" y="1191"/>
                  <a:pt x="573" y="1191"/>
                  <a:pt x="573" y="1191"/>
                </a:cubicBezTo>
                <a:cubicBezTo>
                  <a:pt x="573" y="1056"/>
                  <a:pt x="573" y="1056"/>
                  <a:pt x="573" y="1056"/>
                </a:cubicBezTo>
                <a:cubicBezTo>
                  <a:pt x="681" y="1056"/>
                  <a:pt x="681" y="1056"/>
                  <a:pt x="681" y="1056"/>
                </a:cubicBezTo>
                <a:cubicBezTo>
                  <a:pt x="691" y="1056"/>
                  <a:pt x="698" y="1048"/>
                  <a:pt x="698" y="1039"/>
                </a:cubicBezTo>
                <a:cubicBezTo>
                  <a:pt x="698" y="1030"/>
                  <a:pt x="691" y="1023"/>
                  <a:pt x="681" y="1023"/>
                </a:cubicBezTo>
                <a:cubicBezTo>
                  <a:pt x="573" y="1023"/>
                  <a:pt x="573" y="1023"/>
                  <a:pt x="573" y="1023"/>
                </a:cubicBezTo>
                <a:cubicBezTo>
                  <a:pt x="573" y="887"/>
                  <a:pt x="573" y="887"/>
                  <a:pt x="573" y="887"/>
                </a:cubicBezTo>
                <a:cubicBezTo>
                  <a:pt x="736" y="887"/>
                  <a:pt x="736" y="887"/>
                  <a:pt x="736" y="887"/>
                </a:cubicBezTo>
                <a:cubicBezTo>
                  <a:pt x="746" y="887"/>
                  <a:pt x="753" y="880"/>
                  <a:pt x="753" y="871"/>
                </a:cubicBezTo>
                <a:cubicBezTo>
                  <a:pt x="753" y="862"/>
                  <a:pt x="746" y="854"/>
                  <a:pt x="736" y="854"/>
                </a:cubicBezTo>
                <a:cubicBezTo>
                  <a:pt x="573" y="854"/>
                  <a:pt x="573" y="854"/>
                  <a:pt x="573" y="854"/>
                </a:cubicBezTo>
                <a:cubicBezTo>
                  <a:pt x="573" y="719"/>
                  <a:pt x="573" y="719"/>
                  <a:pt x="573" y="719"/>
                </a:cubicBezTo>
                <a:cubicBezTo>
                  <a:pt x="681" y="719"/>
                  <a:pt x="681" y="719"/>
                  <a:pt x="681" y="719"/>
                </a:cubicBezTo>
                <a:cubicBezTo>
                  <a:pt x="691" y="719"/>
                  <a:pt x="698" y="711"/>
                  <a:pt x="698" y="702"/>
                </a:cubicBezTo>
                <a:cubicBezTo>
                  <a:pt x="698" y="693"/>
                  <a:pt x="691" y="686"/>
                  <a:pt x="681" y="686"/>
                </a:cubicBezTo>
                <a:cubicBezTo>
                  <a:pt x="573" y="686"/>
                  <a:pt x="573" y="686"/>
                  <a:pt x="573" y="686"/>
                </a:cubicBezTo>
                <a:cubicBezTo>
                  <a:pt x="573" y="550"/>
                  <a:pt x="573" y="550"/>
                  <a:pt x="573" y="550"/>
                </a:cubicBezTo>
                <a:cubicBezTo>
                  <a:pt x="736" y="550"/>
                  <a:pt x="736" y="550"/>
                  <a:pt x="736" y="550"/>
                </a:cubicBezTo>
                <a:cubicBezTo>
                  <a:pt x="746" y="550"/>
                  <a:pt x="753" y="543"/>
                  <a:pt x="753" y="533"/>
                </a:cubicBezTo>
                <a:cubicBezTo>
                  <a:pt x="753" y="524"/>
                  <a:pt x="746" y="517"/>
                  <a:pt x="736" y="517"/>
                </a:cubicBezTo>
                <a:cubicBezTo>
                  <a:pt x="573" y="517"/>
                  <a:pt x="573" y="517"/>
                  <a:pt x="573" y="517"/>
                </a:cubicBezTo>
                <a:cubicBezTo>
                  <a:pt x="573" y="381"/>
                  <a:pt x="573" y="381"/>
                  <a:pt x="573" y="381"/>
                </a:cubicBezTo>
                <a:cubicBezTo>
                  <a:pt x="681" y="381"/>
                  <a:pt x="681" y="381"/>
                  <a:pt x="681" y="381"/>
                </a:cubicBezTo>
                <a:cubicBezTo>
                  <a:pt x="691" y="381"/>
                  <a:pt x="698" y="374"/>
                  <a:pt x="698" y="365"/>
                </a:cubicBezTo>
                <a:cubicBezTo>
                  <a:pt x="698" y="356"/>
                  <a:pt x="691" y="348"/>
                  <a:pt x="681" y="348"/>
                </a:cubicBezTo>
                <a:cubicBezTo>
                  <a:pt x="573" y="348"/>
                  <a:pt x="573" y="348"/>
                  <a:pt x="573" y="348"/>
                </a:cubicBezTo>
                <a:cubicBezTo>
                  <a:pt x="573" y="213"/>
                  <a:pt x="573" y="213"/>
                  <a:pt x="573" y="213"/>
                </a:cubicBezTo>
                <a:cubicBezTo>
                  <a:pt x="736" y="213"/>
                  <a:pt x="736" y="213"/>
                  <a:pt x="736" y="213"/>
                </a:cubicBezTo>
                <a:cubicBezTo>
                  <a:pt x="746" y="213"/>
                  <a:pt x="753" y="205"/>
                  <a:pt x="753" y="196"/>
                </a:cubicBezTo>
                <a:cubicBezTo>
                  <a:pt x="753" y="187"/>
                  <a:pt x="746" y="180"/>
                  <a:pt x="736" y="180"/>
                </a:cubicBezTo>
                <a:cubicBezTo>
                  <a:pt x="573" y="180"/>
                  <a:pt x="573" y="180"/>
                  <a:pt x="573" y="180"/>
                </a:cubicBezTo>
                <a:cubicBezTo>
                  <a:pt x="573" y="33"/>
                  <a:pt x="573" y="33"/>
                  <a:pt x="573" y="33"/>
                </a:cubicBezTo>
                <a:cubicBezTo>
                  <a:pt x="900" y="33"/>
                  <a:pt x="900" y="33"/>
                  <a:pt x="900" y="33"/>
                </a:cubicBezTo>
                <a:lnTo>
                  <a:pt x="900" y="16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11187762" y="6607055"/>
            <a:ext cx="2008474" cy="1977190"/>
          </a:xfrm>
          <a:custGeom>
            <a:avLst/>
            <a:gdLst>
              <a:gd name="T0" fmla="*/ 1864 w 3174"/>
              <a:gd name="T1" fmla="*/ 1305 h 3127"/>
              <a:gd name="T2" fmla="*/ 1551 w 3174"/>
              <a:gd name="T3" fmla="*/ 1076 h 3127"/>
              <a:gd name="T4" fmla="*/ 1001 w 3174"/>
              <a:gd name="T5" fmla="*/ 828 h 3127"/>
              <a:gd name="T6" fmla="*/ 365 w 3174"/>
              <a:gd name="T7" fmla="*/ 1102 h 3127"/>
              <a:gd name="T8" fmla="*/ 77 w 3174"/>
              <a:gd name="T9" fmla="*/ 1498 h 3127"/>
              <a:gd name="T10" fmla="*/ 167 w 3174"/>
              <a:gd name="T11" fmla="*/ 2082 h 3127"/>
              <a:gd name="T12" fmla="*/ 287 w 3174"/>
              <a:gd name="T13" fmla="*/ 2451 h 3127"/>
              <a:gd name="T14" fmla="*/ 585 w 3174"/>
              <a:gd name="T15" fmla="*/ 2975 h 3127"/>
              <a:gd name="T16" fmla="*/ 1260 w 3174"/>
              <a:gd name="T17" fmla="*/ 3127 h 3127"/>
              <a:gd name="T18" fmla="*/ 1726 w 3174"/>
              <a:gd name="T19" fmla="*/ 2976 h 3127"/>
              <a:gd name="T20" fmla="*/ 2183 w 3174"/>
              <a:gd name="T21" fmla="*/ 2456 h 3127"/>
              <a:gd name="T22" fmla="*/ 2123 w 3174"/>
              <a:gd name="T23" fmla="*/ 1968 h 3127"/>
              <a:gd name="T24" fmla="*/ 2069 w 3174"/>
              <a:gd name="T25" fmla="*/ 1848 h 3127"/>
              <a:gd name="T26" fmla="*/ 2168 w 3174"/>
              <a:gd name="T27" fmla="*/ 2409 h 3127"/>
              <a:gd name="T28" fmla="*/ 1877 w 3174"/>
              <a:gd name="T29" fmla="*/ 2809 h 3127"/>
              <a:gd name="T30" fmla="*/ 1295 w 3174"/>
              <a:gd name="T31" fmla="*/ 2904 h 3127"/>
              <a:gd name="T32" fmla="*/ 740 w 3174"/>
              <a:gd name="T33" fmla="*/ 2813 h 3127"/>
              <a:gd name="T34" fmla="*/ 463 w 3174"/>
              <a:gd name="T35" fmla="*/ 2611 h 3127"/>
              <a:gd name="T36" fmla="*/ 53 w 3174"/>
              <a:gd name="T37" fmla="*/ 2216 h 3127"/>
              <a:gd name="T38" fmla="*/ 204 w 3174"/>
              <a:gd name="T39" fmla="*/ 1826 h 3127"/>
              <a:gd name="T40" fmla="*/ 462 w 3174"/>
              <a:gd name="T41" fmla="*/ 1326 h 3127"/>
              <a:gd name="T42" fmla="*/ 739 w 3174"/>
              <a:gd name="T43" fmla="*/ 1124 h 3127"/>
              <a:gd name="T44" fmla="*/ 1295 w 3174"/>
              <a:gd name="T45" fmla="*/ 1033 h 3127"/>
              <a:gd name="T46" fmla="*/ 1877 w 3174"/>
              <a:gd name="T47" fmla="*/ 1129 h 3127"/>
              <a:gd name="T48" fmla="*/ 2168 w 3174"/>
              <a:gd name="T49" fmla="*/ 1529 h 3127"/>
              <a:gd name="T50" fmla="*/ 1142 w 3174"/>
              <a:gd name="T51" fmla="*/ 2757 h 3127"/>
              <a:gd name="T52" fmla="*/ 1142 w 3174"/>
              <a:gd name="T53" fmla="*/ 1226 h 3127"/>
              <a:gd name="T54" fmla="*/ 1142 w 3174"/>
              <a:gd name="T55" fmla="*/ 2595 h 3127"/>
              <a:gd name="T56" fmla="*/ 1142 w 3174"/>
              <a:gd name="T57" fmla="*/ 1388 h 3127"/>
              <a:gd name="T58" fmla="*/ 3081 w 3174"/>
              <a:gd name="T59" fmla="*/ 682 h 3127"/>
              <a:gd name="T60" fmla="*/ 3106 w 3174"/>
              <a:gd name="T61" fmla="*/ 390 h 3127"/>
              <a:gd name="T62" fmla="*/ 2846 w 3174"/>
              <a:gd name="T63" fmla="*/ 90 h 3127"/>
              <a:gd name="T64" fmla="*/ 2570 w 3174"/>
              <a:gd name="T65" fmla="*/ 0 h 3127"/>
              <a:gd name="T66" fmla="*/ 2184 w 3174"/>
              <a:gd name="T67" fmla="*/ 90 h 3127"/>
              <a:gd name="T68" fmla="*/ 1999 w 3174"/>
              <a:gd name="T69" fmla="*/ 393 h 3127"/>
              <a:gd name="T70" fmla="*/ 1925 w 3174"/>
              <a:gd name="T71" fmla="*/ 621 h 3127"/>
              <a:gd name="T72" fmla="*/ 1874 w 3174"/>
              <a:gd name="T73" fmla="*/ 959 h 3127"/>
              <a:gd name="T74" fmla="*/ 2044 w 3174"/>
              <a:gd name="T75" fmla="*/ 1194 h 3127"/>
              <a:gd name="T76" fmla="*/ 2410 w 3174"/>
              <a:gd name="T77" fmla="*/ 1348 h 3127"/>
              <a:gd name="T78" fmla="*/ 2737 w 3174"/>
              <a:gd name="T79" fmla="*/ 1211 h 3127"/>
              <a:gd name="T80" fmla="*/ 2931 w 3174"/>
              <a:gd name="T81" fmla="*/ 1070 h 3127"/>
              <a:gd name="T82" fmla="*/ 3162 w 3174"/>
              <a:gd name="T83" fmla="*/ 801 h 3127"/>
              <a:gd name="T84" fmla="*/ 2883 w 3174"/>
              <a:gd name="T85" fmla="*/ 1072 h 3127"/>
              <a:gd name="T86" fmla="*/ 2599 w 3174"/>
              <a:gd name="T87" fmla="*/ 1206 h 3127"/>
              <a:gd name="T88" fmla="*/ 2403 w 3174"/>
              <a:gd name="T89" fmla="*/ 1206 h 3127"/>
              <a:gd name="T90" fmla="*/ 2119 w 3174"/>
              <a:gd name="T91" fmla="*/ 1072 h 3127"/>
              <a:gd name="T92" fmla="*/ 1880 w 3174"/>
              <a:gd name="T93" fmla="*/ 830 h 3127"/>
              <a:gd name="T94" fmla="*/ 1962 w 3174"/>
              <a:gd name="T95" fmla="*/ 591 h 3127"/>
              <a:gd name="T96" fmla="*/ 2114 w 3174"/>
              <a:gd name="T97" fmla="*/ 315 h 3127"/>
              <a:gd name="T98" fmla="*/ 2272 w 3174"/>
              <a:gd name="T99" fmla="*/ 200 h 3127"/>
              <a:gd name="T100" fmla="*/ 2581 w 3174"/>
              <a:gd name="T101" fmla="*/ 141 h 3127"/>
              <a:gd name="T102" fmla="*/ 2917 w 3174"/>
              <a:gd name="T103" fmla="*/ 198 h 3127"/>
              <a:gd name="T104" fmla="*/ 3090 w 3174"/>
              <a:gd name="T105" fmla="*/ 436 h 3127"/>
              <a:gd name="T106" fmla="*/ 3030 w 3174"/>
              <a:gd name="T107" fmla="*/ 751 h 3127"/>
              <a:gd name="T108" fmla="*/ 2127 w 3174"/>
              <a:gd name="T109" fmla="*/ 682 h 3127"/>
              <a:gd name="T110" fmla="*/ 2174 w 3174"/>
              <a:gd name="T111" fmla="*/ 682 h 3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174" h="3127">
                <a:moveTo>
                  <a:pt x="2279" y="1724"/>
                </a:moveTo>
                <a:cubicBezTo>
                  <a:pt x="2206" y="1498"/>
                  <a:pt x="2206" y="1498"/>
                  <a:pt x="2206" y="1498"/>
                </a:cubicBezTo>
                <a:cubicBezTo>
                  <a:pt x="2203" y="1489"/>
                  <a:pt x="2193" y="1483"/>
                  <a:pt x="2183" y="1482"/>
                </a:cubicBezTo>
                <a:cubicBezTo>
                  <a:pt x="1997" y="1487"/>
                  <a:pt x="1997" y="1487"/>
                  <a:pt x="1997" y="1487"/>
                </a:cubicBezTo>
                <a:cubicBezTo>
                  <a:pt x="1960" y="1422"/>
                  <a:pt x="1915" y="1361"/>
                  <a:pt x="1864" y="1305"/>
                </a:cubicBezTo>
                <a:cubicBezTo>
                  <a:pt x="1926" y="1128"/>
                  <a:pt x="1926" y="1128"/>
                  <a:pt x="1926" y="1128"/>
                </a:cubicBezTo>
                <a:cubicBezTo>
                  <a:pt x="1930" y="1119"/>
                  <a:pt x="1927" y="1108"/>
                  <a:pt x="1918" y="1102"/>
                </a:cubicBezTo>
                <a:cubicBezTo>
                  <a:pt x="1726" y="962"/>
                  <a:pt x="1726" y="962"/>
                  <a:pt x="1726" y="962"/>
                </a:cubicBezTo>
                <a:cubicBezTo>
                  <a:pt x="1718" y="956"/>
                  <a:pt x="1706" y="957"/>
                  <a:pt x="1698" y="963"/>
                </a:cubicBezTo>
                <a:cubicBezTo>
                  <a:pt x="1551" y="1076"/>
                  <a:pt x="1551" y="1076"/>
                  <a:pt x="1551" y="1076"/>
                </a:cubicBezTo>
                <a:cubicBezTo>
                  <a:pt x="1482" y="1045"/>
                  <a:pt x="1410" y="1021"/>
                  <a:pt x="1335" y="1007"/>
                </a:cubicBezTo>
                <a:cubicBezTo>
                  <a:pt x="1282" y="828"/>
                  <a:pt x="1282" y="828"/>
                  <a:pt x="1282" y="828"/>
                </a:cubicBezTo>
                <a:cubicBezTo>
                  <a:pt x="1280" y="818"/>
                  <a:pt x="1271" y="811"/>
                  <a:pt x="1260" y="811"/>
                </a:cubicBezTo>
                <a:cubicBezTo>
                  <a:pt x="1023" y="811"/>
                  <a:pt x="1023" y="811"/>
                  <a:pt x="1023" y="811"/>
                </a:cubicBezTo>
                <a:cubicBezTo>
                  <a:pt x="1012" y="811"/>
                  <a:pt x="1003" y="818"/>
                  <a:pt x="1001" y="828"/>
                </a:cubicBezTo>
                <a:cubicBezTo>
                  <a:pt x="948" y="1007"/>
                  <a:pt x="948" y="1007"/>
                  <a:pt x="948" y="1007"/>
                </a:cubicBezTo>
                <a:cubicBezTo>
                  <a:pt x="873" y="1021"/>
                  <a:pt x="801" y="1045"/>
                  <a:pt x="732" y="1076"/>
                </a:cubicBezTo>
                <a:cubicBezTo>
                  <a:pt x="585" y="963"/>
                  <a:pt x="585" y="963"/>
                  <a:pt x="585" y="963"/>
                </a:cubicBezTo>
                <a:cubicBezTo>
                  <a:pt x="577" y="957"/>
                  <a:pt x="565" y="956"/>
                  <a:pt x="557" y="962"/>
                </a:cubicBezTo>
                <a:cubicBezTo>
                  <a:pt x="365" y="1102"/>
                  <a:pt x="365" y="1102"/>
                  <a:pt x="365" y="1102"/>
                </a:cubicBezTo>
                <a:cubicBezTo>
                  <a:pt x="356" y="1108"/>
                  <a:pt x="353" y="1119"/>
                  <a:pt x="357" y="1128"/>
                </a:cubicBezTo>
                <a:cubicBezTo>
                  <a:pt x="419" y="1305"/>
                  <a:pt x="419" y="1305"/>
                  <a:pt x="419" y="1305"/>
                </a:cubicBezTo>
                <a:cubicBezTo>
                  <a:pt x="368" y="1361"/>
                  <a:pt x="323" y="1422"/>
                  <a:pt x="286" y="1487"/>
                </a:cubicBezTo>
                <a:cubicBezTo>
                  <a:pt x="100" y="1482"/>
                  <a:pt x="100" y="1482"/>
                  <a:pt x="100" y="1482"/>
                </a:cubicBezTo>
                <a:cubicBezTo>
                  <a:pt x="89" y="1482"/>
                  <a:pt x="80" y="1489"/>
                  <a:pt x="77" y="1498"/>
                </a:cubicBezTo>
                <a:cubicBezTo>
                  <a:pt x="4" y="1724"/>
                  <a:pt x="4" y="1724"/>
                  <a:pt x="4" y="1724"/>
                </a:cubicBezTo>
                <a:cubicBezTo>
                  <a:pt x="0" y="1734"/>
                  <a:pt x="4" y="1745"/>
                  <a:pt x="12" y="1750"/>
                </a:cubicBezTo>
                <a:cubicBezTo>
                  <a:pt x="167" y="1856"/>
                  <a:pt x="167" y="1856"/>
                  <a:pt x="167" y="1856"/>
                </a:cubicBezTo>
                <a:cubicBezTo>
                  <a:pt x="162" y="1895"/>
                  <a:pt x="160" y="1932"/>
                  <a:pt x="160" y="1968"/>
                </a:cubicBezTo>
                <a:cubicBezTo>
                  <a:pt x="160" y="2005"/>
                  <a:pt x="162" y="2043"/>
                  <a:pt x="167" y="2082"/>
                </a:cubicBezTo>
                <a:cubicBezTo>
                  <a:pt x="12" y="2188"/>
                  <a:pt x="12" y="2188"/>
                  <a:pt x="12" y="2188"/>
                </a:cubicBezTo>
                <a:cubicBezTo>
                  <a:pt x="4" y="2193"/>
                  <a:pt x="0" y="2204"/>
                  <a:pt x="4" y="2214"/>
                </a:cubicBezTo>
                <a:cubicBezTo>
                  <a:pt x="77" y="2440"/>
                  <a:pt x="77" y="2440"/>
                  <a:pt x="77" y="2440"/>
                </a:cubicBezTo>
                <a:cubicBezTo>
                  <a:pt x="80" y="2450"/>
                  <a:pt x="90" y="2456"/>
                  <a:pt x="100" y="2456"/>
                </a:cubicBezTo>
                <a:cubicBezTo>
                  <a:pt x="287" y="2451"/>
                  <a:pt x="287" y="2451"/>
                  <a:pt x="287" y="2451"/>
                </a:cubicBezTo>
                <a:cubicBezTo>
                  <a:pt x="323" y="2516"/>
                  <a:pt x="368" y="2577"/>
                  <a:pt x="419" y="2633"/>
                </a:cubicBezTo>
                <a:cubicBezTo>
                  <a:pt x="357" y="2810"/>
                  <a:pt x="357" y="2810"/>
                  <a:pt x="357" y="2810"/>
                </a:cubicBezTo>
                <a:cubicBezTo>
                  <a:pt x="353" y="2819"/>
                  <a:pt x="356" y="2830"/>
                  <a:pt x="365" y="2836"/>
                </a:cubicBezTo>
                <a:cubicBezTo>
                  <a:pt x="557" y="2976"/>
                  <a:pt x="557" y="2976"/>
                  <a:pt x="557" y="2976"/>
                </a:cubicBezTo>
                <a:cubicBezTo>
                  <a:pt x="565" y="2982"/>
                  <a:pt x="577" y="2982"/>
                  <a:pt x="585" y="2975"/>
                </a:cubicBezTo>
                <a:cubicBezTo>
                  <a:pt x="733" y="2861"/>
                  <a:pt x="733" y="2861"/>
                  <a:pt x="733" y="2861"/>
                </a:cubicBezTo>
                <a:cubicBezTo>
                  <a:pt x="801" y="2892"/>
                  <a:pt x="873" y="2915"/>
                  <a:pt x="947" y="2930"/>
                </a:cubicBezTo>
                <a:cubicBezTo>
                  <a:pt x="1001" y="3110"/>
                  <a:pt x="1001" y="3110"/>
                  <a:pt x="1001" y="3110"/>
                </a:cubicBezTo>
                <a:cubicBezTo>
                  <a:pt x="1003" y="3120"/>
                  <a:pt x="1012" y="3127"/>
                  <a:pt x="1023" y="3127"/>
                </a:cubicBezTo>
                <a:cubicBezTo>
                  <a:pt x="1260" y="3127"/>
                  <a:pt x="1260" y="3127"/>
                  <a:pt x="1260" y="3127"/>
                </a:cubicBezTo>
                <a:cubicBezTo>
                  <a:pt x="1271" y="3127"/>
                  <a:pt x="1280" y="3120"/>
                  <a:pt x="1282" y="3110"/>
                </a:cubicBezTo>
                <a:cubicBezTo>
                  <a:pt x="1336" y="2930"/>
                  <a:pt x="1336" y="2930"/>
                  <a:pt x="1336" y="2930"/>
                </a:cubicBezTo>
                <a:cubicBezTo>
                  <a:pt x="1410" y="2915"/>
                  <a:pt x="1482" y="2892"/>
                  <a:pt x="1550" y="2861"/>
                </a:cubicBezTo>
                <a:cubicBezTo>
                  <a:pt x="1698" y="2975"/>
                  <a:pt x="1698" y="2975"/>
                  <a:pt x="1698" y="2975"/>
                </a:cubicBezTo>
                <a:cubicBezTo>
                  <a:pt x="1706" y="2982"/>
                  <a:pt x="1718" y="2982"/>
                  <a:pt x="1726" y="2976"/>
                </a:cubicBezTo>
                <a:cubicBezTo>
                  <a:pt x="1918" y="2836"/>
                  <a:pt x="1918" y="2836"/>
                  <a:pt x="1918" y="2836"/>
                </a:cubicBezTo>
                <a:cubicBezTo>
                  <a:pt x="1927" y="2830"/>
                  <a:pt x="1930" y="2819"/>
                  <a:pt x="1926" y="2810"/>
                </a:cubicBezTo>
                <a:cubicBezTo>
                  <a:pt x="1863" y="2633"/>
                  <a:pt x="1863" y="2633"/>
                  <a:pt x="1863" y="2633"/>
                </a:cubicBezTo>
                <a:cubicBezTo>
                  <a:pt x="1915" y="2577"/>
                  <a:pt x="1960" y="2516"/>
                  <a:pt x="1996" y="2451"/>
                </a:cubicBezTo>
                <a:cubicBezTo>
                  <a:pt x="2183" y="2456"/>
                  <a:pt x="2183" y="2456"/>
                  <a:pt x="2183" y="2456"/>
                </a:cubicBezTo>
                <a:cubicBezTo>
                  <a:pt x="2195" y="2456"/>
                  <a:pt x="2203" y="2450"/>
                  <a:pt x="2206" y="2440"/>
                </a:cubicBezTo>
                <a:cubicBezTo>
                  <a:pt x="2279" y="2214"/>
                  <a:pt x="2279" y="2214"/>
                  <a:pt x="2279" y="2214"/>
                </a:cubicBezTo>
                <a:cubicBezTo>
                  <a:pt x="2283" y="2204"/>
                  <a:pt x="2279" y="2193"/>
                  <a:pt x="2271" y="2188"/>
                </a:cubicBezTo>
                <a:cubicBezTo>
                  <a:pt x="2116" y="2082"/>
                  <a:pt x="2116" y="2082"/>
                  <a:pt x="2116" y="2082"/>
                </a:cubicBezTo>
                <a:cubicBezTo>
                  <a:pt x="2121" y="2043"/>
                  <a:pt x="2123" y="2005"/>
                  <a:pt x="2123" y="1968"/>
                </a:cubicBezTo>
                <a:cubicBezTo>
                  <a:pt x="2123" y="1932"/>
                  <a:pt x="2121" y="1894"/>
                  <a:pt x="2116" y="1856"/>
                </a:cubicBezTo>
                <a:cubicBezTo>
                  <a:pt x="2271" y="1750"/>
                  <a:pt x="2271" y="1750"/>
                  <a:pt x="2271" y="1750"/>
                </a:cubicBezTo>
                <a:cubicBezTo>
                  <a:pt x="2279" y="1745"/>
                  <a:pt x="2283" y="1734"/>
                  <a:pt x="2279" y="1724"/>
                </a:cubicBezTo>
                <a:close/>
                <a:moveTo>
                  <a:pt x="2079" y="1826"/>
                </a:moveTo>
                <a:cubicBezTo>
                  <a:pt x="2071" y="1831"/>
                  <a:pt x="2068" y="1839"/>
                  <a:pt x="2069" y="1848"/>
                </a:cubicBezTo>
                <a:cubicBezTo>
                  <a:pt x="2074" y="1889"/>
                  <a:pt x="2077" y="1930"/>
                  <a:pt x="2077" y="1968"/>
                </a:cubicBezTo>
                <a:cubicBezTo>
                  <a:pt x="2077" y="2008"/>
                  <a:pt x="2074" y="2049"/>
                  <a:pt x="2069" y="2090"/>
                </a:cubicBezTo>
                <a:cubicBezTo>
                  <a:pt x="2067" y="2099"/>
                  <a:pt x="2071" y="2107"/>
                  <a:pt x="2078" y="2112"/>
                </a:cubicBezTo>
                <a:cubicBezTo>
                  <a:pt x="2230" y="2216"/>
                  <a:pt x="2230" y="2216"/>
                  <a:pt x="2230" y="2216"/>
                </a:cubicBezTo>
                <a:cubicBezTo>
                  <a:pt x="2168" y="2409"/>
                  <a:pt x="2168" y="2409"/>
                  <a:pt x="2168" y="2409"/>
                </a:cubicBezTo>
                <a:cubicBezTo>
                  <a:pt x="1984" y="2404"/>
                  <a:pt x="1984" y="2404"/>
                  <a:pt x="1984" y="2404"/>
                </a:cubicBezTo>
                <a:cubicBezTo>
                  <a:pt x="1974" y="2404"/>
                  <a:pt x="1967" y="2409"/>
                  <a:pt x="1963" y="2416"/>
                </a:cubicBezTo>
                <a:cubicBezTo>
                  <a:pt x="1924" y="2486"/>
                  <a:pt x="1876" y="2552"/>
                  <a:pt x="1820" y="2611"/>
                </a:cubicBezTo>
                <a:cubicBezTo>
                  <a:pt x="1814" y="2618"/>
                  <a:pt x="1812" y="2627"/>
                  <a:pt x="1815" y="2635"/>
                </a:cubicBezTo>
                <a:cubicBezTo>
                  <a:pt x="1877" y="2809"/>
                  <a:pt x="1877" y="2809"/>
                  <a:pt x="1877" y="2809"/>
                </a:cubicBezTo>
                <a:cubicBezTo>
                  <a:pt x="1713" y="2928"/>
                  <a:pt x="1713" y="2928"/>
                  <a:pt x="1713" y="2928"/>
                </a:cubicBezTo>
                <a:cubicBezTo>
                  <a:pt x="1567" y="2816"/>
                  <a:pt x="1567" y="2816"/>
                  <a:pt x="1567" y="2816"/>
                </a:cubicBezTo>
                <a:cubicBezTo>
                  <a:pt x="1560" y="2811"/>
                  <a:pt x="1551" y="2810"/>
                  <a:pt x="1543" y="2813"/>
                </a:cubicBezTo>
                <a:cubicBezTo>
                  <a:pt x="1470" y="2848"/>
                  <a:pt x="1393" y="2873"/>
                  <a:pt x="1313" y="2888"/>
                </a:cubicBezTo>
                <a:cubicBezTo>
                  <a:pt x="1305" y="2889"/>
                  <a:pt x="1298" y="2896"/>
                  <a:pt x="1295" y="2904"/>
                </a:cubicBezTo>
                <a:cubicBezTo>
                  <a:pt x="1243" y="3081"/>
                  <a:pt x="1243" y="3081"/>
                  <a:pt x="1243" y="3081"/>
                </a:cubicBezTo>
                <a:cubicBezTo>
                  <a:pt x="1040" y="3081"/>
                  <a:pt x="1040" y="3081"/>
                  <a:pt x="1040" y="3081"/>
                </a:cubicBezTo>
                <a:cubicBezTo>
                  <a:pt x="988" y="2904"/>
                  <a:pt x="988" y="2904"/>
                  <a:pt x="988" y="2904"/>
                </a:cubicBezTo>
                <a:cubicBezTo>
                  <a:pt x="985" y="2896"/>
                  <a:pt x="978" y="2889"/>
                  <a:pt x="970" y="2888"/>
                </a:cubicBezTo>
                <a:cubicBezTo>
                  <a:pt x="890" y="2873"/>
                  <a:pt x="813" y="2848"/>
                  <a:pt x="740" y="2813"/>
                </a:cubicBezTo>
                <a:cubicBezTo>
                  <a:pt x="732" y="2810"/>
                  <a:pt x="723" y="2811"/>
                  <a:pt x="716" y="2816"/>
                </a:cubicBezTo>
                <a:cubicBezTo>
                  <a:pt x="570" y="2928"/>
                  <a:pt x="570" y="2928"/>
                  <a:pt x="570" y="2928"/>
                </a:cubicBezTo>
                <a:cubicBezTo>
                  <a:pt x="406" y="2809"/>
                  <a:pt x="406" y="2809"/>
                  <a:pt x="406" y="2809"/>
                </a:cubicBezTo>
                <a:cubicBezTo>
                  <a:pt x="468" y="2635"/>
                  <a:pt x="468" y="2635"/>
                  <a:pt x="468" y="2635"/>
                </a:cubicBezTo>
                <a:cubicBezTo>
                  <a:pt x="471" y="2627"/>
                  <a:pt x="469" y="2618"/>
                  <a:pt x="463" y="2611"/>
                </a:cubicBezTo>
                <a:cubicBezTo>
                  <a:pt x="407" y="2552"/>
                  <a:pt x="359" y="2486"/>
                  <a:pt x="320" y="2416"/>
                </a:cubicBezTo>
                <a:cubicBezTo>
                  <a:pt x="316" y="2409"/>
                  <a:pt x="308" y="2404"/>
                  <a:pt x="300" y="2404"/>
                </a:cubicBezTo>
                <a:cubicBezTo>
                  <a:pt x="300" y="2404"/>
                  <a:pt x="300" y="2404"/>
                  <a:pt x="299" y="2404"/>
                </a:cubicBezTo>
                <a:cubicBezTo>
                  <a:pt x="115" y="2409"/>
                  <a:pt x="115" y="2409"/>
                  <a:pt x="115" y="2409"/>
                </a:cubicBezTo>
                <a:cubicBezTo>
                  <a:pt x="53" y="2216"/>
                  <a:pt x="53" y="2216"/>
                  <a:pt x="53" y="2216"/>
                </a:cubicBezTo>
                <a:cubicBezTo>
                  <a:pt x="205" y="2112"/>
                  <a:pt x="205" y="2112"/>
                  <a:pt x="205" y="2112"/>
                </a:cubicBezTo>
                <a:cubicBezTo>
                  <a:pt x="212" y="2107"/>
                  <a:pt x="216" y="2099"/>
                  <a:pt x="214" y="2090"/>
                </a:cubicBezTo>
                <a:cubicBezTo>
                  <a:pt x="209" y="2048"/>
                  <a:pt x="206" y="2008"/>
                  <a:pt x="206" y="1968"/>
                </a:cubicBezTo>
                <a:cubicBezTo>
                  <a:pt x="206" y="1930"/>
                  <a:pt x="209" y="1889"/>
                  <a:pt x="214" y="1848"/>
                </a:cubicBezTo>
                <a:cubicBezTo>
                  <a:pt x="215" y="1839"/>
                  <a:pt x="212" y="1831"/>
                  <a:pt x="204" y="1826"/>
                </a:cubicBezTo>
                <a:cubicBezTo>
                  <a:pt x="53" y="1722"/>
                  <a:pt x="53" y="1722"/>
                  <a:pt x="53" y="1722"/>
                </a:cubicBezTo>
                <a:cubicBezTo>
                  <a:pt x="115" y="1529"/>
                  <a:pt x="115" y="1529"/>
                  <a:pt x="115" y="1529"/>
                </a:cubicBezTo>
                <a:cubicBezTo>
                  <a:pt x="299" y="1534"/>
                  <a:pt x="299" y="1534"/>
                  <a:pt x="299" y="1534"/>
                </a:cubicBezTo>
                <a:cubicBezTo>
                  <a:pt x="308" y="1534"/>
                  <a:pt x="315" y="1530"/>
                  <a:pt x="320" y="1522"/>
                </a:cubicBezTo>
                <a:cubicBezTo>
                  <a:pt x="358" y="1451"/>
                  <a:pt x="406" y="1385"/>
                  <a:pt x="462" y="1326"/>
                </a:cubicBezTo>
                <a:cubicBezTo>
                  <a:pt x="468" y="1320"/>
                  <a:pt x="470" y="1310"/>
                  <a:pt x="467" y="1302"/>
                </a:cubicBezTo>
                <a:cubicBezTo>
                  <a:pt x="406" y="1129"/>
                  <a:pt x="406" y="1129"/>
                  <a:pt x="406" y="1129"/>
                </a:cubicBezTo>
                <a:cubicBezTo>
                  <a:pt x="570" y="1010"/>
                  <a:pt x="570" y="1010"/>
                  <a:pt x="570" y="1010"/>
                </a:cubicBezTo>
                <a:cubicBezTo>
                  <a:pt x="715" y="1122"/>
                  <a:pt x="715" y="1122"/>
                  <a:pt x="715" y="1122"/>
                </a:cubicBezTo>
                <a:cubicBezTo>
                  <a:pt x="722" y="1127"/>
                  <a:pt x="731" y="1128"/>
                  <a:pt x="739" y="1124"/>
                </a:cubicBezTo>
                <a:cubicBezTo>
                  <a:pt x="812" y="1089"/>
                  <a:pt x="890" y="1064"/>
                  <a:pt x="970" y="1049"/>
                </a:cubicBezTo>
                <a:cubicBezTo>
                  <a:pt x="979" y="1048"/>
                  <a:pt x="986" y="1041"/>
                  <a:pt x="988" y="1033"/>
                </a:cubicBezTo>
                <a:cubicBezTo>
                  <a:pt x="1040" y="857"/>
                  <a:pt x="1040" y="857"/>
                  <a:pt x="1040" y="857"/>
                </a:cubicBezTo>
                <a:cubicBezTo>
                  <a:pt x="1243" y="857"/>
                  <a:pt x="1243" y="857"/>
                  <a:pt x="1243" y="857"/>
                </a:cubicBezTo>
                <a:cubicBezTo>
                  <a:pt x="1295" y="1033"/>
                  <a:pt x="1295" y="1033"/>
                  <a:pt x="1295" y="1033"/>
                </a:cubicBezTo>
                <a:cubicBezTo>
                  <a:pt x="1297" y="1041"/>
                  <a:pt x="1304" y="1048"/>
                  <a:pt x="1313" y="1049"/>
                </a:cubicBezTo>
                <a:cubicBezTo>
                  <a:pt x="1393" y="1064"/>
                  <a:pt x="1471" y="1089"/>
                  <a:pt x="1544" y="1124"/>
                </a:cubicBezTo>
                <a:cubicBezTo>
                  <a:pt x="1552" y="1128"/>
                  <a:pt x="1561" y="1127"/>
                  <a:pt x="1568" y="1122"/>
                </a:cubicBezTo>
                <a:cubicBezTo>
                  <a:pt x="1713" y="1010"/>
                  <a:pt x="1713" y="1010"/>
                  <a:pt x="1713" y="1010"/>
                </a:cubicBezTo>
                <a:cubicBezTo>
                  <a:pt x="1877" y="1129"/>
                  <a:pt x="1877" y="1129"/>
                  <a:pt x="1877" y="1129"/>
                </a:cubicBezTo>
                <a:cubicBezTo>
                  <a:pt x="1816" y="1302"/>
                  <a:pt x="1816" y="1302"/>
                  <a:pt x="1816" y="1302"/>
                </a:cubicBezTo>
                <a:cubicBezTo>
                  <a:pt x="1813" y="1310"/>
                  <a:pt x="1815" y="1320"/>
                  <a:pt x="1821" y="1326"/>
                </a:cubicBezTo>
                <a:cubicBezTo>
                  <a:pt x="1877" y="1385"/>
                  <a:pt x="1925" y="1451"/>
                  <a:pt x="1963" y="1522"/>
                </a:cubicBezTo>
                <a:cubicBezTo>
                  <a:pt x="1968" y="1530"/>
                  <a:pt x="1976" y="1534"/>
                  <a:pt x="1984" y="1534"/>
                </a:cubicBezTo>
                <a:cubicBezTo>
                  <a:pt x="2168" y="1529"/>
                  <a:pt x="2168" y="1529"/>
                  <a:pt x="2168" y="1529"/>
                </a:cubicBezTo>
                <a:cubicBezTo>
                  <a:pt x="2230" y="1722"/>
                  <a:pt x="2230" y="1722"/>
                  <a:pt x="2230" y="1722"/>
                </a:cubicBezTo>
                <a:lnTo>
                  <a:pt x="2079" y="1826"/>
                </a:lnTo>
                <a:close/>
                <a:moveTo>
                  <a:pt x="1142" y="1180"/>
                </a:moveTo>
                <a:cubicBezTo>
                  <a:pt x="707" y="1180"/>
                  <a:pt x="353" y="1534"/>
                  <a:pt x="353" y="1968"/>
                </a:cubicBezTo>
                <a:cubicBezTo>
                  <a:pt x="353" y="2403"/>
                  <a:pt x="707" y="2757"/>
                  <a:pt x="1142" y="2757"/>
                </a:cubicBezTo>
                <a:cubicBezTo>
                  <a:pt x="1576" y="2757"/>
                  <a:pt x="1930" y="2403"/>
                  <a:pt x="1930" y="1968"/>
                </a:cubicBezTo>
                <a:cubicBezTo>
                  <a:pt x="1930" y="1534"/>
                  <a:pt x="1576" y="1180"/>
                  <a:pt x="1142" y="1180"/>
                </a:cubicBezTo>
                <a:close/>
                <a:moveTo>
                  <a:pt x="1142" y="2711"/>
                </a:moveTo>
                <a:cubicBezTo>
                  <a:pt x="732" y="2711"/>
                  <a:pt x="399" y="2378"/>
                  <a:pt x="399" y="1968"/>
                </a:cubicBezTo>
                <a:cubicBezTo>
                  <a:pt x="399" y="1559"/>
                  <a:pt x="732" y="1226"/>
                  <a:pt x="1142" y="1226"/>
                </a:cubicBezTo>
                <a:cubicBezTo>
                  <a:pt x="1551" y="1226"/>
                  <a:pt x="1884" y="1559"/>
                  <a:pt x="1884" y="1968"/>
                </a:cubicBezTo>
                <a:cubicBezTo>
                  <a:pt x="1884" y="2378"/>
                  <a:pt x="1551" y="2711"/>
                  <a:pt x="1142" y="2711"/>
                </a:cubicBezTo>
                <a:close/>
                <a:moveTo>
                  <a:pt x="1142" y="1342"/>
                </a:moveTo>
                <a:cubicBezTo>
                  <a:pt x="796" y="1342"/>
                  <a:pt x="515" y="1623"/>
                  <a:pt x="515" y="1968"/>
                </a:cubicBezTo>
                <a:cubicBezTo>
                  <a:pt x="515" y="2314"/>
                  <a:pt x="796" y="2595"/>
                  <a:pt x="1142" y="2595"/>
                </a:cubicBezTo>
                <a:cubicBezTo>
                  <a:pt x="1487" y="2595"/>
                  <a:pt x="1768" y="2314"/>
                  <a:pt x="1768" y="1968"/>
                </a:cubicBezTo>
                <a:cubicBezTo>
                  <a:pt x="1768" y="1623"/>
                  <a:pt x="1487" y="1342"/>
                  <a:pt x="1142" y="1342"/>
                </a:cubicBezTo>
                <a:close/>
                <a:moveTo>
                  <a:pt x="1142" y="2549"/>
                </a:moveTo>
                <a:cubicBezTo>
                  <a:pt x="821" y="2549"/>
                  <a:pt x="561" y="2289"/>
                  <a:pt x="561" y="1968"/>
                </a:cubicBezTo>
                <a:cubicBezTo>
                  <a:pt x="561" y="1648"/>
                  <a:pt x="821" y="1388"/>
                  <a:pt x="1142" y="1388"/>
                </a:cubicBezTo>
                <a:cubicBezTo>
                  <a:pt x="1462" y="1388"/>
                  <a:pt x="1722" y="1648"/>
                  <a:pt x="1722" y="1968"/>
                </a:cubicBezTo>
                <a:cubicBezTo>
                  <a:pt x="1722" y="2289"/>
                  <a:pt x="1462" y="2549"/>
                  <a:pt x="1142" y="2549"/>
                </a:cubicBezTo>
                <a:close/>
                <a:moveTo>
                  <a:pt x="3162" y="801"/>
                </a:moveTo>
                <a:cubicBezTo>
                  <a:pt x="3077" y="743"/>
                  <a:pt x="3077" y="743"/>
                  <a:pt x="3077" y="743"/>
                </a:cubicBezTo>
                <a:cubicBezTo>
                  <a:pt x="3080" y="722"/>
                  <a:pt x="3081" y="702"/>
                  <a:pt x="3081" y="682"/>
                </a:cubicBezTo>
                <a:cubicBezTo>
                  <a:pt x="3081" y="662"/>
                  <a:pt x="3080" y="642"/>
                  <a:pt x="3077" y="621"/>
                </a:cubicBezTo>
                <a:cubicBezTo>
                  <a:pt x="3162" y="563"/>
                  <a:pt x="3162" y="563"/>
                  <a:pt x="3162" y="563"/>
                </a:cubicBezTo>
                <a:cubicBezTo>
                  <a:pt x="3171" y="557"/>
                  <a:pt x="3174" y="547"/>
                  <a:pt x="3171" y="537"/>
                </a:cubicBezTo>
                <a:cubicBezTo>
                  <a:pt x="3128" y="406"/>
                  <a:pt x="3128" y="406"/>
                  <a:pt x="3128" y="406"/>
                </a:cubicBezTo>
                <a:cubicBezTo>
                  <a:pt x="3125" y="396"/>
                  <a:pt x="3117" y="389"/>
                  <a:pt x="3106" y="390"/>
                </a:cubicBezTo>
                <a:cubicBezTo>
                  <a:pt x="3003" y="393"/>
                  <a:pt x="3003" y="393"/>
                  <a:pt x="3003" y="393"/>
                </a:cubicBezTo>
                <a:cubicBezTo>
                  <a:pt x="2983" y="358"/>
                  <a:pt x="2959" y="325"/>
                  <a:pt x="2932" y="294"/>
                </a:cubicBezTo>
                <a:cubicBezTo>
                  <a:pt x="2966" y="197"/>
                  <a:pt x="2966" y="197"/>
                  <a:pt x="2966" y="197"/>
                </a:cubicBezTo>
                <a:cubicBezTo>
                  <a:pt x="2969" y="188"/>
                  <a:pt x="2966" y="177"/>
                  <a:pt x="2958" y="171"/>
                </a:cubicBezTo>
                <a:cubicBezTo>
                  <a:pt x="2846" y="90"/>
                  <a:pt x="2846" y="90"/>
                  <a:pt x="2846" y="90"/>
                </a:cubicBezTo>
                <a:cubicBezTo>
                  <a:pt x="2838" y="84"/>
                  <a:pt x="2827" y="84"/>
                  <a:pt x="2819" y="90"/>
                </a:cubicBezTo>
                <a:cubicBezTo>
                  <a:pt x="2737" y="153"/>
                  <a:pt x="2737" y="153"/>
                  <a:pt x="2737" y="153"/>
                </a:cubicBezTo>
                <a:cubicBezTo>
                  <a:pt x="2700" y="136"/>
                  <a:pt x="2661" y="123"/>
                  <a:pt x="2621" y="115"/>
                </a:cubicBezTo>
                <a:cubicBezTo>
                  <a:pt x="2592" y="17"/>
                  <a:pt x="2592" y="17"/>
                  <a:pt x="2592" y="17"/>
                </a:cubicBezTo>
                <a:cubicBezTo>
                  <a:pt x="2589" y="7"/>
                  <a:pt x="2580" y="0"/>
                  <a:pt x="2570" y="0"/>
                </a:cubicBezTo>
                <a:cubicBezTo>
                  <a:pt x="2432" y="0"/>
                  <a:pt x="2432" y="0"/>
                  <a:pt x="2432" y="0"/>
                </a:cubicBezTo>
                <a:cubicBezTo>
                  <a:pt x="2422" y="0"/>
                  <a:pt x="2413" y="7"/>
                  <a:pt x="2410" y="17"/>
                </a:cubicBezTo>
                <a:cubicBezTo>
                  <a:pt x="2381" y="115"/>
                  <a:pt x="2381" y="115"/>
                  <a:pt x="2381" y="115"/>
                </a:cubicBezTo>
                <a:cubicBezTo>
                  <a:pt x="2341" y="123"/>
                  <a:pt x="2302" y="136"/>
                  <a:pt x="2265" y="153"/>
                </a:cubicBezTo>
                <a:cubicBezTo>
                  <a:pt x="2184" y="90"/>
                  <a:pt x="2184" y="90"/>
                  <a:pt x="2184" y="90"/>
                </a:cubicBezTo>
                <a:cubicBezTo>
                  <a:pt x="2175" y="84"/>
                  <a:pt x="2164" y="84"/>
                  <a:pt x="2156" y="90"/>
                </a:cubicBezTo>
                <a:cubicBezTo>
                  <a:pt x="2044" y="171"/>
                  <a:pt x="2044" y="171"/>
                  <a:pt x="2044" y="171"/>
                </a:cubicBezTo>
                <a:cubicBezTo>
                  <a:pt x="2036" y="177"/>
                  <a:pt x="2033" y="188"/>
                  <a:pt x="2036" y="197"/>
                </a:cubicBezTo>
                <a:cubicBezTo>
                  <a:pt x="2071" y="294"/>
                  <a:pt x="2071" y="294"/>
                  <a:pt x="2071" y="294"/>
                </a:cubicBezTo>
                <a:cubicBezTo>
                  <a:pt x="2043" y="325"/>
                  <a:pt x="2019" y="358"/>
                  <a:pt x="1999" y="393"/>
                </a:cubicBezTo>
                <a:cubicBezTo>
                  <a:pt x="1896" y="390"/>
                  <a:pt x="1896" y="390"/>
                  <a:pt x="1896" y="390"/>
                </a:cubicBezTo>
                <a:cubicBezTo>
                  <a:pt x="1886" y="389"/>
                  <a:pt x="1877" y="396"/>
                  <a:pt x="1874" y="406"/>
                </a:cubicBezTo>
                <a:cubicBezTo>
                  <a:pt x="1831" y="537"/>
                  <a:pt x="1831" y="537"/>
                  <a:pt x="1831" y="537"/>
                </a:cubicBezTo>
                <a:cubicBezTo>
                  <a:pt x="1828" y="547"/>
                  <a:pt x="1831" y="557"/>
                  <a:pt x="1840" y="563"/>
                </a:cubicBezTo>
                <a:cubicBezTo>
                  <a:pt x="1925" y="621"/>
                  <a:pt x="1925" y="621"/>
                  <a:pt x="1925" y="621"/>
                </a:cubicBezTo>
                <a:cubicBezTo>
                  <a:pt x="1923" y="642"/>
                  <a:pt x="1921" y="662"/>
                  <a:pt x="1921" y="682"/>
                </a:cubicBezTo>
                <a:cubicBezTo>
                  <a:pt x="1921" y="702"/>
                  <a:pt x="1923" y="722"/>
                  <a:pt x="1925" y="743"/>
                </a:cubicBezTo>
                <a:cubicBezTo>
                  <a:pt x="1840" y="801"/>
                  <a:pt x="1840" y="801"/>
                  <a:pt x="1840" y="801"/>
                </a:cubicBezTo>
                <a:cubicBezTo>
                  <a:pt x="1831" y="807"/>
                  <a:pt x="1828" y="818"/>
                  <a:pt x="1831" y="827"/>
                </a:cubicBezTo>
                <a:cubicBezTo>
                  <a:pt x="1874" y="959"/>
                  <a:pt x="1874" y="959"/>
                  <a:pt x="1874" y="959"/>
                </a:cubicBezTo>
                <a:cubicBezTo>
                  <a:pt x="1877" y="968"/>
                  <a:pt x="1886" y="975"/>
                  <a:pt x="1896" y="975"/>
                </a:cubicBezTo>
                <a:cubicBezTo>
                  <a:pt x="1999" y="972"/>
                  <a:pt x="1999" y="972"/>
                  <a:pt x="1999" y="972"/>
                </a:cubicBezTo>
                <a:cubicBezTo>
                  <a:pt x="2019" y="1007"/>
                  <a:pt x="2043" y="1040"/>
                  <a:pt x="2071" y="1070"/>
                </a:cubicBezTo>
                <a:cubicBezTo>
                  <a:pt x="2036" y="1167"/>
                  <a:pt x="2036" y="1167"/>
                  <a:pt x="2036" y="1167"/>
                </a:cubicBezTo>
                <a:cubicBezTo>
                  <a:pt x="2033" y="1177"/>
                  <a:pt x="2036" y="1188"/>
                  <a:pt x="2044" y="1194"/>
                </a:cubicBezTo>
                <a:cubicBezTo>
                  <a:pt x="2156" y="1275"/>
                  <a:pt x="2156" y="1275"/>
                  <a:pt x="2156" y="1275"/>
                </a:cubicBezTo>
                <a:cubicBezTo>
                  <a:pt x="2164" y="1281"/>
                  <a:pt x="2175" y="1281"/>
                  <a:pt x="2184" y="1274"/>
                </a:cubicBezTo>
                <a:cubicBezTo>
                  <a:pt x="2265" y="1211"/>
                  <a:pt x="2265" y="1211"/>
                  <a:pt x="2265" y="1211"/>
                </a:cubicBezTo>
                <a:cubicBezTo>
                  <a:pt x="2302" y="1228"/>
                  <a:pt x="2341" y="1240"/>
                  <a:pt x="2381" y="1249"/>
                </a:cubicBezTo>
                <a:cubicBezTo>
                  <a:pt x="2410" y="1348"/>
                  <a:pt x="2410" y="1348"/>
                  <a:pt x="2410" y="1348"/>
                </a:cubicBezTo>
                <a:cubicBezTo>
                  <a:pt x="2413" y="1358"/>
                  <a:pt x="2422" y="1364"/>
                  <a:pt x="2432" y="1364"/>
                </a:cubicBezTo>
                <a:cubicBezTo>
                  <a:pt x="2570" y="1364"/>
                  <a:pt x="2570" y="1364"/>
                  <a:pt x="2570" y="1364"/>
                </a:cubicBezTo>
                <a:cubicBezTo>
                  <a:pt x="2580" y="1364"/>
                  <a:pt x="2589" y="1358"/>
                  <a:pt x="2592" y="1348"/>
                </a:cubicBezTo>
                <a:cubicBezTo>
                  <a:pt x="2621" y="1249"/>
                  <a:pt x="2621" y="1249"/>
                  <a:pt x="2621" y="1249"/>
                </a:cubicBezTo>
                <a:cubicBezTo>
                  <a:pt x="2661" y="1240"/>
                  <a:pt x="2700" y="1228"/>
                  <a:pt x="2737" y="1211"/>
                </a:cubicBezTo>
                <a:cubicBezTo>
                  <a:pt x="2819" y="1274"/>
                  <a:pt x="2819" y="1274"/>
                  <a:pt x="2819" y="1274"/>
                </a:cubicBezTo>
                <a:cubicBezTo>
                  <a:pt x="2827" y="1281"/>
                  <a:pt x="2838" y="1281"/>
                  <a:pt x="2846" y="1275"/>
                </a:cubicBezTo>
                <a:cubicBezTo>
                  <a:pt x="2958" y="1194"/>
                  <a:pt x="2958" y="1194"/>
                  <a:pt x="2958" y="1194"/>
                </a:cubicBezTo>
                <a:cubicBezTo>
                  <a:pt x="2966" y="1188"/>
                  <a:pt x="2969" y="1177"/>
                  <a:pt x="2966" y="1167"/>
                </a:cubicBezTo>
                <a:cubicBezTo>
                  <a:pt x="2931" y="1070"/>
                  <a:pt x="2931" y="1070"/>
                  <a:pt x="2931" y="1070"/>
                </a:cubicBezTo>
                <a:cubicBezTo>
                  <a:pt x="2959" y="1040"/>
                  <a:pt x="2983" y="1007"/>
                  <a:pt x="3003" y="972"/>
                </a:cubicBezTo>
                <a:cubicBezTo>
                  <a:pt x="3106" y="975"/>
                  <a:pt x="3106" y="975"/>
                  <a:pt x="3106" y="975"/>
                </a:cubicBezTo>
                <a:cubicBezTo>
                  <a:pt x="3116" y="975"/>
                  <a:pt x="3125" y="968"/>
                  <a:pt x="3128" y="959"/>
                </a:cubicBezTo>
                <a:cubicBezTo>
                  <a:pt x="3171" y="827"/>
                  <a:pt x="3171" y="827"/>
                  <a:pt x="3171" y="827"/>
                </a:cubicBezTo>
                <a:cubicBezTo>
                  <a:pt x="3174" y="818"/>
                  <a:pt x="3171" y="807"/>
                  <a:pt x="3162" y="801"/>
                </a:cubicBezTo>
                <a:close/>
                <a:moveTo>
                  <a:pt x="3090" y="928"/>
                </a:moveTo>
                <a:cubicBezTo>
                  <a:pt x="2990" y="925"/>
                  <a:pt x="2990" y="925"/>
                  <a:pt x="2990" y="925"/>
                </a:cubicBezTo>
                <a:cubicBezTo>
                  <a:pt x="2982" y="926"/>
                  <a:pt x="2974" y="930"/>
                  <a:pt x="2970" y="937"/>
                </a:cubicBezTo>
                <a:cubicBezTo>
                  <a:pt x="2948" y="977"/>
                  <a:pt x="2920" y="1015"/>
                  <a:pt x="2888" y="1049"/>
                </a:cubicBezTo>
                <a:cubicBezTo>
                  <a:pt x="2882" y="1055"/>
                  <a:pt x="2880" y="1064"/>
                  <a:pt x="2883" y="1072"/>
                </a:cubicBezTo>
                <a:cubicBezTo>
                  <a:pt x="2917" y="1166"/>
                  <a:pt x="2917" y="1166"/>
                  <a:pt x="2917" y="1166"/>
                </a:cubicBezTo>
                <a:cubicBezTo>
                  <a:pt x="2833" y="1227"/>
                  <a:pt x="2833" y="1227"/>
                  <a:pt x="2833" y="1227"/>
                </a:cubicBezTo>
                <a:cubicBezTo>
                  <a:pt x="2754" y="1166"/>
                  <a:pt x="2754" y="1166"/>
                  <a:pt x="2754" y="1166"/>
                </a:cubicBezTo>
                <a:cubicBezTo>
                  <a:pt x="2747" y="1161"/>
                  <a:pt x="2738" y="1160"/>
                  <a:pt x="2730" y="1164"/>
                </a:cubicBezTo>
                <a:cubicBezTo>
                  <a:pt x="2689" y="1184"/>
                  <a:pt x="2645" y="1198"/>
                  <a:pt x="2599" y="1206"/>
                </a:cubicBezTo>
                <a:cubicBezTo>
                  <a:pt x="2590" y="1208"/>
                  <a:pt x="2584" y="1214"/>
                  <a:pt x="2581" y="1222"/>
                </a:cubicBezTo>
                <a:cubicBezTo>
                  <a:pt x="2553" y="1318"/>
                  <a:pt x="2553" y="1318"/>
                  <a:pt x="2553" y="1318"/>
                </a:cubicBezTo>
                <a:cubicBezTo>
                  <a:pt x="2449" y="1318"/>
                  <a:pt x="2449" y="1318"/>
                  <a:pt x="2449" y="1318"/>
                </a:cubicBezTo>
                <a:cubicBezTo>
                  <a:pt x="2421" y="1222"/>
                  <a:pt x="2421" y="1222"/>
                  <a:pt x="2421" y="1222"/>
                </a:cubicBezTo>
                <a:cubicBezTo>
                  <a:pt x="2419" y="1214"/>
                  <a:pt x="2412" y="1208"/>
                  <a:pt x="2403" y="1206"/>
                </a:cubicBezTo>
                <a:cubicBezTo>
                  <a:pt x="2358" y="1198"/>
                  <a:pt x="2314" y="1184"/>
                  <a:pt x="2272" y="1164"/>
                </a:cubicBezTo>
                <a:cubicBezTo>
                  <a:pt x="2264" y="1160"/>
                  <a:pt x="2255" y="1161"/>
                  <a:pt x="2248" y="1166"/>
                </a:cubicBezTo>
                <a:cubicBezTo>
                  <a:pt x="2169" y="1227"/>
                  <a:pt x="2169" y="1227"/>
                  <a:pt x="2169" y="1227"/>
                </a:cubicBezTo>
                <a:cubicBezTo>
                  <a:pt x="2085" y="1166"/>
                  <a:pt x="2085" y="1166"/>
                  <a:pt x="2085" y="1166"/>
                </a:cubicBezTo>
                <a:cubicBezTo>
                  <a:pt x="2119" y="1072"/>
                  <a:pt x="2119" y="1072"/>
                  <a:pt x="2119" y="1072"/>
                </a:cubicBezTo>
                <a:cubicBezTo>
                  <a:pt x="2122" y="1064"/>
                  <a:pt x="2120" y="1055"/>
                  <a:pt x="2114" y="1049"/>
                </a:cubicBezTo>
                <a:cubicBezTo>
                  <a:pt x="2082" y="1015"/>
                  <a:pt x="2055" y="977"/>
                  <a:pt x="2033" y="937"/>
                </a:cubicBezTo>
                <a:cubicBezTo>
                  <a:pt x="2028" y="930"/>
                  <a:pt x="2020" y="926"/>
                  <a:pt x="2012" y="925"/>
                </a:cubicBezTo>
                <a:cubicBezTo>
                  <a:pt x="1912" y="928"/>
                  <a:pt x="1912" y="928"/>
                  <a:pt x="1912" y="928"/>
                </a:cubicBezTo>
                <a:cubicBezTo>
                  <a:pt x="1880" y="830"/>
                  <a:pt x="1880" y="830"/>
                  <a:pt x="1880" y="830"/>
                </a:cubicBezTo>
                <a:cubicBezTo>
                  <a:pt x="1962" y="773"/>
                  <a:pt x="1962" y="773"/>
                  <a:pt x="1962" y="773"/>
                </a:cubicBezTo>
                <a:cubicBezTo>
                  <a:pt x="1970" y="768"/>
                  <a:pt x="1973" y="760"/>
                  <a:pt x="1972" y="751"/>
                </a:cubicBezTo>
                <a:cubicBezTo>
                  <a:pt x="1969" y="728"/>
                  <a:pt x="1968" y="704"/>
                  <a:pt x="1968" y="682"/>
                </a:cubicBezTo>
                <a:cubicBezTo>
                  <a:pt x="1968" y="660"/>
                  <a:pt x="1969" y="637"/>
                  <a:pt x="1972" y="613"/>
                </a:cubicBezTo>
                <a:cubicBezTo>
                  <a:pt x="1973" y="605"/>
                  <a:pt x="1969" y="596"/>
                  <a:pt x="1962" y="591"/>
                </a:cubicBezTo>
                <a:cubicBezTo>
                  <a:pt x="1880" y="535"/>
                  <a:pt x="1880" y="535"/>
                  <a:pt x="1880" y="535"/>
                </a:cubicBezTo>
                <a:cubicBezTo>
                  <a:pt x="1912" y="436"/>
                  <a:pt x="1912" y="436"/>
                  <a:pt x="1912" y="436"/>
                </a:cubicBezTo>
                <a:cubicBezTo>
                  <a:pt x="2011" y="439"/>
                  <a:pt x="2011" y="439"/>
                  <a:pt x="2011" y="439"/>
                </a:cubicBezTo>
                <a:cubicBezTo>
                  <a:pt x="2020" y="440"/>
                  <a:pt x="2028" y="435"/>
                  <a:pt x="2032" y="427"/>
                </a:cubicBezTo>
                <a:cubicBezTo>
                  <a:pt x="2054" y="387"/>
                  <a:pt x="2082" y="349"/>
                  <a:pt x="2114" y="315"/>
                </a:cubicBezTo>
                <a:cubicBezTo>
                  <a:pt x="2120" y="309"/>
                  <a:pt x="2122" y="300"/>
                  <a:pt x="2119" y="292"/>
                </a:cubicBezTo>
                <a:cubicBezTo>
                  <a:pt x="2085" y="198"/>
                  <a:pt x="2085" y="198"/>
                  <a:pt x="2085" y="198"/>
                </a:cubicBezTo>
                <a:cubicBezTo>
                  <a:pt x="2169" y="137"/>
                  <a:pt x="2169" y="137"/>
                  <a:pt x="2169" y="137"/>
                </a:cubicBezTo>
                <a:cubicBezTo>
                  <a:pt x="2248" y="198"/>
                  <a:pt x="2248" y="198"/>
                  <a:pt x="2248" y="198"/>
                </a:cubicBezTo>
                <a:cubicBezTo>
                  <a:pt x="2254" y="203"/>
                  <a:pt x="2264" y="204"/>
                  <a:pt x="2272" y="200"/>
                </a:cubicBezTo>
                <a:cubicBezTo>
                  <a:pt x="2313" y="180"/>
                  <a:pt x="2357" y="166"/>
                  <a:pt x="2403" y="158"/>
                </a:cubicBezTo>
                <a:cubicBezTo>
                  <a:pt x="2412" y="156"/>
                  <a:pt x="2419" y="150"/>
                  <a:pt x="2421" y="141"/>
                </a:cubicBezTo>
                <a:cubicBezTo>
                  <a:pt x="2449" y="46"/>
                  <a:pt x="2449" y="46"/>
                  <a:pt x="2449" y="46"/>
                </a:cubicBezTo>
                <a:cubicBezTo>
                  <a:pt x="2553" y="46"/>
                  <a:pt x="2553" y="46"/>
                  <a:pt x="2553" y="46"/>
                </a:cubicBezTo>
                <a:cubicBezTo>
                  <a:pt x="2581" y="141"/>
                  <a:pt x="2581" y="141"/>
                  <a:pt x="2581" y="141"/>
                </a:cubicBezTo>
                <a:cubicBezTo>
                  <a:pt x="2583" y="150"/>
                  <a:pt x="2590" y="156"/>
                  <a:pt x="2599" y="158"/>
                </a:cubicBezTo>
                <a:cubicBezTo>
                  <a:pt x="2645" y="166"/>
                  <a:pt x="2689" y="180"/>
                  <a:pt x="2731" y="200"/>
                </a:cubicBezTo>
                <a:cubicBezTo>
                  <a:pt x="2738" y="204"/>
                  <a:pt x="2748" y="203"/>
                  <a:pt x="2755" y="198"/>
                </a:cubicBezTo>
                <a:cubicBezTo>
                  <a:pt x="2833" y="137"/>
                  <a:pt x="2833" y="137"/>
                  <a:pt x="2833" y="137"/>
                </a:cubicBezTo>
                <a:cubicBezTo>
                  <a:pt x="2917" y="198"/>
                  <a:pt x="2917" y="198"/>
                  <a:pt x="2917" y="198"/>
                </a:cubicBezTo>
                <a:cubicBezTo>
                  <a:pt x="2883" y="292"/>
                  <a:pt x="2883" y="292"/>
                  <a:pt x="2883" y="292"/>
                </a:cubicBezTo>
                <a:cubicBezTo>
                  <a:pt x="2881" y="300"/>
                  <a:pt x="2882" y="309"/>
                  <a:pt x="2888" y="315"/>
                </a:cubicBezTo>
                <a:cubicBezTo>
                  <a:pt x="2921" y="349"/>
                  <a:pt x="2948" y="387"/>
                  <a:pt x="2970" y="427"/>
                </a:cubicBezTo>
                <a:cubicBezTo>
                  <a:pt x="2974" y="435"/>
                  <a:pt x="2982" y="440"/>
                  <a:pt x="2991" y="439"/>
                </a:cubicBezTo>
                <a:cubicBezTo>
                  <a:pt x="3090" y="436"/>
                  <a:pt x="3090" y="436"/>
                  <a:pt x="3090" y="436"/>
                </a:cubicBezTo>
                <a:cubicBezTo>
                  <a:pt x="3122" y="535"/>
                  <a:pt x="3122" y="535"/>
                  <a:pt x="3122" y="535"/>
                </a:cubicBezTo>
                <a:cubicBezTo>
                  <a:pt x="3040" y="591"/>
                  <a:pt x="3040" y="591"/>
                  <a:pt x="3040" y="591"/>
                </a:cubicBezTo>
                <a:cubicBezTo>
                  <a:pt x="3033" y="596"/>
                  <a:pt x="3029" y="605"/>
                  <a:pt x="3030" y="613"/>
                </a:cubicBezTo>
                <a:cubicBezTo>
                  <a:pt x="3033" y="637"/>
                  <a:pt x="3035" y="660"/>
                  <a:pt x="3035" y="682"/>
                </a:cubicBezTo>
                <a:cubicBezTo>
                  <a:pt x="3035" y="704"/>
                  <a:pt x="3033" y="728"/>
                  <a:pt x="3030" y="751"/>
                </a:cubicBezTo>
                <a:cubicBezTo>
                  <a:pt x="3029" y="760"/>
                  <a:pt x="3033" y="768"/>
                  <a:pt x="3040" y="773"/>
                </a:cubicBezTo>
                <a:cubicBezTo>
                  <a:pt x="3122" y="830"/>
                  <a:pt x="3122" y="830"/>
                  <a:pt x="3122" y="830"/>
                </a:cubicBezTo>
                <a:lnTo>
                  <a:pt x="3090" y="928"/>
                </a:lnTo>
                <a:close/>
                <a:moveTo>
                  <a:pt x="2501" y="308"/>
                </a:moveTo>
                <a:cubicBezTo>
                  <a:pt x="2295" y="308"/>
                  <a:pt x="2127" y="476"/>
                  <a:pt x="2127" y="682"/>
                </a:cubicBezTo>
                <a:cubicBezTo>
                  <a:pt x="2127" y="888"/>
                  <a:pt x="2295" y="1056"/>
                  <a:pt x="2501" y="1056"/>
                </a:cubicBezTo>
                <a:cubicBezTo>
                  <a:pt x="2707" y="1056"/>
                  <a:pt x="2875" y="888"/>
                  <a:pt x="2875" y="682"/>
                </a:cubicBezTo>
                <a:cubicBezTo>
                  <a:pt x="2875" y="476"/>
                  <a:pt x="2707" y="308"/>
                  <a:pt x="2501" y="308"/>
                </a:cubicBezTo>
                <a:close/>
                <a:moveTo>
                  <a:pt x="2501" y="1009"/>
                </a:moveTo>
                <a:cubicBezTo>
                  <a:pt x="2321" y="1009"/>
                  <a:pt x="2174" y="863"/>
                  <a:pt x="2174" y="682"/>
                </a:cubicBezTo>
                <a:cubicBezTo>
                  <a:pt x="2174" y="501"/>
                  <a:pt x="2321" y="354"/>
                  <a:pt x="2501" y="354"/>
                </a:cubicBezTo>
                <a:cubicBezTo>
                  <a:pt x="2682" y="354"/>
                  <a:pt x="2829" y="501"/>
                  <a:pt x="2829" y="682"/>
                </a:cubicBezTo>
                <a:cubicBezTo>
                  <a:pt x="2829" y="863"/>
                  <a:pt x="2682" y="1009"/>
                  <a:pt x="2501" y="10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7"/>
          <p:cNvSpPr>
            <a:spLocks noEditPoints="1"/>
          </p:cNvSpPr>
          <p:nvPr/>
        </p:nvSpPr>
        <p:spPr bwMode="auto">
          <a:xfrm>
            <a:off x="15109377" y="6741077"/>
            <a:ext cx="1600080" cy="1634808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17"/>
          <p:cNvSpPr>
            <a:spLocks noEditPoints="1"/>
          </p:cNvSpPr>
          <p:nvPr/>
        </p:nvSpPr>
        <p:spPr bwMode="auto">
          <a:xfrm>
            <a:off x="18991579" y="6634844"/>
            <a:ext cx="1952994" cy="1847274"/>
          </a:xfrm>
          <a:custGeom>
            <a:avLst/>
            <a:gdLst>
              <a:gd name="T0" fmla="*/ 1225 w 2766"/>
              <a:gd name="T1" fmla="*/ 821 h 2615"/>
              <a:gd name="T2" fmla="*/ 857 w 2766"/>
              <a:gd name="T3" fmla="*/ 1308 h 2615"/>
              <a:gd name="T4" fmla="*/ 1225 w 2766"/>
              <a:gd name="T5" fmla="*/ 1794 h 2615"/>
              <a:gd name="T6" fmla="*/ 1805 w 2766"/>
              <a:gd name="T7" fmla="*/ 1554 h 2615"/>
              <a:gd name="T8" fmla="*/ 1805 w 2766"/>
              <a:gd name="T9" fmla="*/ 1061 h 2615"/>
              <a:gd name="T10" fmla="*/ 1487 w 2766"/>
              <a:gd name="T11" fmla="*/ 1747 h 2615"/>
              <a:gd name="T12" fmla="*/ 924 w 2766"/>
              <a:gd name="T13" fmla="*/ 1432 h 2615"/>
              <a:gd name="T14" fmla="*/ 1140 w 2766"/>
              <a:gd name="T15" fmla="*/ 909 h 2615"/>
              <a:gd name="T16" fmla="*/ 1585 w 2766"/>
              <a:gd name="T17" fmla="*/ 909 h 2615"/>
              <a:gd name="T18" fmla="*/ 1802 w 2766"/>
              <a:gd name="T19" fmla="*/ 1432 h 2615"/>
              <a:gd name="T20" fmla="*/ 2350 w 2766"/>
              <a:gd name="T21" fmla="*/ 1415 h 2615"/>
              <a:gd name="T22" fmla="*/ 2138 w 2766"/>
              <a:gd name="T23" fmla="*/ 1088 h 2615"/>
              <a:gd name="T24" fmla="*/ 2165 w 2766"/>
              <a:gd name="T25" fmla="*/ 755 h 2615"/>
              <a:gd name="T26" fmla="*/ 1769 w 2766"/>
              <a:gd name="T27" fmla="*/ 611 h 2615"/>
              <a:gd name="T28" fmla="*/ 1568 w 2766"/>
              <a:gd name="T29" fmla="*/ 419 h 2615"/>
              <a:gd name="T30" fmla="*/ 1158 w 2766"/>
              <a:gd name="T31" fmla="*/ 528 h 2615"/>
              <a:gd name="T32" fmla="*/ 879 w 2766"/>
              <a:gd name="T33" fmla="*/ 534 h 2615"/>
              <a:gd name="T34" fmla="*/ 589 w 2766"/>
              <a:gd name="T35" fmla="*/ 824 h 2615"/>
              <a:gd name="T36" fmla="*/ 584 w 2766"/>
              <a:gd name="T37" fmla="*/ 1103 h 2615"/>
              <a:gd name="T38" fmla="*/ 474 w 2766"/>
              <a:gd name="T39" fmla="*/ 1513 h 2615"/>
              <a:gd name="T40" fmla="*/ 667 w 2766"/>
              <a:gd name="T41" fmla="*/ 1714 h 2615"/>
              <a:gd name="T42" fmla="*/ 741 w 2766"/>
              <a:gd name="T43" fmla="*/ 2081 h 2615"/>
              <a:gd name="T44" fmla="*/ 1143 w 2766"/>
              <a:gd name="T45" fmla="*/ 2083 h 2615"/>
              <a:gd name="T46" fmla="*/ 1470 w 2766"/>
              <a:gd name="T47" fmla="*/ 2295 h 2615"/>
              <a:gd name="T48" fmla="*/ 1756 w 2766"/>
              <a:gd name="T49" fmla="*/ 2012 h 2615"/>
              <a:gd name="T50" fmla="*/ 2136 w 2766"/>
              <a:gd name="T51" fmla="*/ 1930 h 2615"/>
              <a:gd name="T52" fmla="*/ 2067 w 2766"/>
              <a:gd name="T53" fmla="*/ 1701 h 2615"/>
              <a:gd name="T54" fmla="*/ 2102 w 2766"/>
              <a:gd name="T55" fmla="*/ 1895 h 2615"/>
              <a:gd name="T56" fmla="*/ 1753 w 2766"/>
              <a:gd name="T57" fmla="*/ 1957 h 2615"/>
              <a:gd name="T58" fmla="*/ 1519 w 2766"/>
              <a:gd name="T59" fmla="*/ 2049 h 2615"/>
              <a:gd name="T60" fmla="*/ 1207 w 2766"/>
              <a:gd name="T61" fmla="*/ 2197 h 2615"/>
              <a:gd name="T62" fmla="*/ 994 w 2766"/>
              <a:gd name="T63" fmla="*/ 1969 h 2615"/>
              <a:gd name="T64" fmla="*/ 775 w 2766"/>
              <a:gd name="T65" fmla="*/ 2047 h 2615"/>
              <a:gd name="T66" fmla="*/ 729 w 2766"/>
              <a:gd name="T67" fmla="*/ 1721 h 2615"/>
              <a:gd name="T68" fmla="*/ 628 w 2766"/>
              <a:gd name="T69" fmla="*/ 1489 h 2615"/>
              <a:gd name="T70" fmla="*/ 425 w 2766"/>
              <a:gd name="T71" fmla="*/ 1201 h 2615"/>
              <a:gd name="T72" fmla="*/ 635 w 2766"/>
              <a:gd name="T73" fmla="*/ 1101 h 2615"/>
              <a:gd name="T74" fmla="*/ 624 w 2766"/>
              <a:gd name="T75" fmla="*/ 789 h 2615"/>
              <a:gd name="T76" fmla="*/ 845 w 2766"/>
              <a:gd name="T77" fmla="*/ 569 h 2615"/>
              <a:gd name="T78" fmla="*/ 1156 w 2766"/>
              <a:gd name="T79" fmla="*/ 580 h 2615"/>
              <a:gd name="T80" fmla="*/ 1256 w 2766"/>
              <a:gd name="T81" fmla="*/ 370 h 2615"/>
              <a:gd name="T82" fmla="*/ 1544 w 2766"/>
              <a:gd name="T83" fmla="*/ 573 h 2615"/>
              <a:gd name="T84" fmla="*/ 1776 w 2766"/>
              <a:gd name="T85" fmla="*/ 673 h 2615"/>
              <a:gd name="T86" fmla="*/ 2116 w 2766"/>
              <a:gd name="T87" fmla="*/ 755 h 2615"/>
              <a:gd name="T88" fmla="*/ 2024 w 2766"/>
              <a:gd name="T89" fmla="*/ 938 h 2615"/>
              <a:gd name="T90" fmla="*/ 2252 w 2766"/>
              <a:gd name="T91" fmla="*/ 1152 h 2615"/>
              <a:gd name="T92" fmla="*/ 2104 w 2766"/>
              <a:gd name="T93" fmla="*/ 1464 h 2615"/>
              <a:gd name="T94" fmla="*/ 2012 w 2766"/>
              <a:gd name="T95" fmla="*/ 1698 h 2615"/>
              <a:gd name="T96" fmla="*/ 0 w 2766"/>
              <a:gd name="T97" fmla="*/ 718 h 2615"/>
              <a:gd name="T98" fmla="*/ 2670 w 2766"/>
              <a:gd name="T99" fmla="*/ 1308 h 2615"/>
              <a:gd name="T100" fmla="*/ 356 w 2766"/>
              <a:gd name="T101" fmla="*/ 804 h 2615"/>
              <a:gd name="T102" fmla="*/ 2639 w 2766"/>
              <a:gd name="T103" fmla="*/ 1733 h 2615"/>
              <a:gd name="T104" fmla="*/ 1403 w 2766"/>
              <a:gd name="T105" fmla="*/ 2566 h 2615"/>
              <a:gd name="T106" fmla="*/ 2646 w 2766"/>
              <a:gd name="T107" fmla="*/ 1629 h 2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66" h="2615">
                <a:moveTo>
                  <a:pt x="1805" y="1061"/>
                </a:moveTo>
                <a:cubicBezTo>
                  <a:pt x="1759" y="979"/>
                  <a:pt x="1691" y="912"/>
                  <a:pt x="1609" y="866"/>
                </a:cubicBezTo>
                <a:cubicBezTo>
                  <a:pt x="1574" y="846"/>
                  <a:pt x="1538" y="831"/>
                  <a:pt x="1501" y="822"/>
                </a:cubicBezTo>
                <a:cubicBezTo>
                  <a:pt x="1412" y="796"/>
                  <a:pt x="1314" y="796"/>
                  <a:pt x="1225" y="821"/>
                </a:cubicBezTo>
                <a:cubicBezTo>
                  <a:pt x="1188" y="832"/>
                  <a:pt x="1151" y="847"/>
                  <a:pt x="1116" y="866"/>
                </a:cubicBezTo>
                <a:cubicBezTo>
                  <a:pt x="1034" y="912"/>
                  <a:pt x="967" y="980"/>
                  <a:pt x="921" y="1061"/>
                </a:cubicBezTo>
                <a:cubicBezTo>
                  <a:pt x="902" y="1097"/>
                  <a:pt x="887" y="1133"/>
                  <a:pt x="877" y="1170"/>
                </a:cubicBezTo>
                <a:cubicBezTo>
                  <a:pt x="864" y="1214"/>
                  <a:pt x="857" y="1261"/>
                  <a:pt x="857" y="1308"/>
                </a:cubicBezTo>
                <a:cubicBezTo>
                  <a:pt x="857" y="1355"/>
                  <a:pt x="864" y="1401"/>
                  <a:pt x="877" y="1445"/>
                </a:cubicBezTo>
                <a:cubicBezTo>
                  <a:pt x="887" y="1482"/>
                  <a:pt x="902" y="1519"/>
                  <a:pt x="921" y="1554"/>
                </a:cubicBezTo>
                <a:cubicBezTo>
                  <a:pt x="967" y="1636"/>
                  <a:pt x="1034" y="1703"/>
                  <a:pt x="1116" y="1749"/>
                </a:cubicBezTo>
                <a:cubicBezTo>
                  <a:pt x="1151" y="1769"/>
                  <a:pt x="1188" y="1784"/>
                  <a:pt x="1225" y="1794"/>
                </a:cubicBezTo>
                <a:cubicBezTo>
                  <a:pt x="1269" y="1807"/>
                  <a:pt x="1316" y="1813"/>
                  <a:pt x="1363" y="1813"/>
                </a:cubicBezTo>
                <a:cubicBezTo>
                  <a:pt x="1410" y="1813"/>
                  <a:pt x="1456" y="1807"/>
                  <a:pt x="1501" y="1794"/>
                </a:cubicBezTo>
                <a:cubicBezTo>
                  <a:pt x="1538" y="1784"/>
                  <a:pt x="1574" y="1769"/>
                  <a:pt x="1609" y="1749"/>
                </a:cubicBezTo>
                <a:cubicBezTo>
                  <a:pt x="1691" y="1704"/>
                  <a:pt x="1759" y="1636"/>
                  <a:pt x="1805" y="1554"/>
                </a:cubicBezTo>
                <a:cubicBezTo>
                  <a:pt x="1824" y="1520"/>
                  <a:pt x="1839" y="1483"/>
                  <a:pt x="1849" y="1446"/>
                </a:cubicBezTo>
                <a:cubicBezTo>
                  <a:pt x="1862" y="1401"/>
                  <a:pt x="1869" y="1355"/>
                  <a:pt x="1869" y="1308"/>
                </a:cubicBezTo>
                <a:cubicBezTo>
                  <a:pt x="1869" y="1261"/>
                  <a:pt x="1862" y="1214"/>
                  <a:pt x="1849" y="1170"/>
                </a:cubicBezTo>
                <a:cubicBezTo>
                  <a:pt x="1839" y="1133"/>
                  <a:pt x="1824" y="1096"/>
                  <a:pt x="1805" y="1061"/>
                </a:cubicBezTo>
                <a:close/>
                <a:moveTo>
                  <a:pt x="1802" y="1432"/>
                </a:moveTo>
                <a:cubicBezTo>
                  <a:pt x="1793" y="1466"/>
                  <a:pt x="1779" y="1499"/>
                  <a:pt x="1762" y="1531"/>
                </a:cubicBezTo>
                <a:cubicBezTo>
                  <a:pt x="1720" y="1605"/>
                  <a:pt x="1659" y="1665"/>
                  <a:pt x="1585" y="1707"/>
                </a:cubicBezTo>
                <a:cubicBezTo>
                  <a:pt x="1554" y="1724"/>
                  <a:pt x="1521" y="1738"/>
                  <a:pt x="1487" y="1747"/>
                </a:cubicBezTo>
                <a:cubicBezTo>
                  <a:pt x="1407" y="1770"/>
                  <a:pt x="1319" y="1770"/>
                  <a:pt x="1238" y="1747"/>
                </a:cubicBezTo>
                <a:cubicBezTo>
                  <a:pt x="1205" y="1738"/>
                  <a:pt x="1172" y="1724"/>
                  <a:pt x="1140" y="1707"/>
                </a:cubicBezTo>
                <a:cubicBezTo>
                  <a:pt x="1066" y="1665"/>
                  <a:pt x="1005" y="1604"/>
                  <a:pt x="964" y="1530"/>
                </a:cubicBezTo>
                <a:cubicBezTo>
                  <a:pt x="946" y="1499"/>
                  <a:pt x="933" y="1466"/>
                  <a:pt x="924" y="1432"/>
                </a:cubicBezTo>
                <a:cubicBezTo>
                  <a:pt x="912" y="1392"/>
                  <a:pt x="906" y="1350"/>
                  <a:pt x="906" y="1308"/>
                </a:cubicBezTo>
                <a:cubicBezTo>
                  <a:pt x="906" y="1265"/>
                  <a:pt x="912" y="1224"/>
                  <a:pt x="924" y="1183"/>
                </a:cubicBezTo>
                <a:cubicBezTo>
                  <a:pt x="933" y="1150"/>
                  <a:pt x="946" y="1117"/>
                  <a:pt x="964" y="1085"/>
                </a:cubicBezTo>
                <a:cubicBezTo>
                  <a:pt x="1005" y="1011"/>
                  <a:pt x="1066" y="950"/>
                  <a:pt x="1140" y="909"/>
                </a:cubicBezTo>
                <a:cubicBezTo>
                  <a:pt x="1172" y="892"/>
                  <a:pt x="1205" y="878"/>
                  <a:pt x="1238" y="869"/>
                </a:cubicBezTo>
                <a:cubicBezTo>
                  <a:pt x="1279" y="857"/>
                  <a:pt x="1321" y="851"/>
                  <a:pt x="1363" y="851"/>
                </a:cubicBezTo>
                <a:cubicBezTo>
                  <a:pt x="1405" y="851"/>
                  <a:pt x="1447" y="857"/>
                  <a:pt x="1488" y="869"/>
                </a:cubicBezTo>
                <a:cubicBezTo>
                  <a:pt x="1521" y="878"/>
                  <a:pt x="1554" y="891"/>
                  <a:pt x="1585" y="909"/>
                </a:cubicBezTo>
                <a:cubicBezTo>
                  <a:pt x="1659" y="950"/>
                  <a:pt x="1720" y="1011"/>
                  <a:pt x="1762" y="1085"/>
                </a:cubicBezTo>
                <a:cubicBezTo>
                  <a:pt x="1779" y="1116"/>
                  <a:pt x="1793" y="1149"/>
                  <a:pt x="1802" y="1183"/>
                </a:cubicBezTo>
                <a:cubicBezTo>
                  <a:pt x="1814" y="1224"/>
                  <a:pt x="1820" y="1265"/>
                  <a:pt x="1820" y="1308"/>
                </a:cubicBezTo>
                <a:cubicBezTo>
                  <a:pt x="1820" y="1350"/>
                  <a:pt x="1814" y="1392"/>
                  <a:pt x="1802" y="1432"/>
                </a:cubicBezTo>
                <a:close/>
                <a:moveTo>
                  <a:pt x="2138" y="1528"/>
                </a:moveTo>
                <a:cubicBezTo>
                  <a:pt x="2140" y="1523"/>
                  <a:pt x="2141" y="1518"/>
                  <a:pt x="2142" y="1513"/>
                </a:cubicBezTo>
                <a:cubicBezTo>
                  <a:pt x="2252" y="1513"/>
                  <a:pt x="2252" y="1513"/>
                  <a:pt x="2252" y="1513"/>
                </a:cubicBezTo>
                <a:cubicBezTo>
                  <a:pt x="2306" y="1513"/>
                  <a:pt x="2350" y="1469"/>
                  <a:pt x="2350" y="1415"/>
                </a:cubicBezTo>
                <a:cubicBezTo>
                  <a:pt x="2350" y="1201"/>
                  <a:pt x="2350" y="1201"/>
                  <a:pt x="2350" y="1201"/>
                </a:cubicBezTo>
                <a:cubicBezTo>
                  <a:pt x="2350" y="1147"/>
                  <a:pt x="2306" y="1103"/>
                  <a:pt x="2252" y="1103"/>
                </a:cubicBezTo>
                <a:cubicBezTo>
                  <a:pt x="2142" y="1103"/>
                  <a:pt x="2142" y="1103"/>
                  <a:pt x="2142" y="1103"/>
                </a:cubicBezTo>
                <a:cubicBezTo>
                  <a:pt x="2141" y="1098"/>
                  <a:pt x="2140" y="1093"/>
                  <a:pt x="2138" y="1088"/>
                </a:cubicBezTo>
                <a:cubicBezTo>
                  <a:pt x="2122" y="1028"/>
                  <a:pt x="2098" y="970"/>
                  <a:pt x="2067" y="914"/>
                </a:cubicBezTo>
                <a:cubicBezTo>
                  <a:pt x="2065" y="910"/>
                  <a:pt x="2062" y="906"/>
                  <a:pt x="2059" y="901"/>
                </a:cubicBezTo>
                <a:cubicBezTo>
                  <a:pt x="2136" y="824"/>
                  <a:pt x="2136" y="824"/>
                  <a:pt x="2136" y="824"/>
                </a:cubicBezTo>
                <a:cubicBezTo>
                  <a:pt x="2155" y="806"/>
                  <a:pt x="2165" y="781"/>
                  <a:pt x="2165" y="755"/>
                </a:cubicBezTo>
                <a:cubicBezTo>
                  <a:pt x="2165" y="729"/>
                  <a:pt x="2155" y="704"/>
                  <a:pt x="2136" y="685"/>
                </a:cubicBezTo>
                <a:cubicBezTo>
                  <a:pt x="1985" y="534"/>
                  <a:pt x="1985" y="534"/>
                  <a:pt x="1985" y="534"/>
                </a:cubicBezTo>
                <a:cubicBezTo>
                  <a:pt x="1947" y="496"/>
                  <a:pt x="1885" y="496"/>
                  <a:pt x="1846" y="534"/>
                </a:cubicBezTo>
                <a:cubicBezTo>
                  <a:pt x="1769" y="611"/>
                  <a:pt x="1769" y="611"/>
                  <a:pt x="1769" y="611"/>
                </a:cubicBezTo>
                <a:cubicBezTo>
                  <a:pt x="1765" y="609"/>
                  <a:pt x="1760" y="606"/>
                  <a:pt x="1756" y="604"/>
                </a:cubicBezTo>
                <a:cubicBezTo>
                  <a:pt x="1700" y="572"/>
                  <a:pt x="1641" y="548"/>
                  <a:pt x="1583" y="532"/>
                </a:cubicBezTo>
                <a:cubicBezTo>
                  <a:pt x="1578" y="531"/>
                  <a:pt x="1573" y="530"/>
                  <a:pt x="1568" y="528"/>
                </a:cubicBezTo>
                <a:cubicBezTo>
                  <a:pt x="1568" y="419"/>
                  <a:pt x="1568" y="419"/>
                  <a:pt x="1568" y="419"/>
                </a:cubicBezTo>
                <a:cubicBezTo>
                  <a:pt x="1568" y="365"/>
                  <a:pt x="1524" y="321"/>
                  <a:pt x="1470" y="321"/>
                </a:cubicBezTo>
                <a:cubicBezTo>
                  <a:pt x="1256" y="321"/>
                  <a:pt x="1256" y="321"/>
                  <a:pt x="1256" y="321"/>
                </a:cubicBezTo>
                <a:cubicBezTo>
                  <a:pt x="1202" y="321"/>
                  <a:pt x="1158" y="365"/>
                  <a:pt x="1158" y="419"/>
                </a:cubicBezTo>
                <a:cubicBezTo>
                  <a:pt x="1158" y="528"/>
                  <a:pt x="1158" y="528"/>
                  <a:pt x="1158" y="528"/>
                </a:cubicBezTo>
                <a:cubicBezTo>
                  <a:pt x="1153" y="530"/>
                  <a:pt x="1148" y="531"/>
                  <a:pt x="1143" y="532"/>
                </a:cubicBezTo>
                <a:cubicBezTo>
                  <a:pt x="1084" y="549"/>
                  <a:pt x="1025" y="573"/>
                  <a:pt x="970" y="604"/>
                </a:cubicBezTo>
                <a:cubicBezTo>
                  <a:pt x="965" y="606"/>
                  <a:pt x="961" y="609"/>
                  <a:pt x="956" y="611"/>
                </a:cubicBezTo>
                <a:cubicBezTo>
                  <a:pt x="879" y="534"/>
                  <a:pt x="879" y="534"/>
                  <a:pt x="879" y="534"/>
                </a:cubicBezTo>
                <a:cubicBezTo>
                  <a:pt x="841" y="496"/>
                  <a:pt x="779" y="496"/>
                  <a:pt x="741" y="534"/>
                </a:cubicBezTo>
                <a:cubicBezTo>
                  <a:pt x="590" y="685"/>
                  <a:pt x="590" y="685"/>
                  <a:pt x="590" y="685"/>
                </a:cubicBezTo>
                <a:cubicBezTo>
                  <a:pt x="571" y="704"/>
                  <a:pt x="561" y="728"/>
                  <a:pt x="561" y="755"/>
                </a:cubicBezTo>
                <a:cubicBezTo>
                  <a:pt x="561" y="781"/>
                  <a:pt x="571" y="806"/>
                  <a:pt x="589" y="824"/>
                </a:cubicBezTo>
                <a:cubicBezTo>
                  <a:pt x="667" y="901"/>
                  <a:pt x="667" y="901"/>
                  <a:pt x="667" y="901"/>
                </a:cubicBezTo>
                <a:cubicBezTo>
                  <a:pt x="664" y="906"/>
                  <a:pt x="661" y="910"/>
                  <a:pt x="659" y="915"/>
                </a:cubicBezTo>
                <a:cubicBezTo>
                  <a:pt x="627" y="971"/>
                  <a:pt x="603" y="1029"/>
                  <a:pt x="588" y="1088"/>
                </a:cubicBezTo>
                <a:cubicBezTo>
                  <a:pt x="586" y="1093"/>
                  <a:pt x="585" y="1098"/>
                  <a:pt x="584" y="1103"/>
                </a:cubicBezTo>
                <a:cubicBezTo>
                  <a:pt x="474" y="1103"/>
                  <a:pt x="474" y="1103"/>
                  <a:pt x="474" y="1103"/>
                </a:cubicBezTo>
                <a:cubicBezTo>
                  <a:pt x="420" y="1103"/>
                  <a:pt x="376" y="1147"/>
                  <a:pt x="376" y="1201"/>
                </a:cubicBezTo>
                <a:cubicBezTo>
                  <a:pt x="376" y="1415"/>
                  <a:pt x="376" y="1415"/>
                  <a:pt x="376" y="1415"/>
                </a:cubicBezTo>
                <a:cubicBezTo>
                  <a:pt x="376" y="1469"/>
                  <a:pt x="420" y="1513"/>
                  <a:pt x="474" y="1513"/>
                </a:cubicBezTo>
                <a:cubicBezTo>
                  <a:pt x="584" y="1513"/>
                  <a:pt x="584" y="1513"/>
                  <a:pt x="584" y="1513"/>
                </a:cubicBezTo>
                <a:cubicBezTo>
                  <a:pt x="585" y="1518"/>
                  <a:pt x="586" y="1523"/>
                  <a:pt x="587" y="1527"/>
                </a:cubicBezTo>
                <a:cubicBezTo>
                  <a:pt x="603" y="1586"/>
                  <a:pt x="627" y="1645"/>
                  <a:pt x="659" y="1701"/>
                </a:cubicBezTo>
                <a:cubicBezTo>
                  <a:pt x="661" y="1705"/>
                  <a:pt x="664" y="1710"/>
                  <a:pt x="667" y="1714"/>
                </a:cubicBezTo>
                <a:cubicBezTo>
                  <a:pt x="590" y="1791"/>
                  <a:pt x="590" y="1791"/>
                  <a:pt x="590" y="1791"/>
                </a:cubicBezTo>
                <a:cubicBezTo>
                  <a:pt x="571" y="1810"/>
                  <a:pt x="561" y="1835"/>
                  <a:pt x="561" y="1861"/>
                </a:cubicBezTo>
                <a:cubicBezTo>
                  <a:pt x="561" y="1887"/>
                  <a:pt x="571" y="1912"/>
                  <a:pt x="589" y="1930"/>
                </a:cubicBezTo>
                <a:cubicBezTo>
                  <a:pt x="741" y="2081"/>
                  <a:pt x="741" y="2081"/>
                  <a:pt x="741" y="2081"/>
                </a:cubicBezTo>
                <a:cubicBezTo>
                  <a:pt x="779" y="2119"/>
                  <a:pt x="841" y="2119"/>
                  <a:pt x="879" y="2081"/>
                </a:cubicBezTo>
                <a:cubicBezTo>
                  <a:pt x="956" y="2004"/>
                  <a:pt x="956" y="2004"/>
                  <a:pt x="956" y="2004"/>
                </a:cubicBezTo>
                <a:cubicBezTo>
                  <a:pt x="961" y="2007"/>
                  <a:pt x="965" y="2009"/>
                  <a:pt x="970" y="2012"/>
                </a:cubicBezTo>
                <a:cubicBezTo>
                  <a:pt x="1025" y="2043"/>
                  <a:pt x="1084" y="2067"/>
                  <a:pt x="1143" y="2083"/>
                </a:cubicBezTo>
                <a:cubicBezTo>
                  <a:pt x="1148" y="2085"/>
                  <a:pt x="1153" y="2086"/>
                  <a:pt x="1158" y="2087"/>
                </a:cubicBezTo>
                <a:cubicBezTo>
                  <a:pt x="1158" y="2197"/>
                  <a:pt x="1158" y="2197"/>
                  <a:pt x="1158" y="2197"/>
                </a:cubicBezTo>
                <a:cubicBezTo>
                  <a:pt x="1158" y="2251"/>
                  <a:pt x="1202" y="2295"/>
                  <a:pt x="1256" y="2295"/>
                </a:cubicBezTo>
                <a:cubicBezTo>
                  <a:pt x="1470" y="2295"/>
                  <a:pt x="1470" y="2295"/>
                  <a:pt x="1470" y="2295"/>
                </a:cubicBezTo>
                <a:cubicBezTo>
                  <a:pt x="1524" y="2295"/>
                  <a:pt x="1568" y="2251"/>
                  <a:pt x="1568" y="2197"/>
                </a:cubicBezTo>
                <a:cubicBezTo>
                  <a:pt x="1568" y="2087"/>
                  <a:pt x="1568" y="2087"/>
                  <a:pt x="1568" y="2087"/>
                </a:cubicBezTo>
                <a:cubicBezTo>
                  <a:pt x="1573" y="2086"/>
                  <a:pt x="1578" y="2085"/>
                  <a:pt x="1583" y="2083"/>
                </a:cubicBezTo>
                <a:cubicBezTo>
                  <a:pt x="1641" y="2067"/>
                  <a:pt x="1700" y="2043"/>
                  <a:pt x="1756" y="2012"/>
                </a:cubicBezTo>
                <a:cubicBezTo>
                  <a:pt x="1760" y="2009"/>
                  <a:pt x="1765" y="2007"/>
                  <a:pt x="1769" y="2004"/>
                </a:cubicBezTo>
                <a:cubicBezTo>
                  <a:pt x="1846" y="2081"/>
                  <a:pt x="1846" y="2081"/>
                  <a:pt x="1846" y="2081"/>
                </a:cubicBezTo>
                <a:cubicBezTo>
                  <a:pt x="1885" y="2119"/>
                  <a:pt x="1947" y="2119"/>
                  <a:pt x="1985" y="2081"/>
                </a:cubicBezTo>
                <a:cubicBezTo>
                  <a:pt x="2136" y="1930"/>
                  <a:pt x="2136" y="1930"/>
                  <a:pt x="2136" y="1930"/>
                </a:cubicBezTo>
                <a:cubicBezTo>
                  <a:pt x="2155" y="1912"/>
                  <a:pt x="2165" y="1887"/>
                  <a:pt x="2165" y="1861"/>
                </a:cubicBezTo>
                <a:cubicBezTo>
                  <a:pt x="2165" y="1835"/>
                  <a:pt x="2155" y="1810"/>
                  <a:pt x="2136" y="1791"/>
                </a:cubicBezTo>
                <a:cubicBezTo>
                  <a:pt x="2059" y="1714"/>
                  <a:pt x="2059" y="1714"/>
                  <a:pt x="2059" y="1714"/>
                </a:cubicBezTo>
                <a:cubicBezTo>
                  <a:pt x="2062" y="1710"/>
                  <a:pt x="2065" y="1706"/>
                  <a:pt x="2067" y="1701"/>
                </a:cubicBezTo>
                <a:cubicBezTo>
                  <a:pt x="2098" y="1645"/>
                  <a:pt x="2122" y="1587"/>
                  <a:pt x="2138" y="1528"/>
                </a:cubicBezTo>
                <a:close/>
                <a:moveTo>
                  <a:pt x="2102" y="1826"/>
                </a:moveTo>
                <a:cubicBezTo>
                  <a:pt x="2111" y="1835"/>
                  <a:pt x="2116" y="1848"/>
                  <a:pt x="2116" y="1861"/>
                </a:cubicBezTo>
                <a:cubicBezTo>
                  <a:pt x="2116" y="1874"/>
                  <a:pt x="2111" y="1886"/>
                  <a:pt x="2102" y="1895"/>
                </a:cubicBezTo>
                <a:cubicBezTo>
                  <a:pt x="1950" y="2047"/>
                  <a:pt x="1950" y="2047"/>
                  <a:pt x="1950" y="2047"/>
                </a:cubicBezTo>
                <a:cubicBezTo>
                  <a:pt x="1931" y="2066"/>
                  <a:pt x="1900" y="2065"/>
                  <a:pt x="1881" y="2047"/>
                </a:cubicBezTo>
                <a:cubicBezTo>
                  <a:pt x="1776" y="1942"/>
                  <a:pt x="1776" y="1942"/>
                  <a:pt x="1776" y="1942"/>
                </a:cubicBezTo>
                <a:cubicBezTo>
                  <a:pt x="1753" y="1957"/>
                  <a:pt x="1753" y="1957"/>
                  <a:pt x="1753" y="1957"/>
                </a:cubicBezTo>
                <a:cubicBezTo>
                  <a:pt x="1746" y="1961"/>
                  <a:pt x="1739" y="1965"/>
                  <a:pt x="1732" y="1969"/>
                </a:cubicBezTo>
                <a:cubicBezTo>
                  <a:pt x="1679" y="1999"/>
                  <a:pt x="1625" y="2021"/>
                  <a:pt x="1569" y="2036"/>
                </a:cubicBezTo>
                <a:cubicBezTo>
                  <a:pt x="1561" y="2038"/>
                  <a:pt x="1553" y="2040"/>
                  <a:pt x="1545" y="2042"/>
                </a:cubicBezTo>
                <a:cubicBezTo>
                  <a:pt x="1519" y="2049"/>
                  <a:pt x="1519" y="2049"/>
                  <a:pt x="1519" y="2049"/>
                </a:cubicBezTo>
                <a:cubicBezTo>
                  <a:pt x="1519" y="2197"/>
                  <a:pt x="1519" y="2197"/>
                  <a:pt x="1519" y="2197"/>
                </a:cubicBezTo>
                <a:cubicBezTo>
                  <a:pt x="1519" y="2224"/>
                  <a:pt x="1497" y="2246"/>
                  <a:pt x="1470" y="2246"/>
                </a:cubicBezTo>
                <a:cubicBezTo>
                  <a:pt x="1256" y="2246"/>
                  <a:pt x="1256" y="2246"/>
                  <a:pt x="1256" y="2246"/>
                </a:cubicBezTo>
                <a:cubicBezTo>
                  <a:pt x="1228" y="2246"/>
                  <a:pt x="1207" y="2224"/>
                  <a:pt x="1207" y="2197"/>
                </a:cubicBezTo>
                <a:cubicBezTo>
                  <a:pt x="1207" y="2049"/>
                  <a:pt x="1207" y="2049"/>
                  <a:pt x="1207" y="2049"/>
                </a:cubicBezTo>
                <a:cubicBezTo>
                  <a:pt x="1181" y="2042"/>
                  <a:pt x="1181" y="2042"/>
                  <a:pt x="1181" y="2042"/>
                </a:cubicBezTo>
                <a:cubicBezTo>
                  <a:pt x="1173" y="2040"/>
                  <a:pt x="1164" y="2038"/>
                  <a:pt x="1156" y="2036"/>
                </a:cubicBezTo>
                <a:cubicBezTo>
                  <a:pt x="1100" y="2021"/>
                  <a:pt x="1046" y="1998"/>
                  <a:pt x="994" y="1969"/>
                </a:cubicBezTo>
                <a:cubicBezTo>
                  <a:pt x="986" y="1965"/>
                  <a:pt x="979" y="1961"/>
                  <a:pt x="972" y="1956"/>
                </a:cubicBezTo>
                <a:cubicBezTo>
                  <a:pt x="949" y="1942"/>
                  <a:pt x="949" y="1942"/>
                  <a:pt x="949" y="1942"/>
                </a:cubicBezTo>
                <a:cubicBezTo>
                  <a:pt x="845" y="2047"/>
                  <a:pt x="845" y="2047"/>
                  <a:pt x="845" y="2047"/>
                </a:cubicBezTo>
                <a:cubicBezTo>
                  <a:pt x="825" y="2066"/>
                  <a:pt x="794" y="2066"/>
                  <a:pt x="775" y="2047"/>
                </a:cubicBezTo>
                <a:cubicBezTo>
                  <a:pt x="624" y="1895"/>
                  <a:pt x="624" y="1895"/>
                  <a:pt x="624" y="1895"/>
                </a:cubicBezTo>
                <a:cubicBezTo>
                  <a:pt x="615" y="1886"/>
                  <a:pt x="610" y="1874"/>
                  <a:pt x="610" y="1861"/>
                </a:cubicBezTo>
                <a:cubicBezTo>
                  <a:pt x="610" y="1848"/>
                  <a:pt x="615" y="1835"/>
                  <a:pt x="624" y="1826"/>
                </a:cubicBezTo>
                <a:cubicBezTo>
                  <a:pt x="729" y="1721"/>
                  <a:pt x="729" y="1721"/>
                  <a:pt x="729" y="1721"/>
                </a:cubicBezTo>
                <a:cubicBezTo>
                  <a:pt x="715" y="1699"/>
                  <a:pt x="715" y="1699"/>
                  <a:pt x="715" y="1699"/>
                </a:cubicBezTo>
                <a:cubicBezTo>
                  <a:pt x="710" y="1692"/>
                  <a:pt x="706" y="1684"/>
                  <a:pt x="702" y="1677"/>
                </a:cubicBezTo>
                <a:cubicBezTo>
                  <a:pt x="672" y="1624"/>
                  <a:pt x="650" y="1570"/>
                  <a:pt x="635" y="1514"/>
                </a:cubicBezTo>
                <a:cubicBezTo>
                  <a:pt x="632" y="1506"/>
                  <a:pt x="630" y="1497"/>
                  <a:pt x="628" y="1489"/>
                </a:cubicBezTo>
                <a:cubicBezTo>
                  <a:pt x="622" y="1464"/>
                  <a:pt x="622" y="1464"/>
                  <a:pt x="622" y="1464"/>
                </a:cubicBezTo>
                <a:cubicBezTo>
                  <a:pt x="474" y="1464"/>
                  <a:pt x="474" y="1464"/>
                  <a:pt x="474" y="1464"/>
                </a:cubicBezTo>
                <a:cubicBezTo>
                  <a:pt x="447" y="1464"/>
                  <a:pt x="425" y="1442"/>
                  <a:pt x="425" y="1415"/>
                </a:cubicBezTo>
                <a:cubicBezTo>
                  <a:pt x="425" y="1201"/>
                  <a:pt x="425" y="1201"/>
                  <a:pt x="425" y="1201"/>
                </a:cubicBezTo>
                <a:cubicBezTo>
                  <a:pt x="425" y="1174"/>
                  <a:pt x="447" y="1152"/>
                  <a:pt x="474" y="1152"/>
                </a:cubicBezTo>
                <a:cubicBezTo>
                  <a:pt x="622" y="1152"/>
                  <a:pt x="622" y="1152"/>
                  <a:pt x="622" y="1152"/>
                </a:cubicBezTo>
                <a:cubicBezTo>
                  <a:pt x="628" y="1127"/>
                  <a:pt x="628" y="1127"/>
                  <a:pt x="628" y="1127"/>
                </a:cubicBezTo>
                <a:cubicBezTo>
                  <a:pt x="630" y="1118"/>
                  <a:pt x="632" y="1110"/>
                  <a:pt x="635" y="1101"/>
                </a:cubicBezTo>
                <a:cubicBezTo>
                  <a:pt x="650" y="1046"/>
                  <a:pt x="672" y="991"/>
                  <a:pt x="702" y="939"/>
                </a:cubicBezTo>
                <a:cubicBezTo>
                  <a:pt x="706" y="931"/>
                  <a:pt x="710" y="924"/>
                  <a:pt x="715" y="917"/>
                </a:cubicBezTo>
                <a:cubicBezTo>
                  <a:pt x="729" y="894"/>
                  <a:pt x="729" y="894"/>
                  <a:pt x="729" y="894"/>
                </a:cubicBezTo>
                <a:cubicBezTo>
                  <a:pt x="624" y="789"/>
                  <a:pt x="624" y="789"/>
                  <a:pt x="624" y="789"/>
                </a:cubicBezTo>
                <a:cubicBezTo>
                  <a:pt x="615" y="780"/>
                  <a:pt x="610" y="768"/>
                  <a:pt x="610" y="755"/>
                </a:cubicBezTo>
                <a:cubicBezTo>
                  <a:pt x="610" y="742"/>
                  <a:pt x="615" y="729"/>
                  <a:pt x="624" y="720"/>
                </a:cubicBezTo>
                <a:cubicBezTo>
                  <a:pt x="775" y="569"/>
                  <a:pt x="775" y="569"/>
                  <a:pt x="775" y="569"/>
                </a:cubicBezTo>
                <a:cubicBezTo>
                  <a:pt x="794" y="550"/>
                  <a:pt x="825" y="550"/>
                  <a:pt x="845" y="569"/>
                </a:cubicBezTo>
                <a:cubicBezTo>
                  <a:pt x="949" y="674"/>
                  <a:pt x="949" y="674"/>
                  <a:pt x="949" y="674"/>
                </a:cubicBezTo>
                <a:cubicBezTo>
                  <a:pt x="972" y="659"/>
                  <a:pt x="972" y="659"/>
                  <a:pt x="972" y="659"/>
                </a:cubicBezTo>
                <a:cubicBezTo>
                  <a:pt x="979" y="655"/>
                  <a:pt x="986" y="651"/>
                  <a:pt x="993" y="646"/>
                </a:cubicBezTo>
                <a:cubicBezTo>
                  <a:pt x="1046" y="618"/>
                  <a:pt x="1100" y="595"/>
                  <a:pt x="1156" y="580"/>
                </a:cubicBezTo>
                <a:cubicBezTo>
                  <a:pt x="1165" y="577"/>
                  <a:pt x="1173" y="575"/>
                  <a:pt x="1182" y="573"/>
                </a:cubicBezTo>
                <a:cubicBezTo>
                  <a:pt x="1207" y="567"/>
                  <a:pt x="1207" y="567"/>
                  <a:pt x="1207" y="567"/>
                </a:cubicBezTo>
                <a:cubicBezTo>
                  <a:pt x="1207" y="419"/>
                  <a:pt x="1207" y="419"/>
                  <a:pt x="1207" y="419"/>
                </a:cubicBezTo>
                <a:cubicBezTo>
                  <a:pt x="1207" y="392"/>
                  <a:pt x="1228" y="370"/>
                  <a:pt x="1256" y="370"/>
                </a:cubicBezTo>
                <a:cubicBezTo>
                  <a:pt x="1470" y="370"/>
                  <a:pt x="1470" y="370"/>
                  <a:pt x="1470" y="370"/>
                </a:cubicBezTo>
                <a:cubicBezTo>
                  <a:pt x="1497" y="370"/>
                  <a:pt x="1519" y="392"/>
                  <a:pt x="1519" y="419"/>
                </a:cubicBezTo>
                <a:cubicBezTo>
                  <a:pt x="1519" y="567"/>
                  <a:pt x="1519" y="567"/>
                  <a:pt x="1519" y="567"/>
                </a:cubicBezTo>
                <a:cubicBezTo>
                  <a:pt x="1544" y="573"/>
                  <a:pt x="1544" y="573"/>
                  <a:pt x="1544" y="573"/>
                </a:cubicBezTo>
                <a:cubicBezTo>
                  <a:pt x="1553" y="575"/>
                  <a:pt x="1561" y="577"/>
                  <a:pt x="1570" y="580"/>
                </a:cubicBezTo>
                <a:cubicBezTo>
                  <a:pt x="1625" y="595"/>
                  <a:pt x="1679" y="617"/>
                  <a:pt x="1732" y="646"/>
                </a:cubicBezTo>
                <a:cubicBezTo>
                  <a:pt x="1739" y="650"/>
                  <a:pt x="1746" y="655"/>
                  <a:pt x="1753" y="659"/>
                </a:cubicBezTo>
                <a:cubicBezTo>
                  <a:pt x="1776" y="673"/>
                  <a:pt x="1776" y="673"/>
                  <a:pt x="1776" y="673"/>
                </a:cubicBezTo>
                <a:cubicBezTo>
                  <a:pt x="1881" y="569"/>
                  <a:pt x="1881" y="569"/>
                  <a:pt x="1881" y="569"/>
                </a:cubicBezTo>
                <a:cubicBezTo>
                  <a:pt x="1900" y="550"/>
                  <a:pt x="1931" y="550"/>
                  <a:pt x="1950" y="569"/>
                </a:cubicBezTo>
                <a:cubicBezTo>
                  <a:pt x="2102" y="720"/>
                  <a:pt x="2102" y="720"/>
                  <a:pt x="2102" y="720"/>
                </a:cubicBezTo>
                <a:cubicBezTo>
                  <a:pt x="2111" y="729"/>
                  <a:pt x="2116" y="742"/>
                  <a:pt x="2116" y="755"/>
                </a:cubicBezTo>
                <a:cubicBezTo>
                  <a:pt x="2116" y="768"/>
                  <a:pt x="2111" y="780"/>
                  <a:pt x="2102" y="789"/>
                </a:cubicBezTo>
                <a:cubicBezTo>
                  <a:pt x="1997" y="894"/>
                  <a:pt x="1997" y="894"/>
                  <a:pt x="1997" y="894"/>
                </a:cubicBezTo>
                <a:cubicBezTo>
                  <a:pt x="2012" y="917"/>
                  <a:pt x="2012" y="917"/>
                  <a:pt x="2012" y="917"/>
                </a:cubicBezTo>
                <a:cubicBezTo>
                  <a:pt x="2016" y="924"/>
                  <a:pt x="2020" y="931"/>
                  <a:pt x="2024" y="938"/>
                </a:cubicBezTo>
                <a:cubicBezTo>
                  <a:pt x="2053" y="991"/>
                  <a:pt x="2076" y="1045"/>
                  <a:pt x="2091" y="1101"/>
                </a:cubicBezTo>
                <a:cubicBezTo>
                  <a:pt x="2094" y="1109"/>
                  <a:pt x="2095" y="1117"/>
                  <a:pt x="2097" y="1126"/>
                </a:cubicBezTo>
                <a:cubicBezTo>
                  <a:pt x="2104" y="1152"/>
                  <a:pt x="2104" y="1152"/>
                  <a:pt x="2104" y="1152"/>
                </a:cubicBezTo>
                <a:cubicBezTo>
                  <a:pt x="2252" y="1152"/>
                  <a:pt x="2252" y="1152"/>
                  <a:pt x="2252" y="1152"/>
                </a:cubicBezTo>
                <a:cubicBezTo>
                  <a:pt x="2279" y="1152"/>
                  <a:pt x="2301" y="1174"/>
                  <a:pt x="2301" y="1201"/>
                </a:cubicBezTo>
                <a:cubicBezTo>
                  <a:pt x="2301" y="1415"/>
                  <a:pt x="2301" y="1415"/>
                  <a:pt x="2301" y="1415"/>
                </a:cubicBezTo>
                <a:cubicBezTo>
                  <a:pt x="2301" y="1442"/>
                  <a:pt x="2279" y="1464"/>
                  <a:pt x="2252" y="1464"/>
                </a:cubicBezTo>
                <a:cubicBezTo>
                  <a:pt x="2104" y="1464"/>
                  <a:pt x="2104" y="1464"/>
                  <a:pt x="2104" y="1464"/>
                </a:cubicBezTo>
                <a:cubicBezTo>
                  <a:pt x="2097" y="1490"/>
                  <a:pt x="2097" y="1490"/>
                  <a:pt x="2097" y="1490"/>
                </a:cubicBezTo>
                <a:cubicBezTo>
                  <a:pt x="2095" y="1498"/>
                  <a:pt x="2094" y="1506"/>
                  <a:pt x="2091" y="1514"/>
                </a:cubicBezTo>
                <a:cubicBezTo>
                  <a:pt x="2076" y="1570"/>
                  <a:pt x="2053" y="1625"/>
                  <a:pt x="2024" y="1677"/>
                </a:cubicBezTo>
                <a:cubicBezTo>
                  <a:pt x="2020" y="1684"/>
                  <a:pt x="2016" y="1691"/>
                  <a:pt x="2012" y="1698"/>
                </a:cubicBezTo>
                <a:cubicBezTo>
                  <a:pt x="1997" y="1722"/>
                  <a:pt x="1997" y="1722"/>
                  <a:pt x="1997" y="1722"/>
                </a:cubicBezTo>
                <a:lnTo>
                  <a:pt x="2102" y="1826"/>
                </a:lnTo>
                <a:close/>
                <a:moveTo>
                  <a:pt x="120" y="987"/>
                </a:moveTo>
                <a:cubicBezTo>
                  <a:pt x="0" y="718"/>
                  <a:pt x="0" y="718"/>
                  <a:pt x="0" y="718"/>
                </a:cubicBezTo>
                <a:cubicBezTo>
                  <a:pt x="45" y="698"/>
                  <a:pt x="45" y="698"/>
                  <a:pt x="45" y="698"/>
                </a:cubicBezTo>
                <a:cubicBezTo>
                  <a:pt x="127" y="882"/>
                  <a:pt x="127" y="882"/>
                  <a:pt x="127" y="882"/>
                </a:cubicBezTo>
                <a:cubicBezTo>
                  <a:pt x="309" y="353"/>
                  <a:pt x="799" y="0"/>
                  <a:pt x="1363" y="0"/>
                </a:cubicBezTo>
                <a:cubicBezTo>
                  <a:pt x="2084" y="0"/>
                  <a:pt x="2670" y="587"/>
                  <a:pt x="2670" y="1308"/>
                </a:cubicBezTo>
                <a:cubicBezTo>
                  <a:pt x="2621" y="1308"/>
                  <a:pt x="2621" y="1308"/>
                  <a:pt x="2621" y="1308"/>
                </a:cubicBezTo>
                <a:cubicBezTo>
                  <a:pt x="2621" y="614"/>
                  <a:pt x="2057" y="49"/>
                  <a:pt x="1363" y="49"/>
                </a:cubicBezTo>
                <a:cubicBezTo>
                  <a:pt x="818" y="49"/>
                  <a:pt x="345" y="391"/>
                  <a:pt x="171" y="903"/>
                </a:cubicBezTo>
                <a:cubicBezTo>
                  <a:pt x="356" y="804"/>
                  <a:pt x="356" y="804"/>
                  <a:pt x="356" y="804"/>
                </a:cubicBezTo>
                <a:cubicBezTo>
                  <a:pt x="379" y="847"/>
                  <a:pt x="379" y="847"/>
                  <a:pt x="379" y="847"/>
                </a:cubicBezTo>
                <a:lnTo>
                  <a:pt x="120" y="987"/>
                </a:lnTo>
                <a:close/>
                <a:moveTo>
                  <a:pt x="2721" y="1918"/>
                </a:moveTo>
                <a:cubicBezTo>
                  <a:pt x="2639" y="1733"/>
                  <a:pt x="2639" y="1733"/>
                  <a:pt x="2639" y="1733"/>
                </a:cubicBezTo>
                <a:cubicBezTo>
                  <a:pt x="2457" y="2263"/>
                  <a:pt x="1967" y="2615"/>
                  <a:pt x="1403" y="2615"/>
                </a:cubicBezTo>
                <a:cubicBezTo>
                  <a:pt x="682" y="2615"/>
                  <a:pt x="96" y="2029"/>
                  <a:pt x="96" y="1308"/>
                </a:cubicBezTo>
                <a:cubicBezTo>
                  <a:pt x="145" y="1308"/>
                  <a:pt x="145" y="1308"/>
                  <a:pt x="145" y="1308"/>
                </a:cubicBezTo>
                <a:cubicBezTo>
                  <a:pt x="145" y="2002"/>
                  <a:pt x="709" y="2566"/>
                  <a:pt x="1403" y="2566"/>
                </a:cubicBezTo>
                <a:cubicBezTo>
                  <a:pt x="1948" y="2566"/>
                  <a:pt x="2421" y="2225"/>
                  <a:pt x="2594" y="1712"/>
                </a:cubicBezTo>
                <a:cubicBezTo>
                  <a:pt x="2410" y="1811"/>
                  <a:pt x="2410" y="1811"/>
                  <a:pt x="2410" y="1811"/>
                </a:cubicBezTo>
                <a:cubicBezTo>
                  <a:pt x="2387" y="1768"/>
                  <a:pt x="2387" y="1768"/>
                  <a:pt x="2387" y="1768"/>
                </a:cubicBezTo>
                <a:cubicBezTo>
                  <a:pt x="2646" y="1629"/>
                  <a:pt x="2646" y="1629"/>
                  <a:pt x="2646" y="1629"/>
                </a:cubicBezTo>
                <a:cubicBezTo>
                  <a:pt x="2766" y="1898"/>
                  <a:pt x="2766" y="1898"/>
                  <a:pt x="2766" y="1898"/>
                </a:cubicBezTo>
                <a:lnTo>
                  <a:pt x="2721" y="19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1"/>
          <p:cNvSpPr>
            <a:spLocks noEditPoints="1"/>
          </p:cNvSpPr>
          <p:nvPr/>
        </p:nvSpPr>
        <p:spPr bwMode="auto">
          <a:xfrm>
            <a:off x="7383947" y="6537024"/>
            <a:ext cx="1865932" cy="2107214"/>
          </a:xfrm>
          <a:custGeom>
            <a:avLst/>
            <a:gdLst>
              <a:gd name="T0" fmla="*/ 1336 w 1561"/>
              <a:gd name="T1" fmla="*/ 1184 h 1764"/>
              <a:gd name="T2" fmla="*/ 1336 w 1561"/>
              <a:gd name="T3" fmla="*/ 580 h 1764"/>
              <a:gd name="T4" fmla="*/ 1524 w 1561"/>
              <a:gd name="T5" fmla="*/ 592 h 1764"/>
              <a:gd name="T6" fmla="*/ 1436 w 1561"/>
              <a:gd name="T7" fmla="*/ 378 h 1764"/>
              <a:gd name="T8" fmla="*/ 1327 w 1561"/>
              <a:gd name="T9" fmla="*/ 441 h 1764"/>
              <a:gd name="T10" fmla="*/ 797 w 1561"/>
              <a:gd name="T11" fmla="*/ 422 h 1764"/>
              <a:gd name="T12" fmla="*/ 906 w 1561"/>
              <a:gd name="T13" fmla="*/ 125 h 1764"/>
              <a:gd name="T14" fmla="*/ 672 w 1561"/>
              <a:gd name="T15" fmla="*/ 188 h 1764"/>
              <a:gd name="T16" fmla="*/ 390 w 1561"/>
              <a:gd name="T17" fmla="*/ 638 h 1764"/>
              <a:gd name="T18" fmla="*/ 214 w 1561"/>
              <a:gd name="T19" fmla="*/ 415 h 1764"/>
              <a:gd name="T20" fmla="*/ 37 w 1561"/>
              <a:gd name="T21" fmla="*/ 415 h 1764"/>
              <a:gd name="T22" fmla="*/ 125 w 1561"/>
              <a:gd name="T23" fmla="*/ 629 h 1764"/>
              <a:gd name="T24" fmla="*/ 374 w 1561"/>
              <a:gd name="T25" fmla="*/ 666 h 1764"/>
              <a:gd name="T26" fmla="*/ 214 w 1561"/>
              <a:gd name="T27" fmla="*/ 1171 h 1764"/>
              <a:gd name="T28" fmla="*/ 0 w 1561"/>
              <a:gd name="T29" fmla="*/ 1260 h 1764"/>
              <a:gd name="T30" fmla="*/ 214 w 1561"/>
              <a:gd name="T31" fmla="*/ 1349 h 1764"/>
              <a:gd name="T32" fmla="*/ 390 w 1561"/>
              <a:gd name="T33" fmla="*/ 1126 h 1764"/>
              <a:gd name="T34" fmla="*/ 672 w 1561"/>
              <a:gd name="T35" fmla="*/ 1576 h 1764"/>
              <a:gd name="T36" fmla="*/ 906 w 1561"/>
              <a:gd name="T37" fmla="*/ 1639 h 1764"/>
              <a:gd name="T38" fmla="*/ 797 w 1561"/>
              <a:gd name="T39" fmla="*/ 1342 h 1764"/>
              <a:gd name="T40" fmla="*/ 1327 w 1561"/>
              <a:gd name="T41" fmla="*/ 1323 h 1764"/>
              <a:gd name="T42" fmla="*/ 1524 w 1561"/>
              <a:gd name="T43" fmla="*/ 1349 h 1764"/>
              <a:gd name="T44" fmla="*/ 1436 w 1561"/>
              <a:gd name="T45" fmla="*/ 1135 h 1764"/>
              <a:gd name="T46" fmla="*/ 1436 w 1561"/>
              <a:gd name="T47" fmla="*/ 410 h 1764"/>
              <a:gd name="T48" fmla="*/ 1529 w 1561"/>
              <a:gd name="T49" fmla="*/ 504 h 1764"/>
              <a:gd name="T50" fmla="*/ 1369 w 1561"/>
              <a:gd name="T51" fmla="*/ 570 h 1764"/>
              <a:gd name="T52" fmla="*/ 699 w 1561"/>
              <a:gd name="T53" fmla="*/ 172 h 1764"/>
              <a:gd name="T54" fmla="*/ 874 w 1561"/>
              <a:gd name="T55" fmla="*/ 125 h 1764"/>
              <a:gd name="T56" fmla="*/ 699 w 1561"/>
              <a:gd name="T57" fmla="*/ 172 h 1764"/>
              <a:gd name="T58" fmla="*/ 32 w 1561"/>
              <a:gd name="T59" fmla="*/ 504 h 1764"/>
              <a:gd name="T60" fmla="*/ 125 w 1561"/>
              <a:gd name="T61" fmla="*/ 410 h 1764"/>
              <a:gd name="T62" fmla="*/ 205 w 1561"/>
              <a:gd name="T63" fmla="*/ 553 h 1764"/>
              <a:gd name="T64" fmla="*/ 206 w 1561"/>
              <a:gd name="T65" fmla="*/ 1307 h 1764"/>
              <a:gd name="T66" fmla="*/ 32 w 1561"/>
              <a:gd name="T67" fmla="*/ 1260 h 1764"/>
              <a:gd name="T68" fmla="*/ 192 w 1561"/>
              <a:gd name="T69" fmla="*/ 1194 h 1764"/>
              <a:gd name="T70" fmla="*/ 862 w 1561"/>
              <a:gd name="T71" fmla="*/ 1592 h 1764"/>
              <a:gd name="T72" fmla="*/ 687 w 1561"/>
              <a:gd name="T73" fmla="*/ 1639 h 1764"/>
              <a:gd name="T74" fmla="*/ 862 w 1561"/>
              <a:gd name="T75" fmla="*/ 1592 h 1764"/>
              <a:gd name="T76" fmla="*/ 406 w 1561"/>
              <a:gd name="T77" fmla="*/ 1098 h 1764"/>
              <a:gd name="T78" fmla="*/ 1155 w 1561"/>
              <a:gd name="T79" fmla="*/ 666 h 1764"/>
              <a:gd name="T80" fmla="*/ 1369 w 1561"/>
              <a:gd name="T81" fmla="*/ 1326 h 1764"/>
              <a:gd name="T82" fmla="*/ 1369 w 1561"/>
              <a:gd name="T83" fmla="*/ 1194 h 1764"/>
              <a:gd name="T84" fmla="*/ 1529 w 1561"/>
              <a:gd name="T85" fmla="*/ 1260 h 1764"/>
              <a:gd name="T86" fmla="*/ 596 w 1561"/>
              <a:gd name="T87" fmla="*/ 988 h 1764"/>
              <a:gd name="T88" fmla="*/ 965 w 1561"/>
              <a:gd name="T89" fmla="*/ 776 h 1764"/>
              <a:gd name="T90" fmla="*/ 933 w 1561"/>
              <a:gd name="T91" fmla="*/ 970 h 1764"/>
              <a:gd name="T92" fmla="*/ 628 w 1561"/>
              <a:gd name="T93" fmla="*/ 794 h 1764"/>
              <a:gd name="T94" fmla="*/ 933 w 1561"/>
              <a:gd name="T95" fmla="*/ 97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1" h="1764">
                <a:moveTo>
                  <a:pt x="1436" y="1135"/>
                </a:moveTo>
                <a:cubicBezTo>
                  <a:pt x="1402" y="1135"/>
                  <a:pt x="1370" y="1148"/>
                  <a:pt x="1347" y="1171"/>
                </a:cubicBezTo>
                <a:cubicBezTo>
                  <a:pt x="1343" y="1175"/>
                  <a:pt x="1339" y="1179"/>
                  <a:pt x="1336" y="1184"/>
                </a:cubicBezTo>
                <a:cubicBezTo>
                  <a:pt x="1187" y="1098"/>
                  <a:pt x="1187" y="1098"/>
                  <a:pt x="1187" y="1098"/>
                </a:cubicBezTo>
                <a:cubicBezTo>
                  <a:pt x="1187" y="666"/>
                  <a:pt x="1187" y="666"/>
                  <a:pt x="1187" y="666"/>
                </a:cubicBezTo>
                <a:cubicBezTo>
                  <a:pt x="1336" y="580"/>
                  <a:pt x="1336" y="580"/>
                  <a:pt x="1336" y="580"/>
                </a:cubicBezTo>
                <a:cubicBezTo>
                  <a:pt x="1339" y="584"/>
                  <a:pt x="1343" y="588"/>
                  <a:pt x="1347" y="592"/>
                </a:cubicBezTo>
                <a:cubicBezTo>
                  <a:pt x="1370" y="616"/>
                  <a:pt x="1402" y="629"/>
                  <a:pt x="1436" y="629"/>
                </a:cubicBezTo>
                <a:cubicBezTo>
                  <a:pt x="1470" y="629"/>
                  <a:pt x="1501" y="616"/>
                  <a:pt x="1524" y="592"/>
                </a:cubicBezTo>
                <a:cubicBezTo>
                  <a:pt x="1548" y="569"/>
                  <a:pt x="1561" y="537"/>
                  <a:pt x="1561" y="504"/>
                </a:cubicBezTo>
                <a:cubicBezTo>
                  <a:pt x="1561" y="470"/>
                  <a:pt x="1548" y="438"/>
                  <a:pt x="1524" y="415"/>
                </a:cubicBezTo>
                <a:cubicBezTo>
                  <a:pt x="1501" y="391"/>
                  <a:pt x="1469" y="378"/>
                  <a:pt x="1436" y="378"/>
                </a:cubicBezTo>
                <a:cubicBezTo>
                  <a:pt x="1436" y="378"/>
                  <a:pt x="1436" y="378"/>
                  <a:pt x="1436" y="378"/>
                </a:cubicBezTo>
                <a:cubicBezTo>
                  <a:pt x="1402" y="378"/>
                  <a:pt x="1371" y="391"/>
                  <a:pt x="1347" y="415"/>
                </a:cubicBezTo>
                <a:cubicBezTo>
                  <a:pt x="1340" y="422"/>
                  <a:pt x="1333" y="431"/>
                  <a:pt x="1327" y="441"/>
                </a:cubicBezTo>
                <a:cubicBezTo>
                  <a:pt x="1307" y="475"/>
                  <a:pt x="1305" y="516"/>
                  <a:pt x="1320" y="552"/>
                </a:cubicBezTo>
                <a:cubicBezTo>
                  <a:pt x="1171" y="638"/>
                  <a:pt x="1171" y="638"/>
                  <a:pt x="1171" y="638"/>
                </a:cubicBezTo>
                <a:cubicBezTo>
                  <a:pt x="797" y="422"/>
                  <a:pt x="797" y="422"/>
                  <a:pt x="797" y="422"/>
                </a:cubicBezTo>
                <a:cubicBezTo>
                  <a:pt x="797" y="250"/>
                  <a:pt x="797" y="250"/>
                  <a:pt x="797" y="250"/>
                </a:cubicBezTo>
                <a:cubicBezTo>
                  <a:pt x="835" y="245"/>
                  <a:pt x="870" y="222"/>
                  <a:pt x="889" y="188"/>
                </a:cubicBezTo>
                <a:cubicBezTo>
                  <a:pt x="900" y="169"/>
                  <a:pt x="906" y="147"/>
                  <a:pt x="906" y="125"/>
                </a:cubicBezTo>
                <a:cubicBezTo>
                  <a:pt x="906" y="56"/>
                  <a:pt x="850" y="0"/>
                  <a:pt x="780" y="0"/>
                </a:cubicBezTo>
                <a:cubicBezTo>
                  <a:pt x="711" y="0"/>
                  <a:pt x="655" y="56"/>
                  <a:pt x="655" y="125"/>
                </a:cubicBezTo>
                <a:cubicBezTo>
                  <a:pt x="655" y="147"/>
                  <a:pt x="661" y="169"/>
                  <a:pt x="672" y="188"/>
                </a:cubicBezTo>
                <a:cubicBezTo>
                  <a:pt x="691" y="222"/>
                  <a:pt x="726" y="245"/>
                  <a:pt x="764" y="250"/>
                </a:cubicBezTo>
                <a:cubicBezTo>
                  <a:pt x="764" y="422"/>
                  <a:pt x="764" y="422"/>
                  <a:pt x="764" y="422"/>
                </a:cubicBezTo>
                <a:cubicBezTo>
                  <a:pt x="390" y="638"/>
                  <a:pt x="390" y="638"/>
                  <a:pt x="390" y="638"/>
                </a:cubicBezTo>
                <a:cubicBezTo>
                  <a:pt x="240" y="555"/>
                  <a:pt x="240" y="555"/>
                  <a:pt x="240" y="555"/>
                </a:cubicBezTo>
                <a:cubicBezTo>
                  <a:pt x="256" y="518"/>
                  <a:pt x="254" y="476"/>
                  <a:pt x="234" y="440"/>
                </a:cubicBezTo>
                <a:cubicBezTo>
                  <a:pt x="228" y="431"/>
                  <a:pt x="221" y="422"/>
                  <a:pt x="214" y="415"/>
                </a:cubicBezTo>
                <a:cubicBezTo>
                  <a:pt x="190" y="391"/>
                  <a:pt x="159" y="378"/>
                  <a:pt x="125" y="378"/>
                </a:cubicBezTo>
                <a:cubicBezTo>
                  <a:pt x="125" y="378"/>
                  <a:pt x="125" y="378"/>
                  <a:pt x="125" y="378"/>
                </a:cubicBezTo>
                <a:cubicBezTo>
                  <a:pt x="92" y="378"/>
                  <a:pt x="60" y="391"/>
                  <a:pt x="37" y="415"/>
                </a:cubicBezTo>
                <a:cubicBezTo>
                  <a:pt x="13" y="438"/>
                  <a:pt x="0" y="470"/>
                  <a:pt x="0" y="504"/>
                </a:cubicBezTo>
                <a:cubicBezTo>
                  <a:pt x="0" y="537"/>
                  <a:pt x="13" y="569"/>
                  <a:pt x="36" y="592"/>
                </a:cubicBezTo>
                <a:cubicBezTo>
                  <a:pt x="60" y="616"/>
                  <a:pt x="91" y="629"/>
                  <a:pt x="125" y="629"/>
                </a:cubicBezTo>
                <a:cubicBezTo>
                  <a:pt x="159" y="629"/>
                  <a:pt x="190" y="616"/>
                  <a:pt x="214" y="592"/>
                </a:cubicBezTo>
                <a:cubicBezTo>
                  <a:pt x="217" y="589"/>
                  <a:pt x="220" y="585"/>
                  <a:pt x="222" y="582"/>
                </a:cubicBezTo>
                <a:cubicBezTo>
                  <a:pt x="374" y="666"/>
                  <a:pt x="374" y="666"/>
                  <a:pt x="374" y="666"/>
                </a:cubicBezTo>
                <a:cubicBezTo>
                  <a:pt x="374" y="1098"/>
                  <a:pt x="374" y="1098"/>
                  <a:pt x="374" y="1098"/>
                </a:cubicBezTo>
                <a:cubicBezTo>
                  <a:pt x="225" y="1184"/>
                  <a:pt x="225" y="1184"/>
                  <a:pt x="225" y="1184"/>
                </a:cubicBezTo>
                <a:cubicBezTo>
                  <a:pt x="222" y="1179"/>
                  <a:pt x="218" y="1175"/>
                  <a:pt x="214" y="1171"/>
                </a:cubicBezTo>
                <a:cubicBezTo>
                  <a:pt x="190" y="1148"/>
                  <a:pt x="159" y="1135"/>
                  <a:pt x="125" y="1135"/>
                </a:cubicBezTo>
                <a:cubicBezTo>
                  <a:pt x="91" y="1135"/>
                  <a:pt x="60" y="1148"/>
                  <a:pt x="37" y="1171"/>
                </a:cubicBezTo>
                <a:cubicBezTo>
                  <a:pt x="13" y="1195"/>
                  <a:pt x="0" y="1226"/>
                  <a:pt x="0" y="1260"/>
                </a:cubicBezTo>
                <a:cubicBezTo>
                  <a:pt x="0" y="1293"/>
                  <a:pt x="13" y="1325"/>
                  <a:pt x="37" y="1349"/>
                </a:cubicBezTo>
                <a:cubicBezTo>
                  <a:pt x="61" y="1373"/>
                  <a:pt x="93" y="1386"/>
                  <a:pt x="125" y="1386"/>
                </a:cubicBezTo>
                <a:cubicBezTo>
                  <a:pt x="157" y="1386"/>
                  <a:pt x="190" y="1373"/>
                  <a:pt x="214" y="1349"/>
                </a:cubicBezTo>
                <a:cubicBezTo>
                  <a:pt x="222" y="1341"/>
                  <a:pt x="229" y="1332"/>
                  <a:pt x="234" y="1323"/>
                </a:cubicBezTo>
                <a:cubicBezTo>
                  <a:pt x="254" y="1289"/>
                  <a:pt x="256" y="1248"/>
                  <a:pt x="241" y="1212"/>
                </a:cubicBezTo>
                <a:cubicBezTo>
                  <a:pt x="390" y="1126"/>
                  <a:pt x="390" y="1126"/>
                  <a:pt x="390" y="1126"/>
                </a:cubicBezTo>
                <a:cubicBezTo>
                  <a:pt x="764" y="1342"/>
                  <a:pt x="764" y="1342"/>
                  <a:pt x="764" y="1342"/>
                </a:cubicBezTo>
                <a:cubicBezTo>
                  <a:pt x="764" y="1514"/>
                  <a:pt x="764" y="1514"/>
                  <a:pt x="764" y="1514"/>
                </a:cubicBezTo>
                <a:cubicBezTo>
                  <a:pt x="726" y="1519"/>
                  <a:pt x="691" y="1542"/>
                  <a:pt x="672" y="1576"/>
                </a:cubicBezTo>
                <a:cubicBezTo>
                  <a:pt x="661" y="1595"/>
                  <a:pt x="655" y="1616"/>
                  <a:pt x="655" y="1639"/>
                </a:cubicBezTo>
                <a:cubicBezTo>
                  <a:pt x="655" y="1708"/>
                  <a:pt x="711" y="1764"/>
                  <a:pt x="780" y="1764"/>
                </a:cubicBezTo>
                <a:cubicBezTo>
                  <a:pt x="850" y="1764"/>
                  <a:pt x="906" y="1708"/>
                  <a:pt x="906" y="1639"/>
                </a:cubicBezTo>
                <a:cubicBezTo>
                  <a:pt x="906" y="1616"/>
                  <a:pt x="900" y="1595"/>
                  <a:pt x="889" y="1576"/>
                </a:cubicBezTo>
                <a:cubicBezTo>
                  <a:pt x="870" y="1542"/>
                  <a:pt x="835" y="1519"/>
                  <a:pt x="797" y="1514"/>
                </a:cubicBezTo>
                <a:cubicBezTo>
                  <a:pt x="797" y="1342"/>
                  <a:pt x="797" y="1342"/>
                  <a:pt x="797" y="1342"/>
                </a:cubicBezTo>
                <a:cubicBezTo>
                  <a:pt x="1171" y="1126"/>
                  <a:pt x="1171" y="1126"/>
                  <a:pt x="1171" y="1126"/>
                </a:cubicBezTo>
                <a:cubicBezTo>
                  <a:pt x="1320" y="1212"/>
                  <a:pt x="1320" y="1212"/>
                  <a:pt x="1320" y="1212"/>
                </a:cubicBezTo>
                <a:cubicBezTo>
                  <a:pt x="1305" y="1248"/>
                  <a:pt x="1307" y="1289"/>
                  <a:pt x="1327" y="1323"/>
                </a:cubicBezTo>
                <a:cubicBezTo>
                  <a:pt x="1332" y="1332"/>
                  <a:pt x="1339" y="1341"/>
                  <a:pt x="1347" y="1349"/>
                </a:cubicBezTo>
                <a:cubicBezTo>
                  <a:pt x="1371" y="1373"/>
                  <a:pt x="1404" y="1386"/>
                  <a:pt x="1436" y="1386"/>
                </a:cubicBezTo>
                <a:cubicBezTo>
                  <a:pt x="1468" y="1386"/>
                  <a:pt x="1500" y="1373"/>
                  <a:pt x="1524" y="1349"/>
                </a:cubicBezTo>
                <a:cubicBezTo>
                  <a:pt x="1548" y="1325"/>
                  <a:pt x="1561" y="1293"/>
                  <a:pt x="1561" y="1260"/>
                </a:cubicBezTo>
                <a:cubicBezTo>
                  <a:pt x="1561" y="1226"/>
                  <a:pt x="1548" y="1195"/>
                  <a:pt x="1524" y="1172"/>
                </a:cubicBezTo>
                <a:cubicBezTo>
                  <a:pt x="1501" y="1148"/>
                  <a:pt x="1470" y="1135"/>
                  <a:pt x="1436" y="1135"/>
                </a:cubicBezTo>
                <a:close/>
                <a:moveTo>
                  <a:pt x="1355" y="457"/>
                </a:moveTo>
                <a:cubicBezTo>
                  <a:pt x="1359" y="449"/>
                  <a:pt x="1364" y="443"/>
                  <a:pt x="1369" y="437"/>
                </a:cubicBezTo>
                <a:cubicBezTo>
                  <a:pt x="1387" y="420"/>
                  <a:pt x="1411" y="410"/>
                  <a:pt x="1436" y="410"/>
                </a:cubicBezTo>
                <a:cubicBezTo>
                  <a:pt x="1436" y="410"/>
                  <a:pt x="1436" y="410"/>
                  <a:pt x="1436" y="410"/>
                </a:cubicBezTo>
                <a:cubicBezTo>
                  <a:pt x="1461" y="410"/>
                  <a:pt x="1484" y="420"/>
                  <a:pt x="1502" y="438"/>
                </a:cubicBezTo>
                <a:cubicBezTo>
                  <a:pt x="1519" y="455"/>
                  <a:pt x="1529" y="479"/>
                  <a:pt x="1529" y="504"/>
                </a:cubicBezTo>
                <a:cubicBezTo>
                  <a:pt x="1529" y="529"/>
                  <a:pt x="1519" y="552"/>
                  <a:pt x="1502" y="570"/>
                </a:cubicBezTo>
                <a:cubicBezTo>
                  <a:pt x="1502" y="570"/>
                  <a:pt x="1502" y="570"/>
                  <a:pt x="1502" y="570"/>
                </a:cubicBezTo>
                <a:cubicBezTo>
                  <a:pt x="1467" y="605"/>
                  <a:pt x="1405" y="605"/>
                  <a:pt x="1369" y="570"/>
                </a:cubicBezTo>
                <a:cubicBezTo>
                  <a:pt x="1364" y="564"/>
                  <a:pt x="1359" y="557"/>
                  <a:pt x="1355" y="550"/>
                </a:cubicBezTo>
                <a:cubicBezTo>
                  <a:pt x="1338" y="521"/>
                  <a:pt x="1338" y="485"/>
                  <a:pt x="1355" y="457"/>
                </a:cubicBezTo>
                <a:close/>
                <a:moveTo>
                  <a:pt x="699" y="172"/>
                </a:moveTo>
                <a:cubicBezTo>
                  <a:pt x="691" y="158"/>
                  <a:pt x="687" y="142"/>
                  <a:pt x="687" y="125"/>
                </a:cubicBezTo>
                <a:cubicBezTo>
                  <a:pt x="687" y="74"/>
                  <a:pt x="729" y="32"/>
                  <a:pt x="780" y="32"/>
                </a:cubicBezTo>
                <a:cubicBezTo>
                  <a:pt x="832" y="32"/>
                  <a:pt x="874" y="74"/>
                  <a:pt x="874" y="125"/>
                </a:cubicBezTo>
                <a:cubicBezTo>
                  <a:pt x="874" y="142"/>
                  <a:pt x="870" y="158"/>
                  <a:pt x="862" y="172"/>
                </a:cubicBezTo>
                <a:cubicBezTo>
                  <a:pt x="845" y="201"/>
                  <a:pt x="814" y="219"/>
                  <a:pt x="780" y="219"/>
                </a:cubicBezTo>
                <a:cubicBezTo>
                  <a:pt x="747" y="219"/>
                  <a:pt x="716" y="201"/>
                  <a:pt x="699" y="172"/>
                </a:cubicBezTo>
                <a:close/>
                <a:moveTo>
                  <a:pt x="191" y="570"/>
                </a:moveTo>
                <a:cubicBezTo>
                  <a:pt x="156" y="605"/>
                  <a:pt x="94" y="605"/>
                  <a:pt x="59" y="570"/>
                </a:cubicBezTo>
                <a:cubicBezTo>
                  <a:pt x="41" y="552"/>
                  <a:pt x="32" y="529"/>
                  <a:pt x="32" y="504"/>
                </a:cubicBezTo>
                <a:cubicBezTo>
                  <a:pt x="32" y="479"/>
                  <a:pt x="41" y="455"/>
                  <a:pt x="59" y="437"/>
                </a:cubicBezTo>
                <a:cubicBezTo>
                  <a:pt x="77" y="420"/>
                  <a:pt x="100" y="410"/>
                  <a:pt x="125" y="410"/>
                </a:cubicBezTo>
                <a:cubicBezTo>
                  <a:pt x="125" y="410"/>
                  <a:pt x="125" y="410"/>
                  <a:pt x="125" y="410"/>
                </a:cubicBezTo>
                <a:cubicBezTo>
                  <a:pt x="150" y="410"/>
                  <a:pt x="174" y="420"/>
                  <a:pt x="191" y="437"/>
                </a:cubicBezTo>
                <a:cubicBezTo>
                  <a:pt x="197" y="443"/>
                  <a:pt x="202" y="449"/>
                  <a:pt x="206" y="457"/>
                </a:cubicBezTo>
                <a:cubicBezTo>
                  <a:pt x="224" y="486"/>
                  <a:pt x="223" y="523"/>
                  <a:pt x="205" y="553"/>
                </a:cubicBezTo>
                <a:cubicBezTo>
                  <a:pt x="201" y="559"/>
                  <a:pt x="197" y="565"/>
                  <a:pt x="191" y="570"/>
                </a:cubicBezTo>
                <a:close/>
                <a:moveTo>
                  <a:pt x="206" y="1307"/>
                </a:moveTo>
                <a:cubicBezTo>
                  <a:pt x="206" y="1307"/>
                  <a:pt x="206" y="1307"/>
                  <a:pt x="206" y="1307"/>
                </a:cubicBezTo>
                <a:cubicBezTo>
                  <a:pt x="202" y="1314"/>
                  <a:pt x="197" y="1321"/>
                  <a:pt x="192" y="1326"/>
                </a:cubicBezTo>
                <a:cubicBezTo>
                  <a:pt x="155" y="1363"/>
                  <a:pt x="96" y="1363"/>
                  <a:pt x="59" y="1326"/>
                </a:cubicBezTo>
                <a:cubicBezTo>
                  <a:pt x="41" y="1309"/>
                  <a:pt x="32" y="1285"/>
                  <a:pt x="32" y="1260"/>
                </a:cubicBezTo>
                <a:cubicBezTo>
                  <a:pt x="32" y="1235"/>
                  <a:pt x="42" y="1212"/>
                  <a:pt x="59" y="1194"/>
                </a:cubicBezTo>
                <a:cubicBezTo>
                  <a:pt x="77" y="1176"/>
                  <a:pt x="100" y="1167"/>
                  <a:pt x="125" y="1167"/>
                </a:cubicBezTo>
                <a:cubicBezTo>
                  <a:pt x="150" y="1167"/>
                  <a:pt x="174" y="1176"/>
                  <a:pt x="192" y="1194"/>
                </a:cubicBezTo>
                <a:cubicBezTo>
                  <a:pt x="197" y="1200"/>
                  <a:pt x="202" y="1206"/>
                  <a:pt x="206" y="1213"/>
                </a:cubicBezTo>
                <a:cubicBezTo>
                  <a:pt x="223" y="1242"/>
                  <a:pt x="223" y="1278"/>
                  <a:pt x="206" y="1307"/>
                </a:cubicBezTo>
                <a:close/>
                <a:moveTo>
                  <a:pt x="862" y="1592"/>
                </a:moveTo>
                <a:cubicBezTo>
                  <a:pt x="870" y="1606"/>
                  <a:pt x="874" y="1622"/>
                  <a:pt x="874" y="1639"/>
                </a:cubicBezTo>
                <a:cubicBezTo>
                  <a:pt x="874" y="1690"/>
                  <a:pt x="832" y="1732"/>
                  <a:pt x="780" y="1732"/>
                </a:cubicBezTo>
                <a:cubicBezTo>
                  <a:pt x="729" y="1732"/>
                  <a:pt x="687" y="1690"/>
                  <a:pt x="687" y="1639"/>
                </a:cubicBezTo>
                <a:cubicBezTo>
                  <a:pt x="687" y="1622"/>
                  <a:pt x="691" y="1606"/>
                  <a:pt x="699" y="1592"/>
                </a:cubicBezTo>
                <a:cubicBezTo>
                  <a:pt x="716" y="1563"/>
                  <a:pt x="747" y="1545"/>
                  <a:pt x="780" y="1545"/>
                </a:cubicBezTo>
                <a:cubicBezTo>
                  <a:pt x="814" y="1545"/>
                  <a:pt x="845" y="1563"/>
                  <a:pt x="862" y="1592"/>
                </a:cubicBezTo>
                <a:close/>
                <a:moveTo>
                  <a:pt x="1155" y="1098"/>
                </a:moveTo>
                <a:cubicBezTo>
                  <a:pt x="780" y="1314"/>
                  <a:pt x="780" y="1314"/>
                  <a:pt x="780" y="1314"/>
                </a:cubicBezTo>
                <a:cubicBezTo>
                  <a:pt x="406" y="1098"/>
                  <a:pt x="406" y="1098"/>
                  <a:pt x="406" y="1098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780" y="449"/>
                  <a:pt x="780" y="449"/>
                  <a:pt x="780" y="449"/>
                </a:cubicBezTo>
                <a:cubicBezTo>
                  <a:pt x="1155" y="666"/>
                  <a:pt x="1155" y="666"/>
                  <a:pt x="1155" y="666"/>
                </a:cubicBezTo>
                <a:lnTo>
                  <a:pt x="1155" y="1098"/>
                </a:lnTo>
                <a:close/>
                <a:moveTo>
                  <a:pt x="1502" y="1326"/>
                </a:moveTo>
                <a:cubicBezTo>
                  <a:pt x="1465" y="1363"/>
                  <a:pt x="1406" y="1363"/>
                  <a:pt x="1369" y="1326"/>
                </a:cubicBezTo>
                <a:cubicBezTo>
                  <a:pt x="1364" y="1321"/>
                  <a:pt x="1359" y="1314"/>
                  <a:pt x="1355" y="1307"/>
                </a:cubicBezTo>
                <a:cubicBezTo>
                  <a:pt x="1338" y="1278"/>
                  <a:pt x="1338" y="1242"/>
                  <a:pt x="1355" y="1213"/>
                </a:cubicBezTo>
                <a:cubicBezTo>
                  <a:pt x="1359" y="1206"/>
                  <a:pt x="1364" y="1200"/>
                  <a:pt x="1369" y="1194"/>
                </a:cubicBezTo>
                <a:cubicBezTo>
                  <a:pt x="1387" y="1176"/>
                  <a:pt x="1411" y="1167"/>
                  <a:pt x="1436" y="1167"/>
                </a:cubicBezTo>
                <a:cubicBezTo>
                  <a:pt x="1461" y="1167"/>
                  <a:pt x="1484" y="1176"/>
                  <a:pt x="1502" y="1194"/>
                </a:cubicBezTo>
                <a:cubicBezTo>
                  <a:pt x="1519" y="1212"/>
                  <a:pt x="1529" y="1235"/>
                  <a:pt x="1529" y="1260"/>
                </a:cubicBezTo>
                <a:cubicBezTo>
                  <a:pt x="1529" y="1285"/>
                  <a:pt x="1519" y="1309"/>
                  <a:pt x="1502" y="1326"/>
                </a:cubicBezTo>
                <a:close/>
                <a:moveTo>
                  <a:pt x="596" y="776"/>
                </a:moveTo>
                <a:cubicBezTo>
                  <a:pt x="596" y="988"/>
                  <a:pt x="596" y="988"/>
                  <a:pt x="596" y="988"/>
                </a:cubicBezTo>
                <a:cubicBezTo>
                  <a:pt x="780" y="1094"/>
                  <a:pt x="780" y="1094"/>
                  <a:pt x="780" y="1094"/>
                </a:cubicBezTo>
                <a:cubicBezTo>
                  <a:pt x="965" y="988"/>
                  <a:pt x="965" y="988"/>
                  <a:pt x="965" y="988"/>
                </a:cubicBezTo>
                <a:cubicBezTo>
                  <a:pt x="965" y="776"/>
                  <a:pt x="965" y="776"/>
                  <a:pt x="965" y="776"/>
                </a:cubicBezTo>
                <a:cubicBezTo>
                  <a:pt x="780" y="669"/>
                  <a:pt x="780" y="669"/>
                  <a:pt x="780" y="669"/>
                </a:cubicBezTo>
                <a:lnTo>
                  <a:pt x="596" y="776"/>
                </a:lnTo>
                <a:close/>
                <a:moveTo>
                  <a:pt x="933" y="970"/>
                </a:moveTo>
                <a:cubicBezTo>
                  <a:pt x="780" y="1057"/>
                  <a:pt x="780" y="1057"/>
                  <a:pt x="780" y="1057"/>
                </a:cubicBezTo>
                <a:cubicBezTo>
                  <a:pt x="628" y="970"/>
                  <a:pt x="628" y="970"/>
                  <a:pt x="628" y="970"/>
                </a:cubicBezTo>
                <a:cubicBezTo>
                  <a:pt x="628" y="794"/>
                  <a:pt x="628" y="794"/>
                  <a:pt x="628" y="794"/>
                </a:cubicBezTo>
                <a:cubicBezTo>
                  <a:pt x="780" y="706"/>
                  <a:pt x="780" y="706"/>
                  <a:pt x="780" y="706"/>
                </a:cubicBezTo>
                <a:cubicBezTo>
                  <a:pt x="933" y="794"/>
                  <a:pt x="933" y="794"/>
                  <a:pt x="933" y="794"/>
                </a:cubicBezTo>
                <a:lnTo>
                  <a:pt x="933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>
                <a:solidFill>
                  <a:schemeClr val="accent2"/>
                </a:solidFill>
              </a:rPr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cxnSp>
        <p:nvCxnSpPr>
          <p:cNvPr id="19" name="Straight Connector 18"/>
          <p:cNvCxnSpPr>
            <a:endCxn id="64" idx="0"/>
          </p:cNvCxnSpPr>
          <p:nvPr/>
        </p:nvCxnSpPr>
        <p:spPr>
          <a:xfrm>
            <a:off x="8322431" y="8109447"/>
            <a:ext cx="15476" cy="13093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2" idx="0"/>
          </p:cNvCxnSpPr>
          <p:nvPr/>
        </p:nvCxnSpPr>
        <p:spPr>
          <a:xfrm>
            <a:off x="4483815" y="8109448"/>
            <a:ext cx="0" cy="59115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 rot="2700000">
            <a:off x="2709709" y="4097423"/>
            <a:ext cx="3548212" cy="3548213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2700000">
            <a:off x="6563801" y="4097423"/>
            <a:ext cx="3548212" cy="3548213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2700000">
            <a:off x="10417895" y="4097424"/>
            <a:ext cx="3548212" cy="3548213"/>
          </a:xfrm>
          <a:prstGeom prst="round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2700000">
            <a:off x="14271987" y="4097426"/>
            <a:ext cx="3548212" cy="3548213"/>
          </a:xfrm>
          <a:prstGeom prst="round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700000">
            <a:off x="18126082" y="4097427"/>
            <a:ext cx="3548212" cy="3548213"/>
          </a:xfrm>
          <a:prstGeom prst="round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38135" y="10234694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 &amp; Assessment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92227" y="10921009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Creating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Plan</a:t>
            </a:r>
          </a:p>
        </p:txBody>
      </p:sp>
      <p:sp>
        <p:nvSpPr>
          <p:cNvPr id="44" name="Freeform 17"/>
          <p:cNvSpPr>
            <a:spLocks noEditPoints="1"/>
          </p:cNvSpPr>
          <p:nvPr/>
        </p:nvSpPr>
        <p:spPr bwMode="auto">
          <a:xfrm>
            <a:off x="3779483" y="5100890"/>
            <a:ext cx="1408664" cy="1439238"/>
          </a:xfrm>
          <a:custGeom>
            <a:avLst/>
            <a:gdLst>
              <a:gd name="T0" fmla="*/ 565 w 1481"/>
              <a:gd name="T1" fmla="*/ 689 h 1519"/>
              <a:gd name="T2" fmla="*/ 580 w 1481"/>
              <a:gd name="T3" fmla="*/ 719 h 1519"/>
              <a:gd name="T4" fmla="*/ 435 w 1481"/>
              <a:gd name="T5" fmla="*/ 796 h 1519"/>
              <a:gd name="T6" fmla="*/ 607 w 1481"/>
              <a:gd name="T7" fmla="*/ 867 h 1519"/>
              <a:gd name="T8" fmla="*/ 758 w 1481"/>
              <a:gd name="T9" fmla="*/ 473 h 1519"/>
              <a:gd name="T10" fmla="*/ 406 w 1481"/>
              <a:gd name="T11" fmla="*/ 928 h 1519"/>
              <a:gd name="T12" fmla="*/ 26 w 1481"/>
              <a:gd name="T13" fmla="*/ 1200 h 1519"/>
              <a:gd name="T14" fmla="*/ 303 w 1481"/>
              <a:gd name="T15" fmla="*/ 779 h 1519"/>
              <a:gd name="T16" fmla="*/ 819 w 1481"/>
              <a:gd name="T17" fmla="*/ 412 h 1519"/>
              <a:gd name="T18" fmla="*/ 482 w 1481"/>
              <a:gd name="T19" fmla="*/ 896 h 1519"/>
              <a:gd name="T20" fmla="*/ 356 w 1481"/>
              <a:gd name="T21" fmla="*/ 723 h 1519"/>
              <a:gd name="T22" fmla="*/ 416 w 1481"/>
              <a:gd name="T23" fmla="*/ 815 h 1519"/>
              <a:gd name="T24" fmla="*/ 798 w 1481"/>
              <a:gd name="T25" fmla="*/ 433 h 1519"/>
              <a:gd name="T26" fmla="*/ 325 w 1481"/>
              <a:gd name="T27" fmla="*/ 804 h 1519"/>
              <a:gd name="T28" fmla="*/ 454 w 1481"/>
              <a:gd name="T29" fmla="*/ 882 h 1519"/>
              <a:gd name="T30" fmla="*/ 395 w 1481"/>
              <a:gd name="T31" fmla="*/ 836 h 1519"/>
              <a:gd name="T32" fmla="*/ 349 w 1481"/>
              <a:gd name="T33" fmla="*/ 777 h 1519"/>
              <a:gd name="T34" fmla="*/ 325 w 1481"/>
              <a:gd name="T35" fmla="*/ 847 h 1519"/>
              <a:gd name="T36" fmla="*/ 54 w 1481"/>
              <a:gd name="T37" fmla="*/ 1185 h 1519"/>
              <a:gd name="T38" fmla="*/ 1481 w 1481"/>
              <a:gd name="T39" fmla="*/ 1453 h 1519"/>
              <a:gd name="T40" fmla="*/ 487 w 1481"/>
              <a:gd name="T41" fmla="*/ 1421 h 1519"/>
              <a:gd name="T42" fmla="*/ 378 w 1481"/>
              <a:gd name="T43" fmla="*/ 1017 h 1519"/>
              <a:gd name="T44" fmla="*/ 502 w 1481"/>
              <a:gd name="T45" fmla="*/ 1391 h 1519"/>
              <a:gd name="T46" fmla="*/ 1353 w 1481"/>
              <a:gd name="T47" fmla="*/ 136 h 1519"/>
              <a:gd name="T48" fmla="*/ 1186 w 1481"/>
              <a:gd name="T49" fmla="*/ 156 h 1519"/>
              <a:gd name="T50" fmla="*/ 1093 w 1481"/>
              <a:gd name="T51" fmla="*/ 141 h 1519"/>
              <a:gd name="T52" fmla="*/ 986 w 1481"/>
              <a:gd name="T53" fmla="*/ 101 h 1519"/>
              <a:gd name="T54" fmla="*/ 955 w 1481"/>
              <a:gd name="T55" fmla="*/ 101 h 1519"/>
              <a:gd name="T56" fmla="*/ 848 w 1481"/>
              <a:gd name="T57" fmla="*/ 141 h 1519"/>
              <a:gd name="T58" fmla="*/ 755 w 1481"/>
              <a:gd name="T59" fmla="*/ 156 h 1519"/>
              <a:gd name="T60" fmla="*/ 663 w 1481"/>
              <a:gd name="T61" fmla="*/ 141 h 1519"/>
              <a:gd name="T62" fmla="*/ 555 w 1481"/>
              <a:gd name="T63" fmla="*/ 101 h 1519"/>
              <a:gd name="T64" fmla="*/ 525 w 1481"/>
              <a:gd name="T65" fmla="*/ 101 h 1519"/>
              <a:gd name="T66" fmla="*/ 378 w 1481"/>
              <a:gd name="T67" fmla="*/ 354 h 1519"/>
              <a:gd name="T68" fmla="*/ 525 w 1481"/>
              <a:gd name="T69" fmla="*/ 71 h 1519"/>
              <a:gd name="T70" fmla="*/ 555 w 1481"/>
              <a:gd name="T71" fmla="*/ 71 h 1519"/>
              <a:gd name="T72" fmla="*/ 663 w 1481"/>
              <a:gd name="T73" fmla="*/ 15 h 1519"/>
              <a:gd name="T74" fmla="*/ 755 w 1481"/>
              <a:gd name="T75" fmla="*/ 0 h 1519"/>
              <a:gd name="T76" fmla="*/ 848 w 1481"/>
              <a:gd name="T77" fmla="*/ 15 h 1519"/>
              <a:gd name="T78" fmla="*/ 955 w 1481"/>
              <a:gd name="T79" fmla="*/ 71 h 1519"/>
              <a:gd name="T80" fmla="*/ 986 w 1481"/>
              <a:gd name="T81" fmla="*/ 71 h 1519"/>
              <a:gd name="T82" fmla="*/ 1093 w 1481"/>
              <a:gd name="T83" fmla="*/ 15 h 1519"/>
              <a:gd name="T84" fmla="*/ 1186 w 1481"/>
              <a:gd name="T85" fmla="*/ 0 h 1519"/>
              <a:gd name="T86" fmla="*/ 1383 w 1481"/>
              <a:gd name="T87" fmla="*/ 136 h 1519"/>
              <a:gd name="T88" fmla="*/ 1451 w 1481"/>
              <a:gd name="T89" fmla="*/ 259 h 1519"/>
              <a:gd name="T90" fmla="*/ 1318 w 1481"/>
              <a:gd name="T91" fmla="*/ 1421 h 1519"/>
              <a:gd name="T92" fmla="*/ 1416 w 1481"/>
              <a:gd name="T93" fmla="*/ 1488 h 1519"/>
              <a:gd name="T94" fmla="*/ 1076 w 1481"/>
              <a:gd name="T95" fmla="*/ 882 h 1519"/>
              <a:gd name="T96" fmla="*/ 936 w 1481"/>
              <a:gd name="T97" fmla="*/ 1301 h 1519"/>
              <a:gd name="T98" fmla="*/ 1046 w 1481"/>
              <a:gd name="T99" fmla="*/ 897 h 1519"/>
              <a:gd name="T100" fmla="*/ 1046 w 1481"/>
              <a:gd name="T101" fmla="*/ 897 h 1519"/>
              <a:gd name="T102" fmla="*/ 877 w 1481"/>
              <a:gd name="T103" fmla="*/ 1316 h 1519"/>
              <a:gd name="T104" fmla="*/ 768 w 1481"/>
              <a:gd name="T105" fmla="*/ 993 h 1519"/>
              <a:gd name="T106" fmla="*/ 783 w 1481"/>
              <a:gd name="T107" fmla="*/ 1286 h 1519"/>
              <a:gd name="T108" fmla="*/ 1259 w 1481"/>
              <a:gd name="T109" fmla="*/ 781 h 1519"/>
              <a:gd name="T110" fmla="*/ 1119 w 1481"/>
              <a:gd name="T111" fmla="*/ 1301 h 1519"/>
              <a:gd name="T112" fmla="*/ 1229 w 1481"/>
              <a:gd name="T113" fmla="*/ 796 h 1519"/>
              <a:gd name="T114" fmla="*/ 1229 w 1481"/>
              <a:gd name="T115" fmla="*/ 796 h 1519"/>
              <a:gd name="T116" fmla="*/ 1167 w 1481"/>
              <a:gd name="T117" fmla="*/ 479 h 1519"/>
              <a:gd name="T118" fmla="*/ 1099 w 1481"/>
              <a:gd name="T119" fmla="*/ 578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81" h="1519">
                <a:moveTo>
                  <a:pt x="460" y="651"/>
                </a:moveTo>
                <a:cubicBezTo>
                  <a:pt x="454" y="647"/>
                  <a:pt x="452" y="637"/>
                  <a:pt x="457" y="630"/>
                </a:cubicBezTo>
                <a:cubicBezTo>
                  <a:pt x="462" y="623"/>
                  <a:pt x="471" y="622"/>
                  <a:pt x="478" y="627"/>
                </a:cubicBezTo>
                <a:cubicBezTo>
                  <a:pt x="565" y="689"/>
                  <a:pt x="565" y="689"/>
                  <a:pt x="565" y="689"/>
                </a:cubicBezTo>
                <a:cubicBezTo>
                  <a:pt x="709" y="504"/>
                  <a:pt x="709" y="504"/>
                  <a:pt x="709" y="504"/>
                </a:cubicBezTo>
                <a:cubicBezTo>
                  <a:pt x="714" y="497"/>
                  <a:pt x="724" y="496"/>
                  <a:pt x="730" y="501"/>
                </a:cubicBezTo>
                <a:cubicBezTo>
                  <a:pt x="737" y="506"/>
                  <a:pt x="738" y="516"/>
                  <a:pt x="733" y="522"/>
                </a:cubicBezTo>
                <a:cubicBezTo>
                  <a:pt x="580" y="719"/>
                  <a:pt x="580" y="719"/>
                  <a:pt x="580" y="719"/>
                </a:cubicBezTo>
                <a:cubicBezTo>
                  <a:pt x="578" y="723"/>
                  <a:pt x="573" y="725"/>
                  <a:pt x="569" y="725"/>
                </a:cubicBezTo>
                <a:cubicBezTo>
                  <a:pt x="565" y="725"/>
                  <a:pt x="562" y="724"/>
                  <a:pt x="560" y="722"/>
                </a:cubicBezTo>
                <a:lnTo>
                  <a:pt x="460" y="651"/>
                </a:lnTo>
                <a:close/>
                <a:moveTo>
                  <a:pt x="435" y="796"/>
                </a:moveTo>
                <a:cubicBezTo>
                  <a:pt x="340" y="701"/>
                  <a:pt x="340" y="547"/>
                  <a:pt x="435" y="452"/>
                </a:cubicBezTo>
                <a:cubicBezTo>
                  <a:pt x="530" y="357"/>
                  <a:pt x="684" y="357"/>
                  <a:pt x="779" y="452"/>
                </a:cubicBezTo>
                <a:cubicBezTo>
                  <a:pt x="874" y="547"/>
                  <a:pt x="874" y="701"/>
                  <a:pt x="779" y="796"/>
                </a:cubicBezTo>
                <a:cubicBezTo>
                  <a:pt x="732" y="843"/>
                  <a:pt x="669" y="867"/>
                  <a:pt x="607" y="867"/>
                </a:cubicBezTo>
                <a:cubicBezTo>
                  <a:pt x="545" y="867"/>
                  <a:pt x="483" y="843"/>
                  <a:pt x="435" y="796"/>
                </a:cubicBezTo>
                <a:close/>
                <a:moveTo>
                  <a:pt x="457" y="775"/>
                </a:moveTo>
                <a:cubicBezTo>
                  <a:pt x="540" y="858"/>
                  <a:pt x="675" y="857"/>
                  <a:pt x="758" y="775"/>
                </a:cubicBezTo>
                <a:cubicBezTo>
                  <a:pt x="841" y="692"/>
                  <a:pt x="841" y="556"/>
                  <a:pt x="758" y="473"/>
                </a:cubicBezTo>
                <a:cubicBezTo>
                  <a:pt x="716" y="432"/>
                  <a:pt x="662" y="411"/>
                  <a:pt x="607" y="411"/>
                </a:cubicBezTo>
                <a:cubicBezTo>
                  <a:pt x="553" y="411"/>
                  <a:pt x="498" y="432"/>
                  <a:pt x="457" y="473"/>
                </a:cubicBezTo>
                <a:cubicBezTo>
                  <a:pt x="374" y="556"/>
                  <a:pt x="374" y="692"/>
                  <a:pt x="457" y="775"/>
                </a:cubicBezTo>
                <a:close/>
                <a:moveTo>
                  <a:pt x="406" y="928"/>
                </a:moveTo>
                <a:cubicBezTo>
                  <a:pt x="128" y="1206"/>
                  <a:pt x="128" y="1206"/>
                  <a:pt x="128" y="1206"/>
                </a:cubicBezTo>
                <a:cubicBezTo>
                  <a:pt x="115" y="1219"/>
                  <a:pt x="98" y="1226"/>
                  <a:pt x="80" y="1226"/>
                </a:cubicBezTo>
                <a:cubicBezTo>
                  <a:pt x="62" y="1226"/>
                  <a:pt x="45" y="1219"/>
                  <a:pt x="33" y="1206"/>
                </a:cubicBezTo>
                <a:cubicBezTo>
                  <a:pt x="26" y="1200"/>
                  <a:pt x="26" y="1200"/>
                  <a:pt x="26" y="1200"/>
                </a:cubicBezTo>
                <a:cubicBezTo>
                  <a:pt x="0" y="1173"/>
                  <a:pt x="0" y="1130"/>
                  <a:pt x="26" y="1104"/>
                </a:cubicBezTo>
                <a:cubicBezTo>
                  <a:pt x="304" y="826"/>
                  <a:pt x="304" y="826"/>
                  <a:pt x="304" y="826"/>
                </a:cubicBezTo>
                <a:cubicBezTo>
                  <a:pt x="303" y="825"/>
                  <a:pt x="303" y="825"/>
                  <a:pt x="303" y="825"/>
                </a:cubicBezTo>
                <a:cubicBezTo>
                  <a:pt x="291" y="813"/>
                  <a:pt x="291" y="792"/>
                  <a:pt x="303" y="779"/>
                </a:cubicBezTo>
                <a:cubicBezTo>
                  <a:pt x="334" y="748"/>
                  <a:pt x="334" y="748"/>
                  <a:pt x="334" y="748"/>
                </a:cubicBezTo>
                <a:cubicBezTo>
                  <a:pt x="332" y="744"/>
                  <a:pt x="330" y="739"/>
                  <a:pt x="328" y="734"/>
                </a:cubicBezTo>
                <a:cubicBezTo>
                  <a:pt x="284" y="623"/>
                  <a:pt x="310" y="496"/>
                  <a:pt x="395" y="412"/>
                </a:cubicBezTo>
                <a:cubicBezTo>
                  <a:pt x="512" y="295"/>
                  <a:pt x="702" y="295"/>
                  <a:pt x="819" y="412"/>
                </a:cubicBezTo>
                <a:cubicBezTo>
                  <a:pt x="936" y="529"/>
                  <a:pt x="936" y="719"/>
                  <a:pt x="819" y="836"/>
                </a:cubicBezTo>
                <a:cubicBezTo>
                  <a:pt x="762" y="894"/>
                  <a:pt x="685" y="924"/>
                  <a:pt x="607" y="924"/>
                </a:cubicBezTo>
                <a:cubicBezTo>
                  <a:pt x="570" y="924"/>
                  <a:pt x="533" y="917"/>
                  <a:pt x="497" y="903"/>
                </a:cubicBezTo>
                <a:cubicBezTo>
                  <a:pt x="492" y="901"/>
                  <a:pt x="487" y="899"/>
                  <a:pt x="482" y="896"/>
                </a:cubicBezTo>
                <a:cubicBezTo>
                  <a:pt x="451" y="927"/>
                  <a:pt x="451" y="927"/>
                  <a:pt x="451" y="927"/>
                </a:cubicBezTo>
                <a:cubicBezTo>
                  <a:pt x="445" y="934"/>
                  <a:pt x="437" y="937"/>
                  <a:pt x="428" y="937"/>
                </a:cubicBezTo>
                <a:cubicBezTo>
                  <a:pt x="420" y="937"/>
                  <a:pt x="412" y="934"/>
                  <a:pt x="406" y="928"/>
                </a:cubicBezTo>
                <a:close/>
                <a:moveTo>
                  <a:pt x="356" y="723"/>
                </a:moveTo>
                <a:cubicBezTo>
                  <a:pt x="359" y="731"/>
                  <a:pt x="362" y="738"/>
                  <a:pt x="366" y="745"/>
                </a:cubicBezTo>
                <a:cubicBezTo>
                  <a:pt x="366" y="745"/>
                  <a:pt x="366" y="745"/>
                  <a:pt x="366" y="745"/>
                </a:cubicBezTo>
                <a:cubicBezTo>
                  <a:pt x="375" y="763"/>
                  <a:pt x="386" y="780"/>
                  <a:pt x="399" y="796"/>
                </a:cubicBezTo>
                <a:cubicBezTo>
                  <a:pt x="405" y="802"/>
                  <a:pt x="410" y="809"/>
                  <a:pt x="416" y="815"/>
                </a:cubicBezTo>
                <a:cubicBezTo>
                  <a:pt x="437" y="835"/>
                  <a:pt x="460" y="852"/>
                  <a:pt x="486" y="865"/>
                </a:cubicBezTo>
                <a:cubicBezTo>
                  <a:pt x="493" y="869"/>
                  <a:pt x="500" y="872"/>
                  <a:pt x="508" y="875"/>
                </a:cubicBezTo>
                <a:cubicBezTo>
                  <a:pt x="608" y="915"/>
                  <a:pt x="722" y="891"/>
                  <a:pt x="798" y="815"/>
                </a:cubicBezTo>
                <a:cubicBezTo>
                  <a:pt x="903" y="710"/>
                  <a:pt x="903" y="538"/>
                  <a:pt x="798" y="433"/>
                </a:cubicBezTo>
                <a:cubicBezTo>
                  <a:pt x="745" y="381"/>
                  <a:pt x="676" y="354"/>
                  <a:pt x="607" y="354"/>
                </a:cubicBezTo>
                <a:cubicBezTo>
                  <a:pt x="538" y="354"/>
                  <a:pt x="469" y="381"/>
                  <a:pt x="416" y="433"/>
                </a:cubicBezTo>
                <a:cubicBezTo>
                  <a:pt x="340" y="509"/>
                  <a:pt x="317" y="623"/>
                  <a:pt x="356" y="723"/>
                </a:cubicBezTo>
                <a:close/>
                <a:moveTo>
                  <a:pt x="325" y="804"/>
                </a:moveTo>
                <a:cubicBezTo>
                  <a:pt x="325" y="804"/>
                  <a:pt x="325" y="804"/>
                  <a:pt x="325" y="804"/>
                </a:cubicBezTo>
                <a:cubicBezTo>
                  <a:pt x="427" y="906"/>
                  <a:pt x="427" y="906"/>
                  <a:pt x="427" y="906"/>
                </a:cubicBezTo>
                <a:cubicBezTo>
                  <a:pt x="428" y="907"/>
                  <a:pt x="429" y="907"/>
                  <a:pt x="430" y="906"/>
                </a:cubicBezTo>
                <a:cubicBezTo>
                  <a:pt x="454" y="882"/>
                  <a:pt x="454" y="882"/>
                  <a:pt x="454" y="882"/>
                </a:cubicBezTo>
                <a:cubicBezTo>
                  <a:pt x="453" y="882"/>
                  <a:pt x="453" y="882"/>
                  <a:pt x="453" y="881"/>
                </a:cubicBezTo>
                <a:cubicBezTo>
                  <a:pt x="443" y="876"/>
                  <a:pt x="434" y="869"/>
                  <a:pt x="426" y="863"/>
                </a:cubicBezTo>
                <a:cubicBezTo>
                  <a:pt x="424" y="861"/>
                  <a:pt x="422" y="860"/>
                  <a:pt x="420" y="858"/>
                </a:cubicBezTo>
                <a:cubicBezTo>
                  <a:pt x="411" y="851"/>
                  <a:pt x="403" y="844"/>
                  <a:pt x="395" y="836"/>
                </a:cubicBezTo>
                <a:cubicBezTo>
                  <a:pt x="387" y="828"/>
                  <a:pt x="380" y="820"/>
                  <a:pt x="373" y="811"/>
                </a:cubicBezTo>
                <a:cubicBezTo>
                  <a:pt x="371" y="809"/>
                  <a:pt x="369" y="807"/>
                  <a:pt x="368" y="805"/>
                </a:cubicBezTo>
                <a:cubicBezTo>
                  <a:pt x="361" y="796"/>
                  <a:pt x="355" y="787"/>
                  <a:pt x="349" y="778"/>
                </a:cubicBezTo>
                <a:cubicBezTo>
                  <a:pt x="349" y="777"/>
                  <a:pt x="349" y="777"/>
                  <a:pt x="349" y="777"/>
                </a:cubicBezTo>
                <a:cubicBezTo>
                  <a:pt x="325" y="801"/>
                  <a:pt x="325" y="801"/>
                  <a:pt x="325" y="801"/>
                </a:cubicBezTo>
                <a:cubicBezTo>
                  <a:pt x="324" y="802"/>
                  <a:pt x="324" y="803"/>
                  <a:pt x="325" y="804"/>
                </a:cubicBezTo>
                <a:close/>
                <a:moveTo>
                  <a:pt x="384" y="906"/>
                </a:moveTo>
                <a:cubicBezTo>
                  <a:pt x="325" y="847"/>
                  <a:pt x="325" y="847"/>
                  <a:pt x="325" y="847"/>
                </a:cubicBezTo>
                <a:cubicBezTo>
                  <a:pt x="47" y="1126"/>
                  <a:pt x="47" y="1126"/>
                  <a:pt x="47" y="1126"/>
                </a:cubicBezTo>
                <a:cubicBezTo>
                  <a:pt x="40" y="1133"/>
                  <a:pt x="36" y="1142"/>
                  <a:pt x="36" y="1152"/>
                </a:cubicBezTo>
                <a:cubicBezTo>
                  <a:pt x="36" y="1162"/>
                  <a:pt x="40" y="1171"/>
                  <a:pt x="47" y="1178"/>
                </a:cubicBezTo>
                <a:cubicBezTo>
                  <a:pt x="54" y="1185"/>
                  <a:pt x="54" y="1185"/>
                  <a:pt x="54" y="1185"/>
                </a:cubicBezTo>
                <a:cubicBezTo>
                  <a:pt x="68" y="1199"/>
                  <a:pt x="92" y="1199"/>
                  <a:pt x="106" y="1185"/>
                </a:cubicBezTo>
                <a:lnTo>
                  <a:pt x="384" y="906"/>
                </a:lnTo>
                <a:close/>
                <a:moveTo>
                  <a:pt x="1481" y="259"/>
                </a:moveTo>
                <a:cubicBezTo>
                  <a:pt x="1481" y="1453"/>
                  <a:pt x="1481" y="1453"/>
                  <a:pt x="1481" y="1453"/>
                </a:cubicBezTo>
                <a:cubicBezTo>
                  <a:pt x="1481" y="1489"/>
                  <a:pt x="1452" y="1519"/>
                  <a:pt x="1416" y="1519"/>
                </a:cubicBezTo>
                <a:cubicBezTo>
                  <a:pt x="552" y="1519"/>
                  <a:pt x="552" y="1519"/>
                  <a:pt x="552" y="1519"/>
                </a:cubicBezTo>
                <a:cubicBezTo>
                  <a:pt x="516" y="1519"/>
                  <a:pt x="487" y="1489"/>
                  <a:pt x="487" y="1453"/>
                </a:cubicBezTo>
                <a:cubicBezTo>
                  <a:pt x="487" y="1421"/>
                  <a:pt x="487" y="1421"/>
                  <a:pt x="487" y="1421"/>
                </a:cubicBezTo>
                <a:cubicBezTo>
                  <a:pt x="429" y="1421"/>
                  <a:pt x="429" y="1421"/>
                  <a:pt x="429" y="1421"/>
                </a:cubicBezTo>
                <a:cubicBezTo>
                  <a:pt x="392" y="1421"/>
                  <a:pt x="363" y="1392"/>
                  <a:pt x="363" y="1356"/>
                </a:cubicBezTo>
                <a:cubicBezTo>
                  <a:pt x="363" y="1032"/>
                  <a:pt x="363" y="1032"/>
                  <a:pt x="363" y="1032"/>
                </a:cubicBezTo>
                <a:cubicBezTo>
                  <a:pt x="363" y="1024"/>
                  <a:pt x="370" y="1017"/>
                  <a:pt x="378" y="1017"/>
                </a:cubicBezTo>
                <a:cubicBezTo>
                  <a:pt x="386" y="1017"/>
                  <a:pt x="393" y="1024"/>
                  <a:pt x="393" y="1032"/>
                </a:cubicBezTo>
                <a:cubicBezTo>
                  <a:pt x="393" y="1356"/>
                  <a:pt x="393" y="1356"/>
                  <a:pt x="393" y="1356"/>
                </a:cubicBezTo>
                <a:cubicBezTo>
                  <a:pt x="393" y="1375"/>
                  <a:pt x="409" y="1391"/>
                  <a:pt x="429" y="1391"/>
                </a:cubicBezTo>
                <a:cubicBezTo>
                  <a:pt x="502" y="1391"/>
                  <a:pt x="502" y="1391"/>
                  <a:pt x="502" y="1391"/>
                </a:cubicBezTo>
                <a:cubicBezTo>
                  <a:pt x="1318" y="1391"/>
                  <a:pt x="1318" y="1391"/>
                  <a:pt x="1318" y="1391"/>
                </a:cubicBezTo>
                <a:cubicBezTo>
                  <a:pt x="1337" y="1391"/>
                  <a:pt x="1353" y="1375"/>
                  <a:pt x="1353" y="1356"/>
                </a:cubicBezTo>
                <a:cubicBezTo>
                  <a:pt x="1353" y="209"/>
                  <a:pt x="1353" y="209"/>
                  <a:pt x="1353" y="209"/>
                </a:cubicBezTo>
                <a:cubicBezTo>
                  <a:pt x="1353" y="136"/>
                  <a:pt x="1353" y="136"/>
                  <a:pt x="1353" y="136"/>
                </a:cubicBezTo>
                <a:cubicBezTo>
                  <a:pt x="1353" y="117"/>
                  <a:pt x="1337" y="101"/>
                  <a:pt x="1318" y="101"/>
                </a:cubicBezTo>
                <a:cubicBezTo>
                  <a:pt x="1201" y="101"/>
                  <a:pt x="1201" y="101"/>
                  <a:pt x="1201" y="101"/>
                </a:cubicBezTo>
                <a:cubicBezTo>
                  <a:pt x="1201" y="141"/>
                  <a:pt x="1201" y="141"/>
                  <a:pt x="1201" y="141"/>
                </a:cubicBezTo>
                <a:cubicBezTo>
                  <a:pt x="1201" y="149"/>
                  <a:pt x="1194" y="156"/>
                  <a:pt x="1186" y="156"/>
                </a:cubicBezTo>
                <a:cubicBezTo>
                  <a:pt x="1177" y="156"/>
                  <a:pt x="1171" y="149"/>
                  <a:pt x="1171" y="141"/>
                </a:cubicBezTo>
                <a:cubicBezTo>
                  <a:pt x="1171" y="101"/>
                  <a:pt x="1171" y="101"/>
                  <a:pt x="1171" y="101"/>
                </a:cubicBezTo>
                <a:cubicBezTo>
                  <a:pt x="1093" y="101"/>
                  <a:pt x="1093" y="101"/>
                  <a:pt x="1093" y="101"/>
                </a:cubicBezTo>
                <a:cubicBezTo>
                  <a:pt x="1093" y="141"/>
                  <a:pt x="1093" y="141"/>
                  <a:pt x="1093" y="141"/>
                </a:cubicBezTo>
                <a:cubicBezTo>
                  <a:pt x="1093" y="149"/>
                  <a:pt x="1086" y="156"/>
                  <a:pt x="1078" y="156"/>
                </a:cubicBezTo>
                <a:cubicBezTo>
                  <a:pt x="1070" y="156"/>
                  <a:pt x="1063" y="149"/>
                  <a:pt x="1063" y="141"/>
                </a:cubicBezTo>
                <a:cubicBezTo>
                  <a:pt x="1063" y="101"/>
                  <a:pt x="1063" y="101"/>
                  <a:pt x="1063" y="101"/>
                </a:cubicBezTo>
                <a:cubicBezTo>
                  <a:pt x="986" y="101"/>
                  <a:pt x="986" y="101"/>
                  <a:pt x="986" y="101"/>
                </a:cubicBezTo>
                <a:cubicBezTo>
                  <a:pt x="986" y="141"/>
                  <a:pt x="986" y="141"/>
                  <a:pt x="986" y="141"/>
                </a:cubicBezTo>
                <a:cubicBezTo>
                  <a:pt x="986" y="149"/>
                  <a:pt x="979" y="156"/>
                  <a:pt x="970" y="156"/>
                </a:cubicBezTo>
                <a:cubicBezTo>
                  <a:pt x="962" y="156"/>
                  <a:pt x="955" y="149"/>
                  <a:pt x="955" y="141"/>
                </a:cubicBezTo>
                <a:cubicBezTo>
                  <a:pt x="955" y="101"/>
                  <a:pt x="955" y="101"/>
                  <a:pt x="955" y="101"/>
                </a:cubicBezTo>
                <a:cubicBezTo>
                  <a:pt x="878" y="101"/>
                  <a:pt x="878" y="101"/>
                  <a:pt x="878" y="101"/>
                </a:cubicBezTo>
                <a:cubicBezTo>
                  <a:pt x="878" y="141"/>
                  <a:pt x="878" y="141"/>
                  <a:pt x="878" y="141"/>
                </a:cubicBezTo>
                <a:cubicBezTo>
                  <a:pt x="878" y="149"/>
                  <a:pt x="871" y="156"/>
                  <a:pt x="863" y="156"/>
                </a:cubicBezTo>
                <a:cubicBezTo>
                  <a:pt x="855" y="156"/>
                  <a:pt x="848" y="149"/>
                  <a:pt x="848" y="141"/>
                </a:cubicBezTo>
                <a:cubicBezTo>
                  <a:pt x="848" y="101"/>
                  <a:pt x="848" y="101"/>
                  <a:pt x="848" y="101"/>
                </a:cubicBezTo>
                <a:cubicBezTo>
                  <a:pt x="770" y="101"/>
                  <a:pt x="770" y="101"/>
                  <a:pt x="770" y="101"/>
                </a:cubicBezTo>
                <a:cubicBezTo>
                  <a:pt x="770" y="141"/>
                  <a:pt x="770" y="141"/>
                  <a:pt x="770" y="141"/>
                </a:cubicBezTo>
                <a:cubicBezTo>
                  <a:pt x="770" y="149"/>
                  <a:pt x="764" y="156"/>
                  <a:pt x="755" y="156"/>
                </a:cubicBezTo>
                <a:cubicBezTo>
                  <a:pt x="747" y="156"/>
                  <a:pt x="740" y="149"/>
                  <a:pt x="740" y="141"/>
                </a:cubicBezTo>
                <a:cubicBezTo>
                  <a:pt x="740" y="101"/>
                  <a:pt x="740" y="101"/>
                  <a:pt x="740" y="101"/>
                </a:cubicBezTo>
                <a:cubicBezTo>
                  <a:pt x="663" y="101"/>
                  <a:pt x="663" y="101"/>
                  <a:pt x="663" y="101"/>
                </a:cubicBezTo>
                <a:cubicBezTo>
                  <a:pt x="663" y="141"/>
                  <a:pt x="663" y="141"/>
                  <a:pt x="663" y="141"/>
                </a:cubicBezTo>
                <a:cubicBezTo>
                  <a:pt x="663" y="149"/>
                  <a:pt x="656" y="156"/>
                  <a:pt x="648" y="156"/>
                </a:cubicBezTo>
                <a:cubicBezTo>
                  <a:pt x="639" y="156"/>
                  <a:pt x="633" y="149"/>
                  <a:pt x="633" y="141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555" y="101"/>
                  <a:pt x="555" y="101"/>
                  <a:pt x="555" y="101"/>
                </a:cubicBezTo>
                <a:cubicBezTo>
                  <a:pt x="555" y="141"/>
                  <a:pt x="555" y="141"/>
                  <a:pt x="555" y="141"/>
                </a:cubicBezTo>
                <a:cubicBezTo>
                  <a:pt x="555" y="149"/>
                  <a:pt x="548" y="156"/>
                  <a:pt x="540" y="156"/>
                </a:cubicBezTo>
                <a:cubicBezTo>
                  <a:pt x="532" y="156"/>
                  <a:pt x="525" y="149"/>
                  <a:pt x="525" y="141"/>
                </a:cubicBezTo>
                <a:cubicBezTo>
                  <a:pt x="525" y="101"/>
                  <a:pt x="525" y="101"/>
                  <a:pt x="525" y="101"/>
                </a:cubicBezTo>
                <a:cubicBezTo>
                  <a:pt x="429" y="101"/>
                  <a:pt x="429" y="101"/>
                  <a:pt x="429" y="101"/>
                </a:cubicBezTo>
                <a:cubicBezTo>
                  <a:pt x="409" y="101"/>
                  <a:pt x="393" y="117"/>
                  <a:pt x="393" y="136"/>
                </a:cubicBezTo>
                <a:cubicBezTo>
                  <a:pt x="393" y="339"/>
                  <a:pt x="393" y="339"/>
                  <a:pt x="393" y="339"/>
                </a:cubicBezTo>
                <a:cubicBezTo>
                  <a:pt x="393" y="348"/>
                  <a:pt x="386" y="354"/>
                  <a:pt x="378" y="354"/>
                </a:cubicBezTo>
                <a:cubicBezTo>
                  <a:pt x="370" y="354"/>
                  <a:pt x="363" y="348"/>
                  <a:pt x="363" y="339"/>
                </a:cubicBezTo>
                <a:cubicBezTo>
                  <a:pt x="363" y="136"/>
                  <a:pt x="363" y="136"/>
                  <a:pt x="363" y="136"/>
                </a:cubicBezTo>
                <a:cubicBezTo>
                  <a:pt x="363" y="100"/>
                  <a:pt x="392" y="71"/>
                  <a:pt x="429" y="71"/>
                </a:cubicBezTo>
                <a:cubicBezTo>
                  <a:pt x="525" y="71"/>
                  <a:pt x="525" y="71"/>
                  <a:pt x="525" y="71"/>
                </a:cubicBezTo>
                <a:cubicBezTo>
                  <a:pt x="525" y="15"/>
                  <a:pt x="525" y="15"/>
                  <a:pt x="525" y="15"/>
                </a:cubicBezTo>
                <a:cubicBezTo>
                  <a:pt x="525" y="6"/>
                  <a:pt x="532" y="0"/>
                  <a:pt x="540" y="0"/>
                </a:cubicBezTo>
                <a:cubicBezTo>
                  <a:pt x="548" y="0"/>
                  <a:pt x="555" y="6"/>
                  <a:pt x="555" y="15"/>
                </a:cubicBezTo>
                <a:cubicBezTo>
                  <a:pt x="555" y="71"/>
                  <a:pt x="555" y="71"/>
                  <a:pt x="555" y="71"/>
                </a:cubicBezTo>
                <a:cubicBezTo>
                  <a:pt x="633" y="71"/>
                  <a:pt x="633" y="71"/>
                  <a:pt x="633" y="7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6"/>
                  <a:pt x="639" y="0"/>
                  <a:pt x="648" y="0"/>
                </a:cubicBezTo>
                <a:cubicBezTo>
                  <a:pt x="656" y="0"/>
                  <a:pt x="663" y="6"/>
                  <a:pt x="663" y="15"/>
                </a:cubicBezTo>
                <a:cubicBezTo>
                  <a:pt x="663" y="71"/>
                  <a:pt x="663" y="71"/>
                  <a:pt x="663" y="71"/>
                </a:cubicBezTo>
                <a:cubicBezTo>
                  <a:pt x="740" y="71"/>
                  <a:pt x="740" y="71"/>
                  <a:pt x="740" y="71"/>
                </a:cubicBezTo>
                <a:cubicBezTo>
                  <a:pt x="740" y="15"/>
                  <a:pt x="740" y="15"/>
                  <a:pt x="740" y="15"/>
                </a:cubicBezTo>
                <a:cubicBezTo>
                  <a:pt x="740" y="6"/>
                  <a:pt x="747" y="0"/>
                  <a:pt x="755" y="0"/>
                </a:cubicBezTo>
                <a:cubicBezTo>
                  <a:pt x="764" y="0"/>
                  <a:pt x="770" y="6"/>
                  <a:pt x="770" y="15"/>
                </a:cubicBezTo>
                <a:cubicBezTo>
                  <a:pt x="770" y="71"/>
                  <a:pt x="770" y="71"/>
                  <a:pt x="770" y="71"/>
                </a:cubicBezTo>
                <a:cubicBezTo>
                  <a:pt x="848" y="71"/>
                  <a:pt x="848" y="71"/>
                  <a:pt x="848" y="71"/>
                </a:cubicBezTo>
                <a:cubicBezTo>
                  <a:pt x="848" y="15"/>
                  <a:pt x="848" y="15"/>
                  <a:pt x="848" y="15"/>
                </a:cubicBezTo>
                <a:cubicBezTo>
                  <a:pt x="848" y="6"/>
                  <a:pt x="855" y="0"/>
                  <a:pt x="863" y="0"/>
                </a:cubicBezTo>
                <a:cubicBezTo>
                  <a:pt x="871" y="0"/>
                  <a:pt x="878" y="6"/>
                  <a:pt x="878" y="15"/>
                </a:cubicBezTo>
                <a:cubicBezTo>
                  <a:pt x="878" y="71"/>
                  <a:pt x="878" y="71"/>
                  <a:pt x="878" y="71"/>
                </a:cubicBezTo>
                <a:cubicBezTo>
                  <a:pt x="955" y="71"/>
                  <a:pt x="955" y="71"/>
                  <a:pt x="955" y="71"/>
                </a:cubicBezTo>
                <a:cubicBezTo>
                  <a:pt x="955" y="15"/>
                  <a:pt x="955" y="15"/>
                  <a:pt x="955" y="15"/>
                </a:cubicBezTo>
                <a:cubicBezTo>
                  <a:pt x="955" y="6"/>
                  <a:pt x="962" y="0"/>
                  <a:pt x="970" y="0"/>
                </a:cubicBezTo>
                <a:cubicBezTo>
                  <a:pt x="979" y="0"/>
                  <a:pt x="986" y="6"/>
                  <a:pt x="986" y="15"/>
                </a:cubicBezTo>
                <a:cubicBezTo>
                  <a:pt x="986" y="71"/>
                  <a:pt x="986" y="71"/>
                  <a:pt x="986" y="71"/>
                </a:cubicBezTo>
                <a:cubicBezTo>
                  <a:pt x="1063" y="71"/>
                  <a:pt x="1063" y="71"/>
                  <a:pt x="1063" y="71"/>
                </a:cubicBezTo>
                <a:cubicBezTo>
                  <a:pt x="1063" y="15"/>
                  <a:pt x="1063" y="15"/>
                  <a:pt x="1063" y="15"/>
                </a:cubicBezTo>
                <a:cubicBezTo>
                  <a:pt x="1063" y="6"/>
                  <a:pt x="1070" y="0"/>
                  <a:pt x="1078" y="0"/>
                </a:cubicBezTo>
                <a:cubicBezTo>
                  <a:pt x="1086" y="0"/>
                  <a:pt x="1093" y="6"/>
                  <a:pt x="1093" y="15"/>
                </a:cubicBezTo>
                <a:cubicBezTo>
                  <a:pt x="1093" y="71"/>
                  <a:pt x="1093" y="71"/>
                  <a:pt x="1093" y="71"/>
                </a:cubicBezTo>
                <a:cubicBezTo>
                  <a:pt x="1171" y="71"/>
                  <a:pt x="1171" y="71"/>
                  <a:pt x="1171" y="71"/>
                </a:cubicBezTo>
                <a:cubicBezTo>
                  <a:pt x="1171" y="15"/>
                  <a:pt x="1171" y="15"/>
                  <a:pt x="1171" y="15"/>
                </a:cubicBezTo>
                <a:cubicBezTo>
                  <a:pt x="1171" y="6"/>
                  <a:pt x="1177" y="0"/>
                  <a:pt x="1186" y="0"/>
                </a:cubicBezTo>
                <a:cubicBezTo>
                  <a:pt x="1194" y="0"/>
                  <a:pt x="1201" y="6"/>
                  <a:pt x="1201" y="15"/>
                </a:cubicBezTo>
                <a:cubicBezTo>
                  <a:pt x="1201" y="71"/>
                  <a:pt x="1201" y="71"/>
                  <a:pt x="1201" y="71"/>
                </a:cubicBezTo>
                <a:cubicBezTo>
                  <a:pt x="1318" y="71"/>
                  <a:pt x="1318" y="71"/>
                  <a:pt x="1318" y="71"/>
                </a:cubicBezTo>
                <a:cubicBezTo>
                  <a:pt x="1354" y="71"/>
                  <a:pt x="1383" y="100"/>
                  <a:pt x="1383" y="136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52" y="193"/>
                  <a:pt x="1481" y="223"/>
                  <a:pt x="1481" y="259"/>
                </a:cubicBezTo>
                <a:close/>
                <a:moveTo>
                  <a:pt x="1451" y="259"/>
                </a:moveTo>
                <a:cubicBezTo>
                  <a:pt x="1451" y="240"/>
                  <a:pt x="1435" y="224"/>
                  <a:pt x="1416" y="224"/>
                </a:cubicBezTo>
                <a:cubicBezTo>
                  <a:pt x="1383" y="224"/>
                  <a:pt x="1383" y="224"/>
                  <a:pt x="1383" y="224"/>
                </a:cubicBezTo>
                <a:cubicBezTo>
                  <a:pt x="1383" y="1356"/>
                  <a:pt x="1383" y="1356"/>
                  <a:pt x="1383" y="1356"/>
                </a:cubicBezTo>
                <a:cubicBezTo>
                  <a:pt x="1383" y="1392"/>
                  <a:pt x="1354" y="1421"/>
                  <a:pt x="1318" y="1421"/>
                </a:cubicBezTo>
                <a:cubicBezTo>
                  <a:pt x="517" y="1421"/>
                  <a:pt x="517" y="1421"/>
                  <a:pt x="517" y="1421"/>
                </a:cubicBezTo>
                <a:cubicBezTo>
                  <a:pt x="517" y="1453"/>
                  <a:pt x="517" y="1453"/>
                  <a:pt x="517" y="1453"/>
                </a:cubicBezTo>
                <a:cubicBezTo>
                  <a:pt x="517" y="1473"/>
                  <a:pt x="533" y="1488"/>
                  <a:pt x="552" y="1488"/>
                </a:cubicBezTo>
                <a:cubicBezTo>
                  <a:pt x="1416" y="1488"/>
                  <a:pt x="1416" y="1488"/>
                  <a:pt x="1416" y="1488"/>
                </a:cubicBezTo>
                <a:cubicBezTo>
                  <a:pt x="1435" y="1488"/>
                  <a:pt x="1451" y="1473"/>
                  <a:pt x="1451" y="1453"/>
                </a:cubicBezTo>
                <a:lnTo>
                  <a:pt x="1451" y="259"/>
                </a:lnTo>
                <a:close/>
                <a:moveTo>
                  <a:pt x="1061" y="867"/>
                </a:moveTo>
                <a:cubicBezTo>
                  <a:pt x="1069" y="867"/>
                  <a:pt x="1076" y="873"/>
                  <a:pt x="1076" y="882"/>
                </a:cubicBezTo>
                <a:cubicBezTo>
                  <a:pt x="1076" y="1301"/>
                  <a:pt x="1076" y="1301"/>
                  <a:pt x="1076" y="1301"/>
                </a:cubicBezTo>
                <a:cubicBezTo>
                  <a:pt x="1076" y="1309"/>
                  <a:pt x="1069" y="1316"/>
                  <a:pt x="1061" y="1316"/>
                </a:cubicBezTo>
                <a:cubicBezTo>
                  <a:pt x="951" y="1316"/>
                  <a:pt x="951" y="1316"/>
                  <a:pt x="951" y="1316"/>
                </a:cubicBezTo>
                <a:cubicBezTo>
                  <a:pt x="942" y="1316"/>
                  <a:pt x="936" y="1309"/>
                  <a:pt x="936" y="1301"/>
                </a:cubicBezTo>
                <a:cubicBezTo>
                  <a:pt x="936" y="882"/>
                  <a:pt x="936" y="882"/>
                  <a:pt x="936" y="882"/>
                </a:cubicBezTo>
                <a:cubicBezTo>
                  <a:pt x="936" y="873"/>
                  <a:pt x="942" y="867"/>
                  <a:pt x="951" y="867"/>
                </a:cubicBezTo>
                <a:lnTo>
                  <a:pt x="1061" y="867"/>
                </a:lnTo>
                <a:close/>
                <a:moveTo>
                  <a:pt x="1046" y="897"/>
                </a:moveTo>
                <a:cubicBezTo>
                  <a:pt x="966" y="897"/>
                  <a:pt x="966" y="897"/>
                  <a:pt x="966" y="897"/>
                </a:cubicBezTo>
                <a:cubicBezTo>
                  <a:pt x="966" y="1286"/>
                  <a:pt x="966" y="1286"/>
                  <a:pt x="966" y="1286"/>
                </a:cubicBezTo>
                <a:cubicBezTo>
                  <a:pt x="1046" y="1286"/>
                  <a:pt x="1046" y="1286"/>
                  <a:pt x="1046" y="1286"/>
                </a:cubicBezTo>
                <a:lnTo>
                  <a:pt x="1046" y="897"/>
                </a:lnTo>
                <a:close/>
                <a:moveTo>
                  <a:pt x="877" y="993"/>
                </a:moveTo>
                <a:cubicBezTo>
                  <a:pt x="886" y="993"/>
                  <a:pt x="892" y="1000"/>
                  <a:pt x="892" y="1008"/>
                </a:cubicBezTo>
                <a:cubicBezTo>
                  <a:pt x="892" y="1301"/>
                  <a:pt x="892" y="1301"/>
                  <a:pt x="892" y="1301"/>
                </a:cubicBezTo>
                <a:cubicBezTo>
                  <a:pt x="892" y="1309"/>
                  <a:pt x="886" y="1316"/>
                  <a:pt x="877" y="1316"/>
                </a:cubicBezTo>
                <a:cubicBezTo>
                  <a:pt x="768" y="1316"/>
                  <a:pt x="768" y="1316"/>
                  <a:pt x="768" y="1316"/>
                </a:cubicBezTo>
                <a:cubicBezTo>
                  <a:pt x="759" y="1316"/>
                  <a:pt x="752" y="1309"/>
                  <a:pt x="752" y="1301"/>
                </a:cubicBezTo>
                <a:cubicBezTo>
                  <a:pt x="752" y="1008"/>
                  <a:pt x="752" y="1008"/>
                  <a:pt x="752" y="1008"/>
                </a:cubicBezTo>
                <a:cubicBezTo>
                  <a:pt x="752" y="1000"/>
                  <a:pt x="759" y="993"/>
                  <a:pt x="768" y="993"/>
                </a:cubicBezTo>
                <a:lnTo>
                  <a:pt x="877" y="993"/>
                </a:lnTo>
                <a:close/>
                <a:moveTo>
                  <a:pt x="862" y="1023"/>
                </a:moveTo>
                <a:cubicBezTo>
                  <a:pt x="783" y="1023"/>
                  <a:pt x="783" y="1023"/>
                  <a:pt x="783" y="1023"/>
                </a:cubicBezTo>
                <a:cubicBezTo>
                  <a:pt x="783" y="1286"/>
                  <a:pt x="783" y="1286"/>
                  <a:pt x="783" y="1286"/>
                </a:cubicBezTo>
                <a:cubicBezTo>
                  <a:pt x="862" y="1286"/>
                  <a:pt x="862" y="1286"/>
                  <a:pt x="862" y="1286"/>
                </a:cubicBezTo>
                <a:lnTo>
                  <a:pt x="862" y="1023"/>
                </a:lnTo>
                <a:close/>
                <a:moveTo>
                  <a:pt x="1244" y="766"/>
                </a:moveTo>
                <a:cubicBezTo>
                  <a:pt x="1252" y="766"/>
                  <a:pt x="1259" y="773"/>
                  <a:pt x="1259" y="781"/>
                </a:cubicBezTo>
                <a:cubicBezTo>
                  <a:pt x="1259" y="1301"/>
                  <a:pt x="1259" y="1301"/>
                  <a:pt x="1259" y="1301"/>
                </a:cubicBezTo>
                <a:cubicBezTo>
                  <a:pt x="1259" y="1309"/>
                  <a:pt x="1252" y="1316"/>
                  <a:pt x="1244" y="1316"/>
                </a:cubicBezTo>
                <a:cubicBezTo>
                  <a:pt x="1134" y="1316"/>
                  <a:pt x="1134" y="1316"/>
                  <a:pt x="1134" y="1316"/>
                </a:cubicBezTo>
                <a:cubicBezTo>
                  <a:pt x="1126" y="1316"/>
                  <a:pt x="1119" y="1309"/>
                  <a:pt x="1119" y="1301"/>
                </a:cubicBezTo>
                <a:cubicBezTo>
                  <a:pt x="1119" y="781"/>
                  <a:pt x="1119" y="781"/>
                  <a:pt x="1119" y="781"/>
                </a:cubicBezTo>
                <a:cubicBezTo>
                  <a:pt x="1119" y="773"/>
                  <a:pt x="1126" y="766"/>
                  <a:pt x="1134" y="766"/>
                </a:cubicBezTo>
                <a:lnTo>
                  <a:pt x="1244" y="766"/>
                </a:lnTo>
                <a:close/>
                <a:moveTo>
                  <a:pt x="1229" y="796"/>
                </a:moveTo>
                <a:cubicBezTo>
                  <a:pt x="1149" y="796"/>
                  <a:pt x="1149" y="796"/>
                  <a:pt x="1149" y="796"/>
                </a:cubicBezTo>
                <a:cubicBezTo>
                  <a:pt x="1149" y="1286"/>
                  <a:pt x="1149" y="1286"/>
                  <a:pt x="1149" y="1286"/>
                </a:cubicBezTo>
                <a:cubicBezTo>
                  <a:pt x="1229" y="1286"/>
                  <a:pt x="1229" y="1286"/>
                  <a:pt x="1229" y="1286"/>
                </a:cubicBezTo>
                <a:lnTo>
                  <a:pt x="1229" y="796"/>
                </a:lnTo>
                <a:close/>
                <a:moveTo>
                  <a:pt x="1265" y="578"/>
                </a:moveTo>
                <a:cubicBezTo>
                  <a:pt x="1265" y="632"/>
                  <a:pt x="1221" y="676"/>
                  <a:pt x="1167" y="676"/>
                </a:cubicBezTo>
                <a:cubicBezTo>
                  <a:pt x="1113" y="676"/>
                  <a:pt x="1069" y="632"/>
                  <a:pt x="1069" y="578"/>
                </a:cubicBezTo>
                <a:cubicBezTo>
                  <a:pt x="1069" y="523"/>
                  <a:pt x="1113" y="479"/>
                  <a:pt x="1167" y="479"/>
                </a:cubicBezTo>
                <a:cubicBezTo>
                  <a:pt x="1221" y="479"/>
                  <a:pt x="1265" y="523"/>
                  <a:pt x="1265" y="578"/>
                </a:cubicBezTo>
                <a:close/>
                <a:moveTo>
                  <a:pt x="1235" y="578"/>
                </a:moveTo>
                <a:cubicBezTo>
                  <a:pt x="1235" y="540"/>
                  <a:pt x="1204" y="510"/>
                  <a:pt x="1167" y="510"/>
                </a:cubicBezTo>
                <a:cubicBezTo>
                  <a:pt x="1129" y="510"/>
                  <a:pt x="1099" y="540"/>
                  <a:pt x="1099" y="578"/>
                </a:cubicBezTo>
                <a:cubicBezTo>
                  <a:pt x="1099" y="615"/>
                  <a:pt x="1129" y="645"/>
                  <a:pt x="1167" y="645"/>
                </a:cubicBezTo>
                <a:cubicBezTo>
                  <a:pt x="1204" y="645"/>
                  <a:pt x="1235" y="615"/>
                  <a:pt x="1235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21"/>
          <p:cNvSpPr>
            <a:spLocks noEditPoints="1"/>
          </p:cNvSpPr>
          <p:nvPr/>
        </p:nvSpPr>
        <p:spPr bwMode="auto">
          <a:xfrm>
            <a:off x="15253479" y="4934857"/>
            <a:ext cx="1568486" cy="1771304"/>
          </a:xfrm>
          <a:custGeom>
            <a:avLst/>
            <a:gdLst>
              <a:gd name="T0" fmla="*/ 1336 w 1561"/>
              <a:gd name="T1" fmla="*/ 1184 h 1764"/>
              <a:gd name="T2" fmla="*/ 1336 w 1561"/>
              <a:gd name="T3" fmla="*/ 580 h 1764"/>
              <a:gd name="T4" fmla="*/ 1524 w 1561"/>
              <a:gd name="T5" fmla="*/ 592 h 1764"/>
              <a:gd name="T6" fmla="*/ 1436 w 1561"/>
              <a:gd name="T7" fmla="*/ 378 h 1764"/>
              <a:gd name="T8" fmla="*/ 1327 w 1561"/>
              <a:gd name="T9" fmla="*/ 441 h 1764"/>
              <a:gd name="T10" fmla="*/ 797 w 1561"/>
              <a:gd name="T11" fmla="*/ 422 h 1764"/>
              <a:gd name="T12" fmla="*/ 906 w 1561"/>
              <a:gd name="T13" fmla="*/ 125 h 1764"/>
              <a:gd name="T14" fmla="*/ 672 w 1561"/>
              <a:gd name="T15" fmla="*/ 188 h 1764"/>
              <a:gd name="T16" fmla="*/ 390 w 1561"/>
              <a:gd name="T17" fmla="*/ 638 h 1764"/>
              <a:gd name="T18" fmla="*/ 214 w 1561"/>
              <a:gd name="T19" fmla="*/ 415 h 1764"/>
              <a:gd name="T20" fmla="*/ 37 w 1561"/>
              <a:gd name="T21" fmla="*/ 415 h 1764"/>
              <a:gd name="T22" fmla="*/ 125 w 1561"/>
              <a:gd name="T23" fmla="*/ 629 h 1764"/>
              <a:gd name="T24" fmla="*/ 374 w 1561"/>
              <a:gd name="T25" fmla="*/ 666 h 1764"/>
              <a:gd name="T26" fmla="*/ 214 w 1561"/>
              <a:gd name="T27" fmla="*/ 1171 h 1764"/>
              <a:gd name="T28" fmla="*/ 0 w 1561"/>
              <a:gd name="T29" fmla="*/ 1260 h 1764"/>
              <a:gd name="T30" fmla="*/ 214 w 1561"/>
              <a:gd name="T31" fmla="*/ 1349 h 1764"/>
              <a:gd name="T32" fmla="*/ 390 w 1561"/>
              <a:gd name="T33" fmla="*/ 1126 h 1764"/>
              <a:gd name="T34" fmla="*/ 672 w 1561"/>
              <a:gd name="T35" fmla="*/ 1576 h 1764"/>
              <a:gd name="T36" fmla="*/ 906 w 1561"/>
              <a:gd name="T37" fmla="*/ 1639 h 1764"/>
              <a:gd name="T38" fmla="*/ 797 w 1561"/>
              <a:gd name="T39" fmla="*/ 1342 h 1764"/>
              <a:gd name="T40" fmla="*/ 1327 w 1561"/>
              <a:gd name="T41" fmla="*/ 1323 h 1764"/>
              <a:gd name="T42" fmla="*/ 1524 w 1561"/>
              <a:gd name="T43" fmla="*/ 1349 h 1764"/>
              <a:gd name="T44" fmla="*/ 1436 w 1561"/>
              <a:gd name="T45" fmla="*/ 1135 h 1764"/>
              <a:gd name="T46" fmla="*/ 1436 w 1561"/>
              <a:gd name="T47" fmla="*/ 410 h 1764"/>
              <a:gd name="T48" fmla="*/ 1529 w 1561"/>
              <a:gd name="T49" fmla="*/ 504 h 1764"/>
              <a:gd name="T50" fmla="*/ 1369 w 1561"/>
              <a:gd name="T51" fmla="*/ 570 h 1764"/>
              <a:gd name="T52" fmla="*/ 699 w 1561"/>
              <a:gd name="T53" fmla="*/ 172 h 1764"/>
              <a:gd name="T54" fmla="*/ 874 w 1561"/>
              <a:gd name="T55" fmla="*/ 125 h 1764"/>
              <a:gd name="T56" fmla="*/ 699 w 1561"/>
              <a:gd name="T57" fmla="*/ 172 h 1764"/>
              <a:gd name="T58" fmla="*/ 32 w 1561"/>
              <a:gd name="T59" fmla="*/ 504 h 1764"/>
              <a:gd name="T60" fmla="*/ 125 w 1561"/>
              <a:gd name="T61" fmla="*/ 410 h 1764"/>
              <a:gd name="T62" fmla="*/ 205 w 1561"/>
              <a:gd name="T63" fmla="*/ 553 h 1764"/>
              <a:gd name="T64" fmla="*/ 206 w 1561"/>
              <a:gd name="T65" fmla="*/ 1307 h 1764"/>
              <a:gd name="T66" fmla="*/ 32 w 1561"/>
              <a:gd name="T67" fmla="*/ 1260 h 1764"/>
              <a:gd name="T68" fmla="*/ 192 w 1561"/>
              <a:gd name="T69" fmla="*/ 1194 h 1764"/>
              <a:gd name="T70" fmla="*/ 862 w 1561"/>
              <a:gd name="T71" fmla="*/ 1592 h 1764"/>
              <a:gd name="T72" fmla="*/ 687 w 1561"/>
              <a:gd name="T73" fmla="*/ 1639 h 1764"/>
              <a:gd name="T74" fmla="*/ 862 w 1561"/>
              <a:gd name="T75" fmla="*/ 1592 h 1764"/>
              <a:gd name="T76" fmla="*/ 406 w 1561"/>
              <a:gd name="T77" fmla="*/ 1098 h 1764"/>
              <a:gd name="T78" fmla="*/ 1155 w 1561"/>
              <a:gd name="T79" fmla="*/ 666 h 1764"/>
              <a:gd name="T80" fmla="*/ 1369 w 1561"/>
              <a:gd name="T81" fmla="*/ 1326 h 1764"/>
              <a:gd name="T82" fmla="*/ 1369 w 1561"/>
              <a:gd name="T83" fmla="*/ 1194 h 1764"/>
              <a:gd name="T84" fmla="*/ 1529 w 1561"/>
              <a:gd name="T85" fmla="*/ 1260 h 1764"/>
              <a:gd name="T86" fmla="*/ 596 w 1561"/>
              <a:gd name="T87" fmla="*/ 988 h 1764"/>
              <a:gd name="T88" fmla="*/ 965 w 1561"/>
              <a:gd name="T89" fmla="*/ 776 h 1764"/>
              <a:gd name="T90" fmla="*/ 933 w 1561"/>
              <a:gd name="T91" fmla="*/ 970 h 1764"/>
              <a:gd name="T92" fmla="*/ 628 w 1561"/>
              <a:gd name="T93" fmla="*/ 794 h 1764"/>
              <a:gd name="T94" fmla="*/ 933 w 1561"/>
              <a:gd name="T95" fmla="*/ 970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61" h="1764">
                <a:moveTo>
                  <a:pt x="1436" y="1135"/>
                </a:moveTo>
                <a:cubicBezTo>
                  <a:pt x="1402" y="1135"/>
                  <a:pt x="1370" y="1148"/>
                  <a:pt x="1347" y="1171"/>
                </a:cubicBezTo>
                <a:cubicBezTo>
                  <a:pt x="1343" y="1175"/>
                  <a:pt x="1339" y="1179"/>
                  <a:pt x="1336" y="1184"/>
                </a:cubicBezTo>
                <a:cubicBezTo>
                  <a:pt x="1187" y="1098"/>
                  <a:pt x="1187" y="1098"/>
                  <a:pt x="1187" y="1098"/>
                </a:cubicBezTo>
                <a:cubicBezTo>
                  <a:pt x="1187" y="666"/>
                  <a:pt x="1187" y="666"/>
                  <a:pt x="1187" y="666"/>
                </a:cubicBezTo>
                <a:cubicBezTo>
                  <a:pt x="1336" y="580"/>
                  <a:pt x="1336" y="580"/>
                  <a:pt x="1336" y="580"/>
                </a:cubicBezTo>
                <a:cubicBezTo>
                  <a:pt x="1339" y="584"/>
                  <a:pt x="1343" y="588"/>
                  <a:pt x="1347" y="592"/>
                </a:cubicBezTo>
                <a:cubicBezTo>
                  <a:pt x="1370" y="616"/>
                  <a:pt x="1402" y="629"/>
                  <a:pt x="1436" y="629"/>
                </a:cubicBezTo>
                <a:cubicBezTo>
                  <a:pt x="1470" y="629"/>
                  <a:pt x="1501" y="616"/>
                  <a:pt x="1524" y="592"/>
                </a:cubicBezTo>
                <a:cubicBezTo>
                  <a:pt x="1548" y="569"/>
                  <a:pt x="1561" y="537"/>
                  <a:pt x="1561" y="504"/>
                </a:cubicBezTo>
                <a:cubicBezTo>
                  <a:pt x="1561" y="470"/>
                  <a:pt x="1548" y="438"/>
                  <a:pt x="1524" y="415"/>
                </a:cubicBezTo>
                <a:cubicBezTo>
                  <a:pt x="1501" y="391"/>
                  <a:pt x="1469" y="378"/>
                  <a:pt x="1436" y="378"/>
                </a:cubicBezTo>
                <a:cubicBezTo>
                  <a:pt x="1436" y="378"/>
                  <a:pt x="1436" y="378"/>
                  <a:pt x="1436" y="378"/>
                </a:cubicBezTo>
                <a:cubicBezTo>
                  <a:pt x="1402" y="378"/>
                  <a:pt x="1371" y="391"/>
                  <a:pt x="1347" y="415"/>
                </a:cubicBezTo>
                <a:cubicBezTo>
                  <a:pt x="1340" y="422"/>
                  <a:pt x="1333" y="431"/>
                  <a:pt x="1327" y="441"/>
                </a:cubicBezTo>
                <a:cubicBezTo>
                  <a:pt x="1307" y="475"/>
                  <a:pt x="1305" y="516"/>
                  <a:pt x="1320" y="552"/>
                </a:cubicBezTo>
                <a:cubicBezTo>
                  <a:pt x="1171" y="638"/>
                  <a:pt x="1171" y="638"/>
                  <a:pt x="1171" y="638"/>
                </a:cubicBezTo>
                <a:cubicBezTo>
                  <a:pt x="797" y="422"/>
                  <a:pt x="797" y="422"/>
                  <a:pt x="797" y="422"/>
                </a:cubicBezTo>
                <a:cubicBezTo>
                  <a:pt x="797" y="250"/>
                  <a:pt x="797" y="250"/>
                  <a:pt x="797" y="250"/>
                </a:cubicBezTo>
                <a:cubicBezTo>
                  <a:pt x="835" y="245"/>
                  <a:pt x="870" y="222"/>
                  <a:pt x="889" y="188"/>
                </a:cubicBezTo>
                <a:cubicBezTo>
                  <a:pt x="900" y="169"/>
                  <a:pt x="906" y="147"/>
                  <a:pt x="906" y="125"/>
                </a:cubicBezTo>
                <a:cubicBezTo>
                  <a:pt x="906" y="56"/>
                  <a:pt x="850" y="0"/>
                  <a:pt x="780" y="0"/>
                </a:cubicBezTo>
                <a:cubicBezTo>
                  <a:pt x="711" y="0"/>
                  <a:pt x="655" y="56"/>
                  <a:pt x="655" y="125"/>
                </a:cubicBezTo>
                <a:cubicBezTo>
                  <a:pt x="655" y="147"/>
                  <a:pt x="661" y="169"/>
                  <a:pt x="672" y="188"/>
                </a:cubicBezTo>
                <a:cubicBezTo>
                  <a:pt x="691" y="222"/>
                  <a:pt x="726" y="245"/>
                  <a:pt x="764" y="250"/>
                </a:cubicBezTo>
                <a:cubicBezTo>
                  <a:pt x="764" y="422"/>
                  <a:pt x="764" y="422"/>
                  <a:pt x="764" y="422"/>
                </a:cubicBezTo>
                <a:cubicBezTo>
                  <a:pt x="390" y="638"/>
                  <a:pt x="390" y="638"/>
                  <a:pt x="390" y="638"/>
                </a:cubicBezTo>
                <a:cubicBezTo>
                  <a:pt x="240" y="555"/>
                  <a:pt x="240" y="555"/>
                  <a:pt x="240" y="555"/>
                </a:cubicBezTo>
                <a:cubicBezTo>
                  <a:pt x="256" y="518"/>
                  <a:pt x="254" y="476"/>
                  <a:pt x="234" y="440"/>
                </a:cubicBezTo>
                <a:cubicBezTo>
                  <a:pt x="228" y="431"/>
                  <a:pt x="221" y="422"/>
                  <a:pt x="214" y="415"/>
                </a:cubicBezTo>
                <a:cubicBezTo>
                  <a:pt x="190" y="391"/>
                  <a:pt x="159" y="378"/>
                  <a:pt x="125" y="378"/>
                </a:cubicBezTo>
                <a:cubicBezTo>
                  <a:pt x="125" y="378"/>
                  <a:pt x="125" y="378"/>
                  <a:pt x="125" y="378"/>
                </a:cubicBezTo>
                <a:cubicBezTo>
                  <a:pt x="92" y="378"/>
                  <a:pt x="60" y="391"/>
                  <a:pt x="37" y="415"/>
                </a:cubicBezTo>
                <a:cubicBezTo>
                  <a:pt x="13" y="438"/>
                  <a:pt x="0" y="470"/>
                  <a:pt x="0" y="504"/>
                </a:cubicBezTo>
                <a:cubicBezTo>
                  <a:pt x="0" y="537"/>
                  <a:pt x="13" y="569"/>
                  <a:pt x="36" y="592"/>
                </a:cubicBezTo>
                <a:cubicBezTo>
                  <a:pt x="60" y="616"/>
                  <a:pt x="91" y="629"/>
                  <a:pt x="125" y="629"/>
                </a:cubicBezTo>
                <a:cubicBezTo>
                  <a:pt x="159" y="629"/>
                  <a:pt x="190" y="616"/>
                  <a:pt x="214" y="592"/>
                </a:cubicBezTo>
                <a:cubicBezTo>
                  <a:pt x="217" y="589"/>
                  <a:pt x="220" y="585"/>
                  <a:pt x="222" y="582"/>
                </a:cubicBezTo>
                <a:cubicBezTo>
                  <a:pt x="374" y="666"/>
                  <a:pt x="374" y="666"/>
                  <a:pt x="374" y="666"/>
                </a:cubicBezTo>
                <a:cubicBezTo>
                  <a:pt x="374" y="1098"/>
                  <a:pt x="374" y="1098"/>
                  <a:pt x="374" y="1098"/>
                </a:cubicBezTo>
                <a:cubicBezTo>
                  <a:pt x="225" y="1184"/>
                  <a:pt x="225" y="1184"/>
                  <a:pt x="225" y="1184"/>
                </a:cubicBezTo>
                <a:cubicBezTo>
                  <a:pt x="222" y="1179"/>
                  <a:pt x="218" y="1175"/>
                  <a:pt x="214" y="1171"/>
                </a:cubicBezTo>
                <a:cubicBezTo>
                  <a:pt x="190" y="1148"/>
                  <a:pt x="159" y="1135"/>
                  <a:pt x="125" y="1135"/>
                </a:cubicBezTo>
                <a:cubicBezTo>
                  <a:pt x="91" y="1135"/>
                  <a:pt x="60" y="1148"/>
                  <a:pt x="37" y="1171"/>
                </a:cubicBezTo>
                <a:cubicBezTo>
                  <a:pt x="13" y="1195"/>
                  <a:pt x="0" y="1226"/>
                  <a:pt x="0" y="1260"/>
                </a:cubicBezTo>
                <a:cubicBezTo>
                  <a:pt x="0" y="1293"/>
                  <a:pt x="13" y="1325"/>
                  <a:pt x="37" y="1349"/>
                </a:cubicBezTo>
                <a:cubicBezTo>
                  <a:pt x="61" y="1373"/>
                  <a:pt x="93" y="1386"/>
                  <a:pt x="125" y="1386"/>
                </a:cubicBezTo>
                <a:cubicBezTo>
                  <a:pt x="157" y="1386"/>
                  <a:pt x="190" y="1373"/>
                  <a:pt x="214" y="1349"/>
                </a:cubicBezTo>
                <a:cubicBezTo>
                  <a:pt x="222" y="1341"/>
                  <a:pt x="229" y="1332"/>
                  <a:pt x="234" y="1323"/>
                </a:cubicBezTo>
                <a:cubicBezTo>
                  <a:pt x="254" y="1289"/>
                  <a:pt x="256" y="1248"/>
                  <a:pt x="241" y="1212"/>
                </a:cubicBezTo>
                <a:cubicBezTo>
                  <a:pt x="390" y="1126"/>
                  <a:pt x="390" y="1126"/>
                  <a:pt x="390" y="1126"/>
                </a:cubicBezTo>
                <a:cubicBezTo>
                  <a:pt x="764" y="1342"/>
                  <a:pt x="764" y="1342"/>
                  <a:pt x="764" y="1342"/>
                </a:cubicBezTo>
                <a:cubicBezTo>
                  <a:pt x="764" y="1514"/>
                  <a:pt x="764" y="1514"/>
                  <a:pt x="764" y="1514"/>
                </a:cubicBezTo>
                <a:cubicBezTo>
                  <a:pt x="726" y="1519"/>
                  <a:pt x="691" y="1542"/>
                  <a:pt x="672" y="1576"/>
                </a:cubicBezTo>
                <a:cubicBezTo>
                  <a:pt x="661" y="1595"/>
                  <a:pt x="655" y="1616"/>
                  <a:pt x="655" y="1639"/>
                </a:cubicBezTo>
                <a:cubicBezTo>
                  <a:pt x="655" y="1708"/>
                  <a:pt x="711" y="1764"/>
                  <a:pt x="780" y="1764"/>
                </a:cubicBezTo>
                <a:cubicBezTo>
                  <a:pt x="850" y="1764"/>
                  <a:pt x="906" y="1708"/>
                  <a:pt x="906" y="1639"/>
                </a:cubicBezTo>
                <a:cubicBezTo>
                  <a:pt x="906" y="1616"/>
                  <a:pt x="900" y="1595"/>
                  <a:pt x="889" y="1576"/>
                </a:cubicBezTo>
                <a:cubicBezTo>
                  <a:pt x="870" y="1542"/>
                  <a:pt x="835" y="1519"/>
                  <a:pt x="797" y="1514"/>
                </a:cubicBezTo>
                <a:cubicBezTo>
                  <a:pt x="797" y="1342"/>
                  <a:pt x="797" y="1342"/>
                  <a:pt x="797" y="1342"/>
                </a:cubicBezTo>
                <a:cubicBezTo>
                  <a:pt x="1171" y="1126"/>
                  <a:pt x="1171" y="1126"/>
                  <a:pt x="1171" y="1126"/>
                </a:cubicBezTo>
                <a:cubicBezTo>
                  <a:pt x="1320" y="1212"/>
                  <a:pt x="1320" y="1212"/>
                  <a:pt x="1320" y="1212"/>
                </a:cubicBezTo>
                <a:cubicBezTo>
                  <a:pt x="1305" y="1248"/>
                  <a:pt x="1307" y="1289"/>
                  <a:pt x="1327" y="1323"/>
                </a:cubicBezTo>
                <a:cubicBezTo>
                  <a:pt x="1332" y="1332"/>
                  <a:pt x="1339" y="1341"/>
                  <a:pt x="1347" y="1349"/>
                </a:cubicBezTo>
                <a:cubicBezTo>
                  <a:pt x="1371" y="1373"/>
                  <a:pt x="1404" y="1386"/>
                  <a:pt x="1436" y="1386"/>
                </a:cubicBezTo>
                <a:cubicBezTo>
                  <a:pt x="1468" y="1386"/>
                  <a:pt x="1500" y="1373"/>
                  <a:pt x="1524" y="1349"/>
                </a:cubicBezTo>
                <a:cubicBezTo>
                  <a:pt x="1548" y="1325"/>
                  <a:pt x="1561" y="1293"/>
                  <a:pt x="1561" y="1260"/>
                </a:cubicBezTo>
                <a:cubicBezTo>
                  <a:pt x="1561" y="1226"/>
                  <a:pt x="1548" y="1195"/>
                  <a:pt x="1524" y="1172"/>
                </a:cubicBezTo>
                <a:cubicBezTo>
                  <a:pt x="1501" y="1148"/>
                  <a:pt x="1470" y="1135"/>
                  <a:pt x="1436" y="1135"/>
                </a:cubicBezTo>
                <a:close/>
                <a:moveTo>
                  <a:pt x="1355" y="457"/>
                </a:moveTo>
                <a:cubicBezTo>
                  <a:pt x="1359" y="449"/>
                  <a:pt x="1364" y="443"/>
                  <a:pt x="1369" y="437"/>
                </a:cubicBezTo>
                <a:cubicBezTo>
                  <a:pt x="1387" y="420"/>
                  <a:pt x="1411" y="410"/>
                  <a:pt x="1436" y="410"/>
                </a:cubicBezTo>
                <a:cubicBezTo>
                  <a:pt x="1436" y="410"/>
                  <a:pt x="1436" y="410"/>
                  <a:pt x="1436" y="410"/>
                </a:cubicBezTo>
                <a:cubicBezTo>
                  <a:pt x="1461" y="410"/>
                  <a:pt x="1484" y="420"/>
                  <a:pt x="1502" y="438"/>
                </a:cubicBezTo>
                <a:cubicBezTo>
                  <a:pt x="1519" y="455"/>
                  <a:pt x="1529" y="479"/>
                  <a:pt x="1529" y="504"/>
                </a:cubicBezTo>
                <a:cubicBezTo>
                  <a:pt x="1529" y="529"/>
                  <a:pt x="1519" y="552"/>
                  <a:pt x="1502" y="570"/>
                </a:cubicBezTo>
                <a:cubicBezTo>
                  <a:pt x="1502" y="570"/>
                  <a:pt x="1502" y="570"/>
                  <a:pt x="1502" y="570"/>
                </a:cubicBezTo>
                <a:cubicBezTo>
                  <a:pt x="1467" y="605"/>
                  <a:pt x="1405" y="605"/>
                  <a:pt x="1369" y="570"/>
                </a:cubicBezTo>
                <a:cubicBezTo>
                  <a:pt x="1364" y="564"/>
                  <a:pt x="1359" y="557"/>
                  <a:pt x="1355" y="550"/>
                </a:cubicBezTo>
                <a:cubicBezTo>
                  <a:pt x="1338" y="521"/>
                  <a:pt x="1338" y="485"/>
                  <a:pt x="1355" y="457"/>
                </a:cubicBezTo>
                <a:close/>
                <a:moveTo>
                  <a:pt x="699" y="172"/>
                </a:moveTo>
                <a:cubicBezTo>
                  <a:pt x="691" y="158"/>
                  <a:pt x="687" y="142"/>
                  <a:pt x="687" y="125"/>
                </a:cubicBezTo>
                <a:cubicBezTo>
                  <a:pt x="687" y="74"/>
                  <a:pt x="729" y="32"/>
                  <a:pt x="780" y="32"/>
                </a:cubicBezTo>
                <a:cubicBezTo>
                  <a:pt x="832" y="32"/>
                  <a:pt x="874" y="74"/>
                  <a:pt x="874" y="125"/>
                </a:cubicBezTo>
                <a:cubicBezTo>
                  <a:pt x="874" y="142"/>
                  <a:pt x="870" y="158"/>
                  <a:pt x="862" y="172"/>
                </a:cubicBezTo>
                <a:cubicBezTo>
                  <a:pt x="845" y="201"/>
                  <a:pt x="814" y="219"/>
                  <a:pt x="780" y="219"/>
                </a:cubicBezTo>
                <a:cubicBezTo>
                  <a:pt x="747" y="219"/>
                  <a:pt x="716" y="201"/>
                  <a:pt x="699" y="172"/>
                </a:cubicBezTo>
                <a:close/>
                <a:moveTo>
                  <a:pt x="191" y="570"/>
                </a:moveTo>
                <a:cubicBezTo>
                  <a:pt x="156" y="605"/>
                  <a:pt x="94" y="605"/>
                  <a:pt x="59" y="570"/>
                </a:cubicBezTo>
                <a:cubicBezTo>
                  <a:pt x="41" y="552"/>
                  <a:pt x="32" y="529"/>
                  <a:pt x="32" y="504"/>
                </a:cubicBezTo>
                <a:cubicBezTo>
                  <a:pt x="32" y="479"/>
                  <a:pt x="41" y="455"/>
                  <a:pt x="59" y="437"/>
                </a:cubicBezTo>
                <a:cubicBezTo>
                  <a:pt x="77" y="420"/>
                  <a:pt x="100" y="410"/>
                  <a:pt x="125" y="410"/>
                </a:cubicBezTo>
                <a:cubicBezTo>
                  <a:pt x="125" y="410"/>
                  <a:pt x="125" y="410"/>
                  <a:pt x="125" y="410"/>
                </a:cubicBezTo>
                <a:cubicBezTo>
                  <a:pt x="150" y="410"/>
                  <a:pt x="174" y="420"/>
                  <a:pt x="191" y="437"/>
                </a:cubicBezTo>
                <a:cubicBezTo>
                  <a:pt x="197" y="443"/>
                  <a:pt x="202" y="449"/>
                  <a:pt x="206" y="457"/>
                </a:cubicBezTo>
                <a:cubicBezTo>
                  <a:pt x="224" y="486"/>
                  <a:pt x="223" y="523"/>
                  <a:pt x="205" y="553"/>
                </a:cubicBezTo>
                <a:cubicBezTo>
                  <a:pt x="201" y="559"/>
                  <a:pt x="197" y="565"/>
                  <a:pt x="191" y="570"/>
                </a:cubicBezTo>
                <a:close/>
                <a:moveTo>
                  <a:pt x="206" y="1307"/>
                </a:moveTo>
                <a:cubicBezTo>
                  <a:pt x="206" y="1307"/>
                  <a:pt x="206" y="1307"/>
                  <a:pt x="206" y="1307"/>
                </a:cubicBezTo>
                <a:cubicBezTo>
                  <a:pt x="202" y="1314"/>
                  <a:pt x="197" y="1321"/>
                  <a:pt x="192" y="1326"/>
                </a:cubicBezTo>
                <a:cubicBezTo>
                  <a:pt x="155" y="1363"/>
                  <a:pt x="96" y="1363"/>
                  <a:pt x="59" y="1326"/>
                </a:cubicBezTo>
                <a:cubicBezTo>
                  <a:pt x="41" y="1309"/>
                  <a:pt x="32" y="1285"/>
                  <a:pt x="32" y="1260"/>
                </a:cubicBezTo>
                <a:cubicBezTo>
                  <a:pt x="32" y="1235"/>
                  <a:pt x="42" y="1212"/>
                  <a:pt x="59" y="1194"/>
                </a:cubicBezTo>
                <a:cubicBezTo>
                  <a:pt x="77" y="1176"/>
                  <a:pt x="100" y="1167"/>
                  <a:pt x="125" y="1167"/>
                </a:cubicBezTo>
                <a:cubicBezTo>
                  <a:pt x="150" y="1167"/>
                  <a:pt x="174" y="1176"/>
                  <a:pt x="192" y="1194"/>
                </a:cubicBezTo>
                <a:cubicBezTo>
                  <a:pt x="197" y="1200"/>
                  <a:pt x="202" y="1206"/>
                  <a:pt x="206" y="1213"/>
                </a:cubicBezTo>
                <a:cubicBezTo>
                  <a:pt x="223" y="1242"/>
                  <a:pt x="223" y="1278"/>
                  <a:pt x="206" y="1307"/>
                </a:cubicBezTo>
                <a:close/>
                <a:moveTo>
                  <a:pt x="862" y="1592"/>
                </a:moveTo>
                <a:cubicBezTo>
                  <a:pt x="870" y="1606"/>
                  <a:pt x="874" y="1622"/>
                  <a:pt x="874" y="1639"/>
                </a:cubicBezTo>
                <a:cubicBezTo>
                  <a:pt x="874" y="1690"/>
                  <a:pt x="832" y="1732"/>
                  <a:pt x="780" y="1732"/>
                </a:cubicBezTo>
                <a:cubicBezTo>
                  <a:pt x="729" y="1732"/>
                  <a:pt x="687" y="1690"/>
                  <a:pt x="687" y="1639"/>
                </a:cubicBezTo>
                <a:cubicBezTo>
                  <a:pt x="687" y="1622"/>
                  <a:pt x="691" y="1606"/>
                  <a:pt x="699" y="1592"/>
                </a:cubicBezTo>
                <a:cubicBezTo>
                  <a:pt x="716" y="1563"/>
                  <a:pt x="747" y="1545"/>
                  <a:pt x="780" y="1545"/>
                </a:cubicBezTo>
                <a:cubicBezTo>
                  <a:pt x="814" y="1545"/>
                  <a:pt x="845" y="1563"/>
                  <a:pt x="862" y="1592"/>
                </a:cubicBezTo>
                <a:close/>
                <a:moveTo>
                  <a:pt x="1155" y="1098"/>
                </a:moveTo>
                <a:cubicBezTo>
                  <a:pt x="780" y="1314"/>
                  <a:pt x="780" y="1314"/>
                  <a:pt x="780" y="1314"/>
                </a:cubicBezTo>
                <a:cubicBezTo>
                  <a:pt x="406" y="1098"/>
                  <a:pt x="406" y="1098"/>
                  <a:pt x="406" y="1098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780" y="449"/>
                  <a:pt x="780" y="449"/>
                  <a:pt x="780" y="449"/>
                </a:cubicBezTo>
                <a:cubicBezTo>
                  <a:pt x="1155" y="666"/>
                  <a:pt x="1155" y="666"/>
                  <a:pt x="1155" y="666"/>
                </a:cubicBezTo>
                <a:lnTo>
                  <a:pt x="1155" y="1098"/>
                </a:lnTo>
                <a:close/>
                <a:moveTo>
                  <a:pt x="1502" y="1326"/>
                </a:moveTo>
                <a:cubicBezTo>
                  <a:pt x="1465" y="1363"/>
                  <a:pt x="1406" y="1363"/>
                  <a:pt x="1369" y="1326"/>
                </a:cubicBezTo>
                <a:cubicBezTo>
                  <a:pt x="1364" y="1321"/>
                  <a:pt x="1359" y="1314"/>
                  <a:pt x="1355" y="1307"/>
                </a:cubicBezTo>
                <a:cubicBezTo>
                  <a:pt x="1338" y="1278"/>
                  <a:pt x="1338" y="1242"/>
                  <a:pt x="1355" y="1213"/>
                </a:cubicBezTo>
                <a:cubicBezTo>
                  <a:pt x="1359" y="1206"/>
                  <a:pt x="1364" y="1200"/>
                  <a:pt x="1369" y="1194"/>
                </a:cubicBezTo>
                <a:cubicBezTo>
                  <a:pt x="1387" y="1176"/>
                  <a:pt x="1411" y="1167"/>
                  <a:pt x="1436" y="1167"/>
                </a:cubicBezTo>
                <a:cubicBezTo>
                  <a:pt x="1461" y="1167"/>
                  <a:pt x="1484" y="1176"/>
                  <a:pt x="1502" y="1194"/>
                </a:cubicBezTo>
                <a:cubicBezTo>
                  <a:pt x="1519" y="1212"/>
                  <a:pt x="1529" y="1235"/>
                  <a:pt x="1529" y="1260"/>
                </a:cubicBezTo>
                <a:cubicBezTo>
                  <a:pt x="1529" y="1285"/>
                  <a:pt x="1519" y="1309"/>
                  <a:pt x="1502" y="1326"/>
                </a:cubicBezTo>
                <a:close/>
                <a:moveTo>
                  <a:pt x="596" y="776"/>
                </a:moveTo>
                <a:cubicBezTo>
                  <a:pt x="596" y="988"/>
                  <a:pt x="596" y="988"/>
                  <a:pt x="596" y="988"/>
                </a:cubicBezTo>
                <a:cubicBezTo>
                  <a:pt x="780" y="1094"/>
                  <a:pt x="780" y="1094"/>
                  <a:pt x="780" y="1094"/>
                </a:cubicBezTo>
                <a:cubicBezTo>
                  <a:pt x="965" y="988"/>
                  <a:pt x="965" y="988"/>
                  <a:pt x="965" y="988"/>
                </a:cubicBezTo>
                <a:cubicBezTo>
                  <a:pt x="965" y="776"/>
                  <a:pt x="965" y="776"/>
                  <a:pt x="965" y="776"/>
                </a:cubicBezTo>
                <a:cubicBezTo>
                  <a:pt x="780" y="669"/>
                  <a:pt x="780" y="669"/>
                  <a:pt x="780" y="669"/>
                </a:cubicBezTo>
                <a:lnTo>
                  <a:pt x="596" y="776"/>
                </a:lnTo>
                <a:close/>
                <a:moveTo>
                  <a:pt x="933" y="970"/>
                </a:moveTo>
                <a:cubicBezTo>
                  <a:pt x="780" y="1057"/>
                  <a:pt x="780" y="1057"/>
                  <a:pt x="780" y="1057"/>
                </a:cubicBezTo>
                <a:cubicBezTo>
                  <a:pt x="628" y="970"/>
                  <a:pt x="628" y="970"/>
                  <a:pt x="628" y="970"/>
                </a:cubicBezTo>
                <a:cubicBezTo>
                  <a:pt x="628" y="794"/>
                  <a:pt x="628" y="794"/>
                  <a:pt x="628" y="794"/>
                </a:cubicBezTo>
                <a:cubicBezTo>
                  <a:pt x="780" y="706"/>
                  <a:pt x="780" y="706"/>
                  <a:pt x="780" y="706"/>
                </a:cubicBezTo>
                <a:cubicBezTo>
                  <a:pt x="933" y="794"/>
                  <a:pt x="933" y="794"/>
                  <a:pt x="933" y="794"/>
                </a:cubicBezTo>
                <a:lnTo>
                  <a:pt x="933" y="9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9"/>
          <p:cNvSpPr>
            <a:spLocks noEditPoints="1"/>
          </p:cNvSpPr>
          <p:nvPr/>
        </p:nvSpPr>
        <p:spPr bwMode="auto">
          <a:xfrm>
            <a:off x="11548902" y="5129652"/>
            <a:ext cx="1302940" cy="1381714"/>
          </a:xfrm>
          <a:custGeom>
            <a:avLst/>
            <a:gdLst>
              <a:gd name="T0" fmla="*/ 1881 w 1881"/>
              <a:gd name="T1" fmla="*/ 595 h 1996"/>
              <a:gd name="T2" fmla="*/ 1755 w 1881"/>
              <a:gd name="T3" fmla="*/ 229 h 1996"/>
              <a:gd name="T4" fmla="*/ 1536 w 1881"/>
              <a:gd name="T5" fmla="*/ 91 h 1996"/>
              <a:gd name="T6" fmla="*/ 1356 w 1881"/>
              <a:gd name="T7" fmla="*/ 0 h 1996"/>
              <a:gd name="T8" fmla="*/ 1264 w 1881"/>
              <a:gd name="T9" fmla="*/ 229 h 1996"/>
              <a:gd name="T10" fmla="*/ 617 w 1881"/>
              <a:gd name="T11" fmla="*/ 91 h 1996"/>
              <a:gd name="T12" fmla="*/ 436 w 1881"/>
              <a:gd name="T13" fmla="*/ 0 h 1996"/>
              <a:gd name="T14" fmla="*/ 345 w 1881"/>
              <a:gd name="T15" fmla="*/ 229 h 1996"/>
              <a:gd name="T16" fmla="*/ 0 w 1881"/>
              <a:gd name="T17" fmla="*/ 356 h 1996"/>
              <a:gd name="T18" fmla="*/ 0 w 1881"/>
              <a:gd name="T19" fmla="*/ 595 h 1996"/>
              <a:gd name="T20" fmla="*/ 0 w 1881"/>
              <a:gd name="T21" fmla="*/ 1869 h 1996"/>
              <a:gd name="T22" fmla="*/ 1755 w 1881"/>
              <a:gd name="T23" fmla="*/ 1996 h 1996"/>
              <a:gd name="T24" fmla="*/ 1881 w 1881"/>
              <a:gd name="T25" fmla="*/ 596 h 1996"/>
              <a:gd name="T26" fmla="*/ 1307 w 1881"/>
              <a:gd name="T27" fmla="*/ 91 h 1996"/>
              <a:gd name="T28" fmla="*/ 1445 w 1881"/>
              <a:gd name="T29" fmla="*/ 42 h 1996"/>
              <a:gd name="T30" fmla="*/ 1494 w 1881"/>
              <a:gd name="T31" fmla="*/ 229 h 1996"/>
              <a:gd name="T32" fmla="*/ 1445 w 1881"/>
              <a:gd name="T33" fmla="*/ 459 h 1996"/>
              <a:gd name="T34" fmla="*/ 1307 w 1881"/>
              <a:gd name="T35" fmla="*/ 410 h 1996"/>
              <a:gd name="T36" fmla="*/ 1307 w 1881"/>
              <a:gd name="T37" fmla="*/ 91 h 1996"/>
              <a:gd name="T38" fmla="*/ 436 w 1881"/>
              <a:gd name="T39" fmla="*/ 42 h 1996"/>
              <a:gd name="T40" fmla="*/ 575 w 1881"/>
              <a:gd name="T41" fmla="*/ 91 h 1996"/>
              <a:gd name="T42" fmla="*/ 575 w 1881"/>
              <a:gd name="T43" fmla="*/ 410 h 1996"/>
              <a:gd name="T44" fmla="*/ 436 w 1881"/>
              <a:gd name="T45" fmla="*/ 459 h 1996"/>
              <a:gd name="T46" fmla="*/ 387 w 1881"/>
              <a:gd name="T47" fmla="*/ 229 h 1996"/>
              <a:gd name="T48" fmla="*/ 127 w 1881"/>
              <a:gd name="T49" fmla="*/ 272 h 1996"/>
              <a:gd name="T50" fmla="*/ 345 w 1881"/>
              <a:gd name="T51" fmla="*/ 410 h 1996"/>
              <a:gd name="T52" fmla="*/ 526 w 1881"/>
              <a:gd name="T53" fmla="*/ 502 h 1996"/>
              <a:gd name="T54" fmla="*/ 617 w 1881"/>
              <a:gd name="T55" fmla="*/ 272 h 1996"/>
              <a:gd name="T56" fmla="*/ 1264 w 1881"/>
              <a:gd name="T57" fmla="*/ 410 h 1996"/>
              <a:gd name="T58" fmla="*/ 1445 w 1881"/>
              <a:gd name="T59" fmla="*/ 502 h 1996"/>
              <a:gd name="T60" fmla="*/ 1536 w 1881"/>
              <a:gd name="T61" fmla="*/ 272 h 1996"/>
              <a:gd name="T62" fmla="*/ 1839 w 1881"/>
              <a:gd name="T63" fmla="*/ 356 h 1996"/>
              <a:gd name="T64" fmla="*/ 42 w 1881"/>
              <a:gd name="T65" fmla="*/ 574 h 1996"/>
              <a:gd name="T66" fmla="*/ 127 w 1881"/>
              <a:gd name="T67" fmla="*/ 272 h 1996"/>
              <a:gd name="T68" fmla="*/ 127 w 1881"/>
              <a:gd name="T69" fmla="*/ 1953 h 1996"/>
              <a:gd name="T70" fmla="*/ 42 w 1881"/>
              <a:gd name="T71" fmla="*/ 617 h 1996"/>
              <a:gd name="T72" fmla="*/ 1839 w 1881"/>
              <a:gd name="T73" fmla="*/ 1869 h 1996"/>
              <a:gd name="T74" fmla="*/ 1231 w 1881"/>
              <a:gd name="T75" fmla="*/ 1078 h 1996"/>
              <a:gd name="T76" fmla="*/ 907 w 1881"/>
              <a:gd name="T77" fmla="*/ 1531 h 1996"/>
              <a:gd name="T78" fmla="*/ 878 w 1881"/>
              <a:gd name="T79" fmla="*/ 1535 h 1996"/>
              <a:gd name="T80" fmla="*/ 660 w 1881"/>
              <a:gd name="T81" fmla="*/ 1353 h 1996"/>
              <a:gd name="T82" fmla="*/ 886 w 1881"/>
              <a:gd name="T83" fmla="*/ 1489 h 1996"/>
              <a:gd name="T84" fmla="*/ 1231 w 1881"/>
              <a:gd name="T85" fmla="*/ 1078 h 1996"/>
              <a:gd name="T86" fmla="*/ 460 w 1881"/>
              <a:gd name="T87" fmla="*/ 1285 h 1996"/>
              <a:gd name="T88" fmla="*/ 1421 w 1881"/>
              <a:gd name="T89" fmla="*/ 1285 h 1996"/>
              <a:gd name="T90" fmla="*/ 941 w 1881"/>
              <a:gd name="T91" fmla="*/ 1724 h 1996"/>
              <a:gd name="T92" fmla="*/ 941 w 1881"/>
              <a:gd name="T93" fmla="*/ 846 h 1996"/>
              <a:gd name="T94" fmla="*/ 941 w 1881"/>
              <a:gd name="T95" fmla="*/ 1724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81" h="1996">
                <a:moveTo>
                  <a:pt x="1881" y="595"/>
                </a:moveTo>
                <a:cubicBezTo>
                  <a:pt x="1881" y="595"/>
                  <a:pt x="1881" y="595"/>
                  <a:pt x="1881" y="595"/>
                </a:cubicBezTo>
                <a:cubicBezTo>
                  <a:pt x="1881" y="356"/>
                  <a:pt x="1881" y="356"/>
                  <a:pt x="1881" y="356"/>
                </a:cubicBezTo>
                <a:cubicBezTo>
                  <a:pt x="1881" y="286"/>
                  <a:pt x="1824" y="229"/>
                  <a:pt x="1755" y="229"/>
                </a:cubicBezTo>
                <a:cubicBezTo>
                  <a:pt x="1536" y="229"/>
                  <a:pt x="1536" y="229"/>
                  <a:pt x="1536" y="229"/>
                </a:cubicBezTo>
                <a:cubicBezTo>
                  <a:pt x="1536" y="91"/>
                  <a:pt x="1536" y="91"/>
                  <a:pt x="1536" y="91"/>
                </a:cubicBezTo>
                <a:cubicBezTo>
                  <a:pt x="1536" y="41"/>
                  <a:pt x="1495" y="0"/>
                  <a:pt x="1445" y="0"/>
                </a:cubicBezTo>
                <a:cubicBezTo>
                  <a:pt x="1356" y="0"/>
                  <a:pt x="1356" y="0"/>
                  <a:pt x="1356" y="0"/>
                </a:cubicBezTo>
                <a:cubicBezTo>
                  <a:pt x="1305" y="0"/>
                  <a:pt x="1264" y="41"/>
                  <a:pt x="1264" y="91"/>
                </a:cubicBezTo>
                <a:cubicBezTo>
                  <a:pt x="1264" y="229"/>
                  <a:pt x="1264" y="229"/>
                  <a:pt x="1264" y="229"/>
                </a:cubicBezTo>
                <a:cubicBezTo>
                  <a:pt x="617" y="229"/>
                  <a:pt x="617" y="229"/>
                  <a:pt x="617" y="229"/>
                </a:cubicBezTo>
                <a:cubicBezTo>
                  <a:pt x="617" y="91"/>
                  <a:pt x="617" y="91"/>
                  <a:pt x="617" y="91"/>
                </a:cubicBezTo>
                <a:cubicBezTo>
                  <a:pt x="617" y="41"/>
                  <a:pt x="576" y="0"/>
                  <a:pt x="526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386" y="0"/>
                  <a:pt x="345" y="41"/>
                  <a:pt x="345" y="91"/>
                </a:cubicBezTo>
                <a:cubicBezTo>
                  <a:pt x="345" y="229"/>
                  <a:pt x="345" y="229"/>
                  <a:pt x="345" y="229"/>
                </a:cubicBezTo>
                <a:cubicBezTo>
                  <a:pt x="127" y="229"/>
                  <a:pt x="127" y="229"/>
                  <a:pt x="127" y="229"/>
                </a:cubicBezTo>
                <a:cubicBezTo>
                  <a:pt x="57" y="229"/>
                  <a:pt x="0" y="286"/>
                  <a:pt x="0" y="356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596"/>
                  <a:pt x="0" y="596"/>
                  <a:pt x="0" y="596"/>
                </a:cubicBezTo>
                <a:cubicBezTo>
                  <a:pt x="0" y="1869"/>
                  <a:pt x="0" y="1869"/>
                  <a:pt x="0" y="1869"/>
                </a:cubicBezTo>
                <a:cubicBezTo>
                  <a:pt x="0" y="1939"/>
                  <a:pt x="57" y="1996"/>
                  <a:pt x="127" y="1996"/>
                </a:cubicBezTo>
                <a:cubicBezTo>
                  <a:pt x="1755" y="1996"/>
                  <a:pt x="1755" y="1996"/>
                  <a:pt x="1755" y="1996"/>
                </a:cubicBezTo>
                <a:cubicBezTo>
                  <a:pt x="1824" y="1996"/>
                  <a:pt x="1881" y="1939"/>
                  <a:pt x="1881" y="1869"/>
                </a:cubicBezTo>
                <a:cubicBezTo>
                  <a:pt x="1881" y="596"/>
                  <a:pt x="1881" y="596"/>
                  <a:pt x="1881" y="596"/>
                </a:cubicBezTo>
                <a:cubicBezTo>
                  <a:pt x="1881" y="596"/>
                  <a:pt x="1881" y="596"/>
                  <a:pt x="1881" y="595"/>
                </a:cubicBezTo>
                <a:close/>
                <a:moveTo>
                  <a:pt x="1307" y="91"/>
                </a:moveTo>
                <a:cubicBezTo>
                  <a:pt x="1307" y="64"/>
                  <a:pt x="1328" y="42"/>
                  <a:pt x="1356" y="42"/>
                </a:cubicBezTo>
                <a:cubicBezTo>
                  <a:pt x="1445" y="42"/>
                  <a:pt x="1445" y="42"/>
                  <a:pt x="1445" y="42"/>
                </a:cubicBezTo>
                <a:cubicBezTo>
                  <a:pt x="1472" y="42"/>
                  <a:pt x="1494" y="64"/>
                  <a:pt x="1494" y="91"/>
                </a:cubicBezTo>
                <a:cubicBezTo>
                  <a:pt x="1494" y="229"/>
                  <a:pt x="1494" y="229"/>
                  <a:pt x="1494" y="229"/>
                </a:cubicBezTo>
                <a:cubicBezTo>
                  <a:pt x="1494" y="410"/>
                  <a:pt x="1494" y="410"/>
                  <a:pt x="1494" y="410"/>
                </a:cubicBezTo>
                <a:cubicBezTo>
                  <a:pt x="1494" y="437"/>
                  <a:pt x="1472" y="459"/>
                  <a:pt x="1445" y="459"/>
                </a:cubicBezTo>
                <a:cubicBezTo>
                  <a:pt x="1356" y="459"/>
                  <a:pt x="1356" y="459"/>
                  <a:pt x="1356" y="459"/>
                </a:cubicBezTo>
                <a:cubicBezTo>
                  <a:pt x="1329" y="459"/>
                  <a:pt x="1307" y="437"/>
                  <a:pt x="1307" y="410"/>
                </a:cubicBezTo>
                <a:cubicBezTo>
                  <a:pt x="1307" y="229"/>
                  <a:pt x="1307" y="229"/>
                  <a:pt x="1307" y="229"/>
                </a:cubicBezTo>
                <a:lnTo>
                  <a:pt x="1307" y="91"/>
                </a:lnTo>
                <a:close/>
                <a:moveTo>
                  <a:pt x="387" y="91"/>
                </a:moveTo>
                <a:cubicBezTo>
                  <a:pt x="387" y="64"/>
                  <a:pt x="409" y="42"/>
                  <a:pt x="436" y="42"/>
                </a:cubicBezTo>
                <a:cubicBezTo>
                  <a:pt x="526" y="42"/>
                  <a:pt x="526" y="42"/>
                  <a:pt x="526" y="42"/>
                </a:cubicBezTo>
                <a:cubicBezTo>
                  <a:pt x="553" y="42"/>
                  <a:pt x="575" y="64"/>
                  <a:pt x="575" y="91"/>
                </a:cubicBezTo>
                <a:cubicBezTo>
                  <a:pt x="575" y="229"/>
                  <a:pt x="575" y="229"/>
                  <a:pt x="575" y="229"/>
                </a:cubicBezTo>
                <a:cubicBezTo>
                  <a:pt x="575" y="410"/>
                  <a:pt x="575" y="410"/>
                  <a:pt x="575" y="410"/>
                </a:cubicBezTo>
                <a:cubicBezTo>
                  <a:pt x="575" y="437"/>
                  <a:pt x="553" y="459"/>
                  <a:pt x="526" y="459"/>
                </a:cubicBezTo>
                <a:cubicBezTo>
                  <a:pt x="436" y="459"/>
                  <a:pt x="436" y="459"/>
                  <a:pt x="436" y="459"/>
                </a:cubicBezTo>
                <a:cubicBezTo>
                  <a:pt x="409" y="459"/>
                  <a:pt x="387" y="437"/>
                  <a:pt x="387" y="410"/>
                </a:cubicBezTo>
                <a:cubicBezTo>
                  <a:pt x="387" y="229"/>
                  <a:pt x="387" y="229"/>
                  <a:pt x="387" y="229"/>
                </a:cubicBezTo>
                <a:lnTo>
                  <a:pt x="387" y="91"/>
                </a:lnTo>
                <a:close/>
                <a:moveTo>
                  <a:pt x="127" y="272"/>
                </a:moveTo>
                <a:cubicBezTo>
                  <a:pt x="345" y="272"/>
                  <a:pt x="345" y="272"/>
                  <a:pt x="345" y="272"/>
                </a:cubicBezTo>
                <a:cubicBezTo>
                  <a:pt x="345" y="410"/>
                  <a:pt x="345" y="410"/>
                  <a:pt x="345" y="410"/>
                </a:cubicBezTo>
                <a:cubicBezTo>
                  <a:pt x="345" y="461"/>
                  <a:pt x="386" y="502"/>
                  <a:pt x="436" y="502"/>
                </a:cubicBezTo>
                <a:cubicBezTo>
                  <a:pt x="526" y="502"/>
                  <a:pt x="526" y="502"/>
                  <a:pt x="526" y="502"/>
                </a:cubicBezTo>
                <a:cubicBezTo>
                  <a:pt x="576" y="502"/>
                  <a:pt x="617" y="461"/>
                  <a:pt x="617" y="410"/>
                </a:cubicBezTo>
                <a:cubicBezTo>
                  <a:pt x="617" y="272"/>
                  <a:pt x="617" y="272"/>
                  <a:pt x="617" y="272"/>
                </a:cubicBezTo>
                <a:cubicBezTo>
                  <a:pt x="1264" y="272"/>
                  <a:pt x="1264" y="272"/>
                  <a:pt x="1264" y="272"/>
                </a:cubicBezTo>
                <a:cubicBezTo>
                  <a:pt x="1264" y="410"/>
                  <a:pt x="1264" y="410"/>
                  <a:pt x="1264" y="410"/>
                </a:cubicBezTo>
                <a:cubicBezTo>
                  <a:pt x="1264" y="461"/>
                  <a:pt x="1305" y="502"/>
                  <a:pt x="1356" y="502"/>
                </a:cubicBezTo>
                <a:cubicBezTo>
                  <a:pt x="1445" y="502"/>
                  <a:pt x="1445" y="502"/>
                  <a:pt x="1445" y="502"/>
                </a:cubicBezTo>
                <a:cubicBezTo>
                  <a:pt x="1495" y="502"/>
                  <a:pt x="1536" y="461"/>
                  <a:pt x="1536" y="410"/>
                </a:cubicBezTo>
                <a:cubicBezTo>
                  <a:pt x="1536" y="272"/>
                  <a:pt x="1536" y="272"/>
                  <a:pt x="1536" y="272"/>
                </a:cubicBezTo>
                <a:cubicBezTo>
                  <a:pt x="1755" y="272"/>
                  <a:pt x="1755" y="272"/>
                  <a:pt x="1755" y="272"/>
                </a:cubicBezTo>
                <a:cubicBezTo>
                  <a:pt x="1801" y="272"/>
                  <a:pt x="1839" y="309"/>
                  <a:pt x="1839" y="356"/>
                </a:cubicBezTo>
                <a:cubicBezTo>
                  <a:pt x="1839" y="574"/>
                  <a:pt x="1839" y="574"/>
                  <a:pt x="1839" y="574"/>
                </a:cubicBezTo>
                <a:cubicBezTo>
                  <a:pt x="42" y="574"/>
                  <a:pt x="42" y="574"/>
                  <a:pt x="42" y="574"/>
                </a:cubicBezTo>
                <a:cubicBezTo>
                  <a:pt x="42" y="356"/>
                  <a:pt x="42" y="356"/>
                  <a:pt x="42" y="356"/>
                </a:cubicBezTo>
                <a:cubicBezTo>
                  <a:pt x="42" y="309"/>
                  <a:pt x="80" y="272"/>
                  <a:pt x="127" y="272"/>
                </a:cubicBezTo>
                <a:close/>
                <a:moveTo>
                  <a:pt x="1755" y="1953"/>
                </a:moveTo>
                <a:cubicBezTo>
                  <a:pt x="127" y="1953"/>
                  <a:pt x="127" y="1953"/>
                  <a:pt x="127" y="1953"/>
                </a:cubicBezTo>
                <a:cubicBezTo>
                  <a:pt x="80" y="1953"/>
                  <a:pt x="42" y="1916"/>
                  <a:pt x="42" y="1869"/>
                </a:cubicBezTo>
                <a:cubicBezTo>
                  <a:pt x="42" y="617"/>
                  <a:pt x="42" y="617"/>
                  <a:pt x="42" y="617"/>
                </a:cubicBezTo>
                <a:cubicBezTo>
                  <a:pt x="1839" y="617"/>
                  <a:pt x="1839" y="617"/>
                  <a:pt x="1839" y="617"/>
                </a:cubicBezTo>
                <a:cubicBezTo>
                  <a:pt x="1839" y="1869"/>
                  <a:pt x="1839" y="1869"/>
                  <a:pt x="1839" y="1869"/>
                </a:cubicBezTo>
                <a:cubicBezTo>
                  <a:pt x="1839" y="1916"/>
                  <a:pt x="1801" y="1953"/>
                  <a:pt x="1755" y="1953"/>
                </a:cubicBezTo>
                <a:close/>
                <a:moveTo>
                  <a:pt x="1231" y="1078"/>
                </a:moveTo>
                <a:cubicBezTo>
                  <a:pt x="1240" y="1085"/>
                  <a:pt x="1242" y="1098"/>
                  <a:pt x="1235" y="1107"/>
                </a:cubicBezTo>
                <a:cubicBezTo>
                  <a:pt x="907" y="1531"/>
                  <a:pt x="907" y="1531"/>
                  <a:pt x="907" y="1531"/>
                </a:cubicBezTo>
                <a:cubicBezTo>
                  <a:pt x="903" y="1536"/>
                  <a:pt x="897" y="1539"/>
                  <a:pt x="890" y="1539"/>
                </a:cubicBezTo>
                <a:cubicBezTo>
                  <a:pt x="886" y="1539"/>
                  <a:pt x="882" y="1537"/>
                  <a:pt x="878" y="1535"/>
                </a:cubicBezTo>
                <a:cubicBezTo>
                  <a:pt x="664" y="1382"/>
                  <a:pt x="664" y="1382"/>
                  <a:pt x="664" y="1382"/>
                </a:cubicBezTo>
                <a:cubicBezTo>
                  <a:pt x="655" y="1376"/>
                  <a:pt x="653" y="1363"/>
                  <a:pt x="660" y="1353"/>
                </a:cubicBezTo>
                <a:cubicBezTo>
                  <a:pt x="666" y="1344"/>
                  <a:pt x="679" y="1341"/>
                  <a:pt x="689" y="1348"/>
                </a:cubicBezTo>
                <a:cubicBezTo>
                  <a:pt x="886" y="1489"/>
                  <a:pt x="886" y="1489"/>
                  <a:pt x="886" y="1489"/>
                </a:cubicBezTo>
                <a:cubicBezTo>
                  <a:pt x="1202" y="1081"/>
                  <a:pt x="1202" y="1081"/>
                  <a:pt x="1202" y="1081"/>
                </a:cubicBezTo>
                <a:cubicBezTo>
                  <a:pt x="1209" y="1072"/>
                  <a:pt x="1222" y="1070"/>
                  <a:pt x="1231" y="1078"/>
                </a:cubicBezTo>
                <a:close/>
                <a:moveTo>
                  <a:pt x="941" y="804"/>
                </a:moveTo>
                <a:cubicBezTo>
                  <a:pt x="676" y="804"/>
                  <a:pt x="460" y="1020"/>
                  <a:pt x="460" y="1285"/>
                </a:cubicBezTo>
                <a:cubicBezTo>
                  <a:pt x="460" y="1550"/>
                  <a:pt x="676" y="1766"/>
                  <a:pt x="941" y="1766"/>
                </a:cubicBezTo>
                <a:cubicBezTo>
                  <a:pt x="1206" y="1766"/>
                  <a:pt x="1421" y="1550"/>
                  <a:pt x="1421" y="1285"/>
                </a:cubicBezTo>
                <a:cubicBezTo>
                  <a:pt x="1421" y="1020"/>
                  <a:pt x="1206" y="804"/>
                  <a:pt x="941" y="804"/>
                </a:cubicBezTo>
                <a:close/>
                <a:moveTo>
                  <a:pt x="941" y="1724"/>
                </a:moveTo>
                <a:cubicBezTo>
                  <a:pt x="699" y="1724"/>
                  <a:pt x="502" y="1527"/>
                  <a:pt x="502" y="1285"/>
                </a:cubicBezTo>
                <a:cubicBezTo>
                  <a:pt x="502" y="1043"/>
                  <a:pt x="699" y="846"/>
                  <a:pt x="941" y="846"/>
                </a:cubicBezTo>
                <a:cubicBezTo>
                  <a:pt x="1183" y="846"/>
                  <a:pt x="1379" y="1043"/>
                  <a:pt x="1379" y="1285"/>
                </a:cubicBezTo>
                <a:cubicBezTo>
                  <a:pt x="1379" y="1527"/>
                  <a:pt x="1183" y="1724"/>
                  <a:pt x="941" y="17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"/>
          <p:cNvSpPr>
            <a:spLocks noEditPoints="1"/>
          </p:cNvSpPr>
          <p:nvPr/>
        </p:nvSpPr>
        <p:spPr bwMode="auto">
          <a:xfrm>
            <a:off x="7685948" y="4932190"/>
            <a:ext cx="1303918" cy="1776638"/>
          </a:xfrm>
          <a:custGeom>
            <a:avLst/>
            <a:gdLst>
              <a:gd name="T0" fmla="*/ 548 w 1466"/>
              <a:gd name="T1" fmla="*/ 514 h 2000"/>
              <a:gd name="T2" fmla="*/ 458 w 1466"/>
              <a:gd name="T3" fmla="*/ 834 h 2000"/>
              <a:gd name="T4" fmla="*/ 777 w 1466"/>
              <a:gd name="T5" fmla="*/ 924 h 2000"/>
              <a:gd name="T6" fmla="*/ 868 w 1466"/>
              <a:gd name="T7" fmla="*/ 605 h 2000"/>
              <a:gd name="T8" fmla="*/ 608 w 1466"/>
              <a:gd name="T9" fmla="*/ 911 h 2000"/>
              <a:gd name="T10" fmla="*/ 471 w 1466"/>
              <a:gd name="T11" fmla="*/ 665 h 2000"/>
              <a:gd name="T12" fmla="*/ 717 w 1466"/>
              <a:gd name="T13" fmla="*/ 527 h 2000"/>
              <a:gd name="T14" fmla="*/ 855 w 1466"/>
              <a:gd name="T15" fmla="*/ 774 h 2000"/>
              <a:gd name="T16" fmla="*/ 985 w 1466"/>
              <a:gd name="T17" fmla="*/ 537 h 2000"/>
              <a:gd name="T18" fmla="*/ 845 w 1466"/>
              <a:gd name="T19" fmla="*/ 397 h 2000"/>
              <a:gd name="T20" fmla="*/ 711 w 1466"/>
              <a:gd name="T21" fmla="*/ 267 h 2000"/>
              <a:gd name="T22" fmla="*/ 482 w 1466"/>
              <a:gd name="T23" fmla="*/ 396 h 2000"/>
              <a:gd name="T24" fmla="*/ 294 w 1466"/>
              <a:gd name="T25" fmla="*/ 470 h 2000"/>
              <a:gd name="T26" fmla="*/ 306 w 1466"/>
              <a:gd name="T27" fmla="*/ 620 h 2000"/>
              <a:gd name="T28" fmla="*/ 306 w 1466"/>
              <a:gd name="T29" fmla="*/ 818 h 2000"/>
              <a:gd name="T30" fmla="*/ 294 w 1466"/>
              <a:gd name="T31" fmla="*/ 969 h 2000"/>
              <a:gd name="T32" fmla="*/ 482 w 1466"/>
              <a:gd name="T33" fmla="*/ 1043 h 2000"/>
              <a:gd name="T34" fmla="*/ 711 w 1466"/>
              <a:gd name="T35" fmla="*/ 1171 h 2000"/>
              <a:gd name="T36" fmla="*/ 845 w 1466"/>
              <a:gd name="T37" fmla="*/ 1042 h 2000"/>
              <a:gd name="T38" fmla="*/ 985 w 1466"/>
              <a:gd name="T39" fmla="*/ 902 h 2000"/>
              <a:gd name="T40" fmla="*/ 1115 w 1466"/>
              <a:gd name="T41" fmla="*/ 767 h 2000"/>
              <a:gd name="T42" fmla="*/ 1006 w 1466"/>
              <a:gd name="T43" fmla="*/ 783 h 2000"/>
              <a:gd name="T44" fmla="*/ 950 w 1466"/>
              <a:gd name="T45" fmla="*/ 892 h 2000"/>
              <a:gd name="T46" fmla="*/ 901 w 1466"/>
              <a:gd name="T47" fmla="*/ 1048 h 2000"/>
              <a:gd name="T48" fmla="*/ 740 w 1466"/>
              <a:gd name="T49" fmla="*/ 1045 h 2000"/>
              <a:gd name="T50" fmla="*/ 599 w 1466"/>
              <a:gd name="T51" fmla="*/ 1120 h 2000"/>
              <a:gd name="T52" fmla="*/ 499 w 1466"/>
              <a:gd name="T53" fmla="*/ 1012 h 2000"/>
              <a:gd name="T54" fmla="*/ 334 w 1466"/>
              <a:gd name="T55" fmla="*/ 980 h 2000"/>
              <a:gd name="T56" fmla="*/ 376 w 1466"/>
              <a:gd name="T57" fmla="*/ 892 h 2000"/>
              <a:gd name="T58" fmla="*/ 262 w 1466"/>
              <a:gd name="T59" fmla="*/ 783 h 2000"/>
              <a:gd name="T60" fmla="*/ 338 w 1466"/>
              <a:gd name="T61" fmla="*/ 638 h 2000"/>
              <a:gd name="T62" fmla="*/ 334 w 1466"/>
              <a:gd name="T63" fmla="*/ 481 h 2000"/>
              <a:gd name="T64" fmla="*/ 465 w 1466"/>
              <a:gd name="T65" fmla="*/ 431 h 2000"/>
              <a:gd name="T66" fmla="*/ 585 w 1466"/>
              <a:gd name="T67" fmla="*/ 393 h 2000"/>
              <a:gd name="T68" fmla="*/ 727 w 1466"/>
              <a:gd name="T69" fmla="*/ 318 h 2000"/>
              <a:gd name="T70" fmla="*/ 826 w 1466"/>
              <a:gd name="T71" fmla="*/ 426 h 2000"/>
              <a:gd name="T72" fmla="*/ 992 w 1466"/>
              <a:gd name="T73" fmla="*/ 459 h 2000"/>
              <a:gd name="T74" fmla="*/ 955 w 1466"/>
              <a:gd name="T75" fmla="*/ 556 h 2000"/>
              <a:gd name="T76" fmla="*/ 1079 w 1466"/>
              <a:gd name="T77" fmla="*/ 671 h 2000"/>
              <a:gd name="T78" fmla="*/ 1235 w 1466"/>
              <a:gd name="T79" fmla="*/ 610 h 2000"/>
              <a:gd name="T80" fmla="*/ 918 w 1466"/>
              <a:gd name="T81" fmla="*/ 50 h 2000"/>
              <a:gd name="T82" fmla="*/ 134 w 1466"/>
              <a:gd name="T83" fmla="*/ 1329 h 2000"/>
              <a:gd name="T84" fmla="*/ 958 w 1466"/>
              <a:gd name="T85" fmla="*/ 1696 h 2000"/>
              <a:gd name="T86" fmla="*/ 1283 w 1466"/>
              <a:gd name="T87" fmla="*/ 1319 h 2000"/>
              <a:gd name="T88" fmla="*/ 1335 w 1466"/>
              <a:gd name="T89" fmla="*/ 1165 h 2000"/>
              <a:gd name="T90" fmla="*/ 1329 w 1466"/>
              <a:gd name="T91" fmla="*/ 1019 h 2000"/>
              <a:gd name="T92" fmla="*/ 1378 w 1466"/>
              <a:gd name="T93" fmla="*/ 978 h 2000"/>
              <a:gd name="T94" fmla="*/ 1313 w 1466"/>
              <a:gd name="T95" fmla="*/ 1137 h 2000"/>
              <a:gd name="T96" fmla="*/ 1305 w 1466"/>
              <a:gd name="T97" fmla="*/ 1204 h 2000"/>
              <a:gd name="T98" fmla="*/ 1129 w 1466"/>
              <a:gd name="T99" fmla="*/ 1539 h 2000"/>
              <a:gd name="T100" fmla="*/ 168 w 1466"/>
              <a:gd name="T101" fmla="*/ 1475 h 2000"/>
              <a:gd name="T102" fmla="*/ 567 w 1466"/>
              <a:gd name="T103" fmla="*/ 41 h 2000"/>
              <a:gd name="T104" fmla="*/ 1127 w 1466"/>
              <a:gd name="T105" fmla="*/ 319 h 2000"/>
              <a:gd name="T106" fmla="*/ 1414 w 1466"/>
              <a:gd name="T107" fmla="*/ 886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66" h="2000">
                <a:moveTo>
                  <a:pt x="868" y="605"/>
                </a:moveTo>
                <a:cubicBezTo>
                  <a:pt x="846" y="567"/>
                  <a:pt x="815" y="535"/>
                  <a:pt x="777" y="514"/>
                </a:cubicBezTo>
                <a:cubicBezTo>
                  <a:pt x="761" y="505"/>
                  <a:pt x="744" y="498"/>
                  <a:pt x="727" y="494"/>
                </a:cubicBezTo>
                <a:cubicBezTo>
                  <a:pt x="685" y="482"/>
                  <a:pt x="640" y="482"/>
                  <a:pt x="599" y="493"/>
                </a:cubicBezTo>
                <a:cubicBezTo>
                  <a:pt x="581" y="498"/>
                  <a:pt x="565" y="505"/>
                  <a:pt x="548" y="514"/>
                </a:cubicBezTo>
                <a:cubicBezTo>
                  <a:pt x="510" y="536"/>
                  <a:pt x="479" y="567"/>
                  <a:pt x="458" y="605"/>
                </a:cubicBezTo>
                <a:cubicBezTo>
                  <a:pt x="449" y="621"/>
                  <a:pt x="442" y="638"/>
                  <a:pt x="437" y="655"/>
                </a:cubicBezTo>
                <a:cubicBezTo>
                  <a:pt x="431" y="676"/>
                  <a:pt x="428" y="697"/>
                  <a:pt x="428" y="719"/>
                </a:cubicBezTo>
                <a:cubicBezTo>
                  <a:pt x="428" y="741"/>
                  <a:pt x="431" y="763"/>
                  <a:pt x="437" y="783"/>
                </a:cubicBezTo>
                <a:cubicBezTo>
                  <a:pt x="442" y="800"/>
                  <a:pt x="449" y="817"/>
                  <a:pt x="458" y="834"/>
                </a:cubicBezTo>
                <a:cubicBezTo>
                  <a:pt x="479" y="872"/>
                  <a:pt x="510" y="903"/>
                  <a:pt x="548" y="924"/>
                </a:cubicBezTo>
                <a:cubicBezTo>
                  <a:pt x="565" y="933"/>
                  <a:pt x="582" y="940"/>
                  <a:pt x="599" y="945"/>
                </a:cubicBezTo>
                <a:cubicBezTo>
                  <a:pt x="619" y="951"/>
                  <a:pt x="641" y="954"/>
                  <a:pt x="663" y="954"/>
                </a:cubicBezTo>
                <a:cubicBezTo>
                  <a:pt x="685" y="954"/>
                  <a:pt x="706" y="951"/>
                  <a:pt x="727" y="945"/>
                </a:cubicBezTo>
                <a:cubicBezTo>
                  <a:pt x="744" y="940"/>
                  <a:pt x="761" y="933"/>
                  <a:pt x="777" y="924"/>
                </a:cubicBezTo>
                <a:cubicBezTo>
                  <a:pt x="815" y="903"/>
                  <a:pt x="846" y="872"/>
                  <a:pt x="868" y="834"/>
                </a:cubicBezTo>
                <a:cubicBezTo>
                  <a:pt x="877" y="817"/>
                  <a:pt x="884" y="800"/>
                  <a:pt x="888" y="783"/>
                </a:cubicBezTo>
                <a:cubicBezTo>
                  <a:pt x="894" y="763"/>
                  <a:pt x="897" y="741"/>
                  <a:pt x="897" y="719"/>
                </a:cubicBezTo>
                <a:cubicBezTo>
                  <a:pt x="897" y="697"/>
                  <a:pt x="894" y="676"/>
                  <a:pt x="888" y="655"/>
                </a:cubicBezTo>
                <a:cubicBezTo>
                  <a:pt x="884" y="638"/>
                  <a:pt x="877" y="621"/>
                  <a:pt x="868" y="605"/>
                </a:cubicBezTo>
                <a:close/>
                <a:moveTo>
                  <a:pt x="855" y="774"/>
                </a:moveTo>
                <a:cubicBezTo>
                  <a:pt x="851" y="788"/>
                  <a:pt x="845" y="803"/>
                  <a:pt x="837" y="817"/>
                </a:cubicBezTo>
                <a:cubicBezTo>
                  <a:pt x="819" y="849"/>
                  <a:pt x="792" y="876"/>
                  <a:pt x="760" y="894"/>
                </a:cubicBezTo>
                <a:cubicBezTo>
                  <a:pt x="746" y="901"/>
                  <a:pt x="732" y="907"/>
                  <a:pt x="717" y="911"/>
                </a:cubicBezTo>
                <a:cubicBezTo>
                  <a:pt x="682" y="921"/>
                  <a:pt x="644" y="921"/>
                  <a:pt x="608" y="911"/>
                </a:cubicBezTo>
                <a:cubicBezTo>
                  <a:pt x="594" y="907"/>
                  <a:pt x="579" y="901"/>
                  <a:pt x="565" y="894"/>
                </a:cubicBezTo>
                <a:cubicBezTo>
                  <a:pt x="533" y="875"/>
                  <a:pt x="506" y="849"/>
                  <a:pt x="488" y="816"/>
                </a:cubicBezTo>
                <a:cubicBezTo>
                  <a:pt x="481" y="803"/>
                  <a:pt x="475" y="788"/>
                  <a:pt x="471" y="774"/>
                </a:cubicBezTo>
                <a:cubicBezTo>
                  <a:pt x="466" y="756"/>
                  <a:pt x="463" y="738"/>
                  <a:pt x="463" y="719"/>
                </a:cubicBezTo>
                <a:cubicBezTo>
                  <a:pt x="463" y="701"/>
                  <a:pt x="466" y="682"/>
                  <a:pt x="471" y="665"/>
                </a:cubicBezTo>
                <a:cubicBezTo>
                  <a:pt x="475" y="650"/>
                  <a:pt x="481" y="636"/>
                  <a:pt x="488" y="622"/>
                </a:cubicBezTo>
                <a:cubicBezTo>
                  <a:pt x="506" y="590"/>
                  <a:pt x="533" y="563"/>
                  <a:pt x="565" y="545"/>
                </a:cubicBezTo>
                <a:cubicBezTo>
                  <a:pt x="579" y="537"/>
                  <a:pt x="594" y="531"/>
                  <a:pt x="608" y="527"/>
                </a:cubicBezTo>
                <a:cubicBezTo>
                  <a:pt x="626" y="522"/>
                  <a:pt x="644" y="520"/>
                  <a:pt x="663" y="520"/>
                </a:cubicBezTo>
                <a:cubicBezTo>
                  <a:pt x="681" y="520"/>
                  <a:pt x="700" y="522"/>
                  <a:pt x="717" y="527"/>
                </a:cubicBezTo>
                <a:cubicBezTo>
                  <a:pt x="732" y="531"/>
                  <a:pt x="746" y="537"/>
                  <a:pt x="760" y="545"/>
                </a:cubicBezTo>
                <a:cubicBezTo>
                  <a:pt x="792" y="563"/>
                  <a:pt x="819" y="590"/>
                  <a:pt x="837" y="622"/>
                </a:cubicBezTo>
                <a:cubicBezTo>
                  <a:pt x="845" y="636"/>
                  <a:pt x="851" y="650"/>
                  <a:pt x="855" y="665"/>
                </a:cubicBezTo>
                <a:cubicBezTo>
                  <a:pt x="860" y="682"/>
                  <a:pt x="862" y="701"/>
                  <a:pt x="862" y="719"/>
                </a:cubicBezTo>
                <a:cubicBezTo>
                  <a:pt x="862" y="738"/>
                  <a:pt x="860" y="756"/>
                  <a:pt x="855" y="774"/>
                </a:cubicBezTo>
                <a:close/>
                <a:moveTo>
                  <a:pt x="1064" y="620"/>
                </a:moveTo>
                <a:cubicBezTo>
                  <a:pt x="1019" y="620"/>
                  <a:pt x="1019" y="620"/>
                  <a:pt x="1019" y="620"/>
                </a:cubicBezTo>
                <a:cubicBezTo>
                  <a:pt x="1019" y="620"/>
                  <a:pt x="1019" y="619"/>
                  <a:pt x="1019" y="618"/>
                </a:cubicBezTo>
                <a:cubicBezTo>
                  <a:pt x="1011" y="591"/>
                  <a:pt x="1000" y="564"/>
                  <a:pt x="986" y="539"/>
                </a:cubicBezTo>
                <a:cubicBezTo>
                  <a:pt x="986" y="538"/>
                  <a:pt x="986" y="537"/>
                  <a:pt x="985" y="537"/>
                </a:cubicBezTo>
                <a:cubicBezTo>
                  <a:pt x="1016" y="506"/>
                  <a:pt x="1016" y="506"/>
                  <a:pt x="1016" y="506"/>
                </a:cubicBezTo>
                <a:cubicBezTo>
                  <a:pt x="1036" y="486"/>
                  <a:pt x="1036" y="454"/>
                  <a:pt x="1016" y="434"/>
                </a:cubicBezTo>
                <a:cubicBezTo>
                  <a:pt x="948" y="366"/>
                  <a:pt x="948" y="366"/>
                  <a:pt x="948" y="366"/>
                </a:cubicBezTo>
                <a:cubicBezTo>
                  <a:pt x="928" y="346"/>
                  <a:pt x="896" y="346"/>
                  <a:pt x="876" y="366"/>
                </a:cubicBezTo>
                <a:cubicBezTo>
                  <a:pt x="845" y="397"/>
                  <a:pt x="845" y="397"/>
                  <a:pt x="845" y="397"/>
                </a:cubicBezTo>
                <a:cubicBezTo>
                  <a:pt x="844" y="396"/>
                  <a:pt x="844" y="396"/>
                  <a:pt x="843" y="396"/>
                </a:cubicBezTo>
                <a:cubicBezTo>
                  <a:pt x="817" y="381"/>
                  <a:pt x="791" y="370"/>
                  <a:pt x="764" y="363"/>
                </a:cubicBezTo>
                <a:cubicBezTo>
                  <a:pt x="763" y="363"/>
                  <a:pt x="762" y="363"/>
                  <a:pt x="762" y="362"/>
                </a:cubicBezTo>
                <a:cubicBezTo>
                  <a:pt x="762" y="318"/>
                  <a:pt x="762" y="318"/>
                  <a:pt x="762" y="318"/>
                </a:cubicBezTo>
                <a:cubicBezTo>
                  <a:pt x="762" y="290"/>
                  <a:pt x="739" y="267"/>
                  <a:pt x="711" y="267"/>
                </a:cubicBezTo>
                <a:cubicBezTo>
                  <a:pt x="614" y="267"/>
                  <a:pt x="614" y="267"/>
                  <a:pt x="614" y="267"/>
                </a:cubicBezTo>
                <a:cubicBezTo>
                  <a:pt x="587" y="267"/>
                  <a:pt x="564" y="290"/>
                  <a:pt x="564" y="318"/>
                </a:cubicBezTo>
                <a:cubicBezTo>
                  <a:pt x="564" y="362"/>
                  <a:pt x="564" y="362"/>
                  <a:pt x="564" y="362"/>
                </a:cubicBezTo>
                <a:cubicBezTo>
                  <a:pt x="563" y="363"/>
                  <a:pt x="562" y="363"/>
                  <a:pt x="562" y="363"/>
                </a:cubicBezTo>
                <a:cubicBezTo>
                  <a:pt x="535" y="371"/>
                  <a:pt x="508" y="382"/>
                  <a:pt x="482" y="396"/>
                </a:cubicBezTo>
                <a:cubicBezTo>
                  <a:pt x="481" y="396"/>
                  <a:pt x="481" y="396"/>
                  <a:pt x="480" y="397"/>
                </a:cubicBezTo>
                <a:cubicBezTo>
                  <a:pt x="449" y="366"/>
                  <a:pt x="449" y="366"/>
                  <a:pt x="449" y="366"/>
                </a:cubicBezTo>
                <a:cubicBezTo>
                  <a:pt x="429" y="346"/>
                  <a:pt x="397" y="346"/>
                  <a:pt x="377" y="366"/>
                </a:cubicBezTo>
                <a:cubicBezTo>
                  <a:pt x="309" y="434"/>
                  <a:pt x="309" y="434"/>
                  <a:pt x="309" y="434"/>
                </a:cubicBezTo>
                <a:cubicBezTo>
                  <a:pt x="300" y="443"/>
                  <a:pt x="294" y="456"/>
                  <a:pt x="294" y="470"/>
                </a:cubicBezTo>
                <a:cubicBezTo>
                  <a:pt x="294" y="483"/>
                  <a:pt x="300" y="496"/>
                  <a:pt x="309" y="506"/>
                </a:cubicBezTo>
                <a:cubicBezTo>
                  <a:pt x="340" y="537"/>
                  <a:pt x="340" y="537"/>
                  <a:pt x="340" y="537"/>
                </a:cubicBezTo>
                <a:cubicBezTo>
                  <a:pt x="340" y="538"/>
                  <a:pt x="340" y="538"/>
                  <a:pt x="339" y="539"/>
                </a:cubicBezTo>
                <a:cubicBezTo>
                  <a:pt x="325" y="565"/>
                  <a:pt x="314" y="591"/>
                  <a:pt x="307" y="618"/>
                </a:cubicBezTo>
                <a:cubicBezTo>
                  <a:pt x="306" y="619"/>
                  <a:pt x="306" y="619"/>
                  <a:pt x="306" y="620"/>
                </a:cubicBezTo>
                <a:cubicBezTo>
                  <a:pt x="262" y="620"/>
                  <a:pt x="262" y="620"/>
                  <a:pt x="262" y="620"/>
                </a:cubicBezTo>
                <a:cubicBezTo>
                  <a:pt x="234" y="620"/>
                  <a:pt x="211" y="643"/>
                  <a:pt x="211" y="671"/>
                </a:cubicBezTo>
                <a:cubicBezTo>
                  <a:pt x="211" y="767"/>
                  <a:pt x="211" y="767"/>
                  <a:pt x="211" y="767"/>
                </a:cubicBezTo>
                <a:cubicBezTo>
                  <a:pt x="211" y="795"/>
                  <a:pt x="234" y="818"/>
                  <a:pt x="262" y="818"/>
                </a:cubicBezTo>
                <a:cubicBezTo>
                  <a:pt x="306" y="818"/>
                  <a:pt x="306" y="818"/>
                  <a:pt x="306" y="818"/>
                </a:cubicBezTo>
                <a:cubicBezTo>
                  <a:pt x="306" y="819"/>
                  <a:pt x="306" y="819"/>
                  <a:pt x="307" y="820"/>
                </a:cubicBezTo>
                <a:cubicBezTo>
                  <a:pt x="314" y="847"/>
                  <a:pt x="325" y="874"/>
                  <a:pt x="339" y="900"/>
                </a:cubicBezTo>
                <a:cubicBezTo>
                  <a:pt x="340" y="900"/>
                  <a:pt x="340" y="901"/>
                  <a:pt x="340" y="902"/>
                </a:cubicBezTo>
                <a:cubicBezTo>
                  <a:pt x="309" y="933"/>
                  <a:pt x="309" y="933"/>
                  <a:pt x="309" y="933"/>
                </a:cubicBezTo>
                <a:cubicBezTo>
                  <a:pt x="300" y="942"/>
                  <a:pt x="294" y="955"/>
                  <a:pt x="294" y="969"/>
                </a:cubicBezTo>
                <a:cubicBezTo>
                  <a:pt x="294" y="982"/>
                  <a:pt x="300" y="995"/>
                  <a:pt x="309" y="1005"/>
                </a:cubicBezTo>
                <a:cubicBezTo>
                  <a:pt x="377" y="1073"/>
                  <a:pt x="377" y="1073"/>
                  <a:pt x="377" y="1073"/>
                </a:cubicBezTo>
                <a:cubicBezTo>
                  <a:pt x="397" y="1093"/>
                  <a:pt x="429" y="1093"/>
                  <a:pt x="449" y="1073"/>
                </a:cubicBezTo>
                <a:cubicBezTo>
                  <a:pt x="480" y="1042"/>
                  <a:pt x="480" y="1042"/>
                  <a:pt x="480" y="1042"/>
                </a:cubicBezTo>
                <a:cubicBezTo>
                  <a:pt x="481" y="1042"/>
                  <a:pt x="482" y="1042"/>
                  <a:pt x="482" y="1043"/>
                </a:cubicBezTo>
                <a:cubicBezTo>
                  <a:pt x="508" y="1057"/>
                  <a:pt x="534" y="1068"/>
                  <a:pt x="562" y="1075"/>
                </a:cubicBezTo>
                <a:cubicBezTo>
                  <a:pt x="562" y="1076"/>
                  <a:pt x="563" y="1076"/>
                  <a:pt x="564" y="1076"/>
                </a:cubicBezTo>
                <a:cubicBezTo>
                  <a:pt x="564" y="1120"/>
                  <a:pt x="564" y="1120"/>
                  <a:pt x="564" y="1120"/>
                </a:cubicBezTo>
                <a:cubicBezTo>
                  <a:pt x="564" y="1148"/>
                  <a:pt x="587" y="1171"/>
                  <a:pt x="614" y="1171"/>
                </a:cubicBezTo>
                <a:cubicBezTo>
                  <a:pt x="711" y="1171"/>
                  <a:pt x="711" y="1171"/>
                  <a:pt x="711" y="1171"/>
                </a:cubicBezTo>
                <a:cubicBezTo>
                  <a:pt x="739" y="1171"/>
                  <a:pt x="762" y="1148"/>
                  <a:pt x="762" y="1120"/>
                </a:cubicBezTo>
                <a:cubicBezTo>
                  <a:pt x="762" y="1076"/>
                  <a:pt x="762" y="1076"/>
                  <a:pt x="762" y="1076"/>
                </a:cubicBezTo>
                <a:cubicBezTo>
                  <a:pt x="762" y="1076"/>
                  <a:pt x="763" y="1076"/>
                  <a:pt x="764" y="1075"/>
                </a:cubicBezTo>
                <a:cubicBezTo>
                  <a:pt x="791" y="1068"/>
                  <a:pt x="817" y="1057"/>
                  <a:pt x="843" y="1043"/>
                </a:cubicBezTo>
                <a:cubicBezTo>
                  <a:pt x="844" y="1042"/>
                  <a:pt x="844" y="1042"/>
                  <a:pt x="845" y="1042"/>
                </a:cubicBezTo>
                <a:cubicBezTo>
                  <a:pt x="876" y="1073"/>
                  <a:pt x="876" y="1073"/>
                  <a:pt x="876" y="1073"/>
                </a:cubicBezTo>
                <a:cubicBezTo>
                  <a:pt x="896" y="1093"/>
                  <a:pt x="928" y="1092"/>
                  <a:pt x="948" y="1073"/>
                </a:cubicBezTo>
                <a:cubicBezTo>
                  <a:pt x="1016" y="1005"/>
                  <a:pt x="1016" y="1005"/>
                  <a:pt x="1016" y="1005"/>
                </a:cubicBezTo>
                <a:cubicBezTo>
                  <a:pt x="1036" y="985"/>
                  <a:pt x="1036" y="953"/>
                  <a:pt x="1016" y="933"/>
                </a:cubicBezTo>
                <a:cubicBezTo>
                  <a:pt x="985" y="902"/>
                  <a:pt x="985" y="902"/>
                  <a:pt x="985" y="902"/>
                </a:cubicBezTo>
                <a:cubicBezTo>
                  <a:pt x="986" y="901"/>
                  <a:pt x="986" y="900"/>
                  <a:pt x="986" y="900"/>
                </a:cubicBezTo>
                <a:cubicBezTo>
                  <a:pt x="1000" y="874"/>
                  <a:pt x="1011" y="848"/>
                  <a:pt x="1019" y="820"/>
                </a:cubicBezTo>
                <a:cubicBezTo>
                  <a:pt x="1019" y="820"/>
                  <a:pt x="1019" y="819"/>
                  <a:pt x="1019" y="818"/>
                </a:cubicBezTo>
                <a:cubicBezTo>
                  <a:pt x="1064" y="818"/>
                  <a:pt x="1064" y="818"/>
                  <a:pt x="1064" y="818"/>
                </a:cubicBezTo>
                <a:cubicBezTo>
                  <a:pt x="1092" y="818"/>
                  <a:pt x="1115" y="795"/>
                  <a:pt x="1115" y="767"/>
                </a:cubicBezTo>
                <a:cubicBezTo>
                  <a:pt x="1115" y="671"/>
                  <a:pt x="1115" y="671"/>
                  <a:pt x="1115" y="671"/>
                </a:cubicBezTo>
                <a:cubicBezTo>
                  <a:pt x="1115" y="643"/>
                  <a:pt x="1092" y="620"/>
                  <a:pt x="1064" y="620"/>
                </a:cubicBezTo>
                <a:close/>
                <a:moveTo>
                  <a:pt x="1079" y="767"/>
                </a:moveTo>
                <a:cubicBezTo>
                  <a:pt x="1079" y="776"/>
                  <a:pt x="1072" y="783"/>
                  <a:pt x="1064" y="783"/>
                </a:cubicBezTo>
                <a:cubicBezTo>
                  <a:pt x="1006" y="783"/>
                  <a:pt x="1006" y="783"/>
                  <a:pt x="1006" y="783"/>
                </a:cubicBezTo>
                <a:cubicBezTo>
                  <a:pt x="991" y="786"/>
                  <a:pt x="991" y="786"/>
                  <a:pt x="991" y="786"/>
                </a:cubicBezTo>
                <a:cubicBezTo>
                  <a:pt x="988" y="800"/>
                  <a:pt x="988" y="800"/>
                  <a:pt x="988" y="800"/>
                </a:cubicBezTo>
                <a:cubicBezTo>
                  <a:pt x="987" y="803"/>
                  <a:pt x="986" y="807"/>
                  <a:pt x="985" y="811"/>
                </a:cubicBezTo>
                <a:cubicBezTo>
                  <a:pt x="978" y="835"/>
                  <a:pt x="968" y="860"/>
                  <a:pt x="956" y="883"/>
                </a:cubicBezTo>
                <a:cubicBezTo>
                  <a:pt x="954" y="886"/>
                  <a:pt x="952" y="889"/>
                  <a:pt x="950" y="892"/>
                </a:cubicBezTo>
                <a:cubicBezTo>
                  <a:pt x="941" y="907"/>
                  <a:pt x="941" y="907"/>
                  <a:pt x="941" y="907"/>
                </a:cubicBezTo>
                <a:cubicBezTo>
                  <a:pt x="992" y="958"/>
                  <a:pt x="992" y="958"/>
                  <a:pt x="992" y="958"/>
                </a:cubicBezTo>
                <a:cubicBezTo>
                  <a:pt x="998" y="964"/>
                  <a:pt x="998" y="974"/>
                  <a:pt x="992" y="980"/>
                </a:cubicBezTo>
                <a:cubicBezTo>
                  <a:pt x="923" y="1048"/>
                  <a:pt x="923" y="1048"/>
                  <a:pt x="923" y="1048"/>
                </a:cubicBezTo>
                <a:cubicBezTo>
                  <a:pt x="917" y="1054"/>
                  <a:pt x="907" y="1054"/>
                  <a:pt x="901" y="1048"/>
                </a:cubicBezTo>
                <a:cubicBezTo>
                  <a:pt x="850" y="997"/>
                  <a:pt x="850" y="997"/>
                  <a:pt x="850" y="997"/>
                </a:cubicBezTo>
                <a:cubicBezTo>
                  <a:pt x="835" y="1006"/>
                  <a:pt x="835" y="1006"/>
                  <a:pt x="835" y="1006"/>
                </a:cubicBezTo>
                <a:cubicBezTo>
                  <a:pt x="832" y="1008"/>
                  <a:pt x="829" y="1010"/>
                  <a:pt x="826" y="1012"/>
                </a:cubicBezTo>
                <a:cubicBezTo>
                  <a:pt x="803" y="1025"/>
                  <a:pt x="779" y="1035"/>
                  <a:pt x="754" y="1042"/>
                </a:cubicBezTo>
                <a:cubicBezTo>
                  <a:pt x="750" y="1043"/>
                  <a:pt x="747" y="1044"/>
                  <a:pt x="740" y="1045"/>
                </a:cubicBezTo>
                <a:cubicBezTo>
                  <a:pt x="727" y="1048"/>
                  <a:pt x="727" y="1048"/>
                  <a:pt x="727" y="1048"/>
                </a:cubicBezTo>
                <a:cubicBezTo>
                  <a:pt x="727" y="1120"/>
                  <a:pt x="727" y="1120"/>
                  <a:pt x="727" y="1120"/>
                </a:cubicBezTo>
                <a:cubicBezTo>
                  <a:pt x="727" y="1129"/>
                  <a:pt x="720" y="1136"/>
                  <a:pt x="711" y="1136"/>
                </a:cubicBezTo>
                <a:cubicBezTo>
                  <a:pt x="614" y="1136"/>
                  <a:pt x="614" y="1136"/>
                  <a:pt x="614" y="1136"/>
                </a:cubicBezTo>
                <a:cubicBezTo>
                  <a:pt x="606" y="1136"/>
                  <a:pt x="599" y="1129"/>
                  <a:pt x="599" y="1120"/>
                </a:cubicBezTo>
                <a:cubicBezTo>
                  <a:pt x="599" y="1062"/>
                  <a:pt x="599" y="1062"/>
                  <a:pt x="599" y="1062"/>
                </a:cubicBezTo>
                <a:cubicBezTo>
                  <a:pt x="596" y="1048"/>
                  <a:pt x="596" y="1048"/>
                  <a:pt x="596" y="1048"/>
                </a:cubicBezTo>
                <a:cubicBezTo>
                  <a:pt x="583" y="1044"/>
                  <a:pt x="583" y="1044"/>
                  <a:pt x="583" y="1044"/>
                </a:cubicBezTo>
                <a:cubicBezTo>
                  <a:pt x="579" y="1044"/>
                  <a:pt x="575" y="1043"/>
                  <a:pt x="571" y="1042"/>
                </a:cubicBezTo>
                <a:cubicBezTo>
                  <a:pt x="547" y="1035"/>
                  <a:pt x="522" y="1025"/>
                  <a:pt x="499" y="1012"/>
                </a:cubicBezTo>
                <a:cubicBezTo>
                  <a:pt x="496" y="1010"/>
                  <a:pt x="493" y="1008"/>
                  <a:pt x="490" y="1007"/>
                </a:cubicBezTo>
                <a:cubicBezTo>
                  <a:pt x="475" y="997"/>
                  <a:pt x="475" y="997"/>
                  <a:pt x="475" y="997"/>
                </a:cubicBezTo>
                <a:cubicBezTo>
                  <a:pt x="424" y="1048"/>
                  <a:pt x="424" y="1048"/>
                  <a:pt x="424" y="1048"/>
                </a:cubicBezTo>
                <a:cubicBezTo>
                  <a:pt x="418" y="1054"/>
                  <a:pt x="408" y="1054"/>
                  <a:pt x="402" y="1048"/>
                </a:cubicBezTo>
                <a:cubicBezTo>
                  <a:pt x="334" y="980"/>
                  <a:pt x="334" y="980"/>
                  <a:pt x="334" y="980"/>
                </a:cubicBezTo>
                <a:cubicBezTo>
                  <a:pt x="331" y="977"/>
                  <a:pt x="329" y="973"/>
                  <a:pt x="329" y="969"/>
                </a:cubicBezTo>
                <a:cubicBezTo>
                  <a:pt x="329" y="965"/>
                  <a:pt x="331" y="961"/>
                  <a:pt x="334" y="958"/>
                </a:cubicBezTo>
                <a:cubicBezTo>
                  <a:pt x="375" y="917"/>
                  <a:pt x="375" y="917"/>
                  <a:pt x="375" y="917"/>
                </a:cubicBezTo>
                <a:cubicBezTo>
                  <a:pt x="383" y="904"/>
                  <a:pt x="383" y="904"/>
                  <a:pt x="383" y="904"/>
                </a:cubicBezTo>
                <a:cubicBezTo>
                  <a:pt x="376" y="892"/>
                  <a:pt x="376" y="892"/>
                  <a:pt x="376" y="892"/>
                </a:cubicBezTo>
                <a:cubicBezTo>
                  <a:pt x="374" y="889"/>
                  <a:pt x="372" y="886"/>
                  <a:pt x="370" y="883"/>
                </a:cubicBezTo>
                <a:cubicBezTo>
                  <a:pt x="357" y="859"/>
                  <a:pt x="347" y="835"/>
                  <a:pt x="340" y="811"/>
                </a:cubicBezTo>
                <a:cubicBezTo>
                  <a:pt x="339" y="807"/>
                  <a:pt x="339" y="803"/>
                  <a:pt x="337" y="797"/>
                </a:cubicBezTo>
                <a:cubicBezTo>
                  <a:pt x="334" y="783"/>
                  <a:pt x="334" y="783"/>
                  <a:pt x="334" y="783"/>
                </a:cubicBezTo>
                <a:cubicBezTo>
                  <a:pt x="262" y="783"/>
                  <a:pt x="262" y="783"/>
                  <a:pt x="262" y="783"/>
                </a:cubicBezTo>
                <a:cubicBezTo>
                  <a:pt x="253" y="783"/>
                  <a:pt x="246" y="776"/>
                  <a:pt x="246" y="767"/>
                </a:cubicBezTo>
                <a:cubicBezTo>
                  <a:pt x="246" y="671"/>
                  <a:pt x="246" y="671"/>
                  <a:pt x="246" y="671"/>
                </a:cubicBezTo>
                <a:cubicBezTo>
                  <a:pt x="246" y="662"/>
                  <a:pt x="253" y="655"/>
                  <a:pt x="262" y="655"/>
                </a:cubicBezTo>
                <a:cubicBezTo>
                  <a:pt x="334" y="655"/>
                  <a:pt x="334" y="655"/>
                  <a:pt x="334" y="655"/>
                </a:cubicBezTo>
                <a:cubicBezTo>
                  <a:pt x="338" y="638"/>
                  <a:pt x="338" y="638"/>
                  <a:pt x="338" y="638"/>
                </a:cubicBezTo>
                <a:cubicBezTo>
                  <a:pt x="339" y="635"/>
                  <a:pt x="339" y="631"/>
                  <a:pt x="340" y="628"/>
                </a:cubicBezTo>
                <a:cubicBezTo>
                  <a:pt x="347" y="603"/>
                  <a:pt x="357" y="579"/>
                  <a:pt x="370" y="556"/>
                </a:cubicBezTo>
                <a:cubicBezTo>
                  <a:pt x="372" y="553"/>
                  <a:pt x="374" y="549"/>
                  <a:pt x="378" y="543"/>
                </a:cubicBezTo>
                <a:cubicBezTo>
                  <a:pt x="385" y="532"/>
                  <a:pt x="385" y="532"/>
                  <a:pt x="385" y="532"/>
                </a:cubicBezTo>
                <a:cubicBezTo>
                  <a:pt x="334" y="481"/>
                  <a:pt x="334" y="481"/>
                  <a:pt x="334" y="481"/>
                </a:cubicBezTo>
                <a:cubicBezTo>
                  <a:pt x="331" y="478"/>
                  <a:pt x="329" y="474"/>
                  <a:pt x="329" y="470"/>
                </a:cubicBezTo>
                <a:cubicBezTo>
                  <a:pt x="329" y="466"/>
                  <a:pt x="331" y="462"/>
                  <a:pt x="334" y="459"/>
                </a:cubicBezTo>
                <a:cubicBezTo>
                  <a:pt x="402" y="390"/>
                  <a:pt x="402" y="390"/>
                  <a:pt x="402" y="390"/>
                </a:cubicBezTo>
                <a:cubicBezTo>
                  <a:pt x="408" y="384"/>
                  <a:pt x="418" y="384"/>
                  <a:pt x="424" y="390"/>
                </a:cubicBezTo>
                <a:cubicBezTo>
                  <a:pt x="465" y="431"/>
                  <a:pt x="465" y="431"/>
                  <a:pt x="465" y="431"/>
                </a:cubicBezTo>
                <a:cubicBezTo>
                  <a:pt x="478" y="440"/>
                  <a:pt x="478" y="440"/>
                  <a:pt x="478" y="440"/>
                </a:cubicBezTo>
                <a:cubicBezTo>
                  <a:pt x="490" y="432"/>
                  <a:pt x="490" y="432"/>
                  <a:pt x="490" y="432"/>
                </a:cubicBezTo>
                <a:cubicBezTo>
                  <a:pt x="493" y="430"/>
                  <a:pt x="496" y="428"/>
                  <a:pt x="499" y="426"/>
                </a:cubicBezTo>
                <a:cubicBezTo>
                  <a:pt x="522" y="414"/>
                  <a:pt x="547" y="404"/>
                  <a:pt x="571" y="397"/>
                </a:cubicBezTo>
                <a:cubicBezTo>
                  <a:pt x="575" y="396"/>
                  <a:pt x="579" y="395"/>
                  <a:pt x="585" y="393"/>
                </a:cubicBezTo>
                <a:cubicBezTo>
                  <a:pt x="599" y="390"/>
                  <a:pt x="599" y="390"/>
                  <a:pt x="599" y="390"/>
                </a:cubicBezTo>
                <a:cubicBezTo>
                  <a:pt x="599" y="318"/>
                  <a:pt x="599" y="318"/>
                  <a:pt x="599" y="318"/>
                </a:cubicBezTo>
                <a:cubicBezTo>
                  <a:pt x="599" y="309"/>
                  <a:pt x="606" y="303"/>
                  <a:pt x="614" y="303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20" y="303"/>
                  <a:pt x="727" y="310"/>
                  <a:pt x="727" y="318"/>
                </a:cubicBezTo>
                <a:cubicBezTo>
                  <a:pt x="727" y="376"/>
                  <a:pt x="727" y="376"/>
                  <a:pt x="727" y="376"/>
                </a:cubicBezTo>
                <a:cubicBezTo>
                  <a:pt x="730" y="391"/>
                  <a:pt x="730" y="391"/>
                  <a:pt x="730" y="391"/>
                </a:cubicBezTo>
                <a:cubicBezTo>
                  <a:pt x="743" y="394"/>
                  <a:pt x="743" y="394"/>
                  <a:pt x="743" y="394"/>
                </a:cubicBezTo>
                <a:cubicBezTo>
                  <a:pt x="747" y="395"/>
                  <a:pt x="751" y="396"/>
                  <a:pt x="754" y="397"/>
                </a:cubicBezTo>
                <a:cubicBezTo>
                  <a:pt x="779" y="403"/>
                  <a:pt x="803" y="413"/>
                  <a:pt x="826" y="426"/>
                </a:cubicBezTo>
                <a:cubicBezTo>
                  <a:pt x="829" y="428"/>
                  <a:pt x="832" y="430"/>
                  <a:pt x="835" y="432"/>
                </a:cubicBezTo>
                <a:cubicBezTo>
                  <a:pt x="850" y="441"/>
                  <a:pt x="850" y="441"/>
                  <a:pt x="850" y="441"/>
                </a:cubicBezTo>
                <a:cubicBezTo>
                  <a:pt x="901" y="391"/>
                  <a:pt x="901" y="391"/>
                  <a:pt x="901" y="391"/>
                </a:cubicBezTo>
                <a:cubicBezTo>
                  <a:pt x="907" y="384"/>
                  <a:pt x="917" y="384"/>
                  <a:pt x="923" y="390"/>
                </a:cubicBezTo>
                <a:cubicBezTo>
                  <a:pt x="992" y="459"/>
                  <a:pt x="992" y="459"/>
                  <a:pt x="992" y="459"/>
                </a:cubicBezTo>
                <a:cubicBezTo>
                  <a:pt x="998" y="465"/>
                  <a:pt x="998" y="475"/>
                  <a:pt x="992" y="481"/>
                </a:cubicBezTo>
                <a:cubicBezTo>
                  <a:pt x="951" y="522"/>
                  <a:pt x="951" y="522"/>
                  <a:pt x="951" y="522"/>
                </a:cubicBezTo>
                <a:cubicBezTo>
                  <a:pt x="942" y="534"/>
                  <a:pt x="942" y="534"/>
                  <a:pt x="942" y="534"/>
                </a:cubicBezTo>
                <a:cubicBezTo>
                  <a:pt x="950" y="546"/>
                  <a:pt x="950" y="546"/>
                  <a:pt x="950" y="546"/>
                </a:cubicBezTo>
                <a:cubicBezTo>
                  <a:pt x="952" y="549"/>
                  <a:pt x="954" y="552"/>
                  <a:pt x="955" y="556"/>
                </a:cubicBezTo>
                <a:cubicBezTo>
                  <a:pt x="968" y="579"/>
                  <a:pt x="978" y="603"/>
                  <a:pt x="985" y="628"/>
                </a:cubicBezTo>
                <a:cubicBezTo>
                  <a:pt x="986" y="631"/>
                  <a:pt x="987" y="635"/>
                  <a:pt x="988" y="638"/>
                </a:cubicBezTo>
                <a:cubicBezTo>
                  <a:pt x="992" y="655"/>
                  <a:pt x="992" y="655"/>
                  <a:pt x="992" y="655"/>
                </a:cubicBezTo>
                <a:cubicBezTo>
                  <a:pt x="1064" y="655"/>
                  <a:pt x="1064" y="655"/>
                  <a:pt x="1064" y="655"/>
                </a:cubicBezTo>
                <a:cubicBezTo>
                  <a:pt x="1072" y="655"/>
                  <a:pt x="1079" y="662"/>
                  <a:pt x="1079" y="671"/>
                </a:cubicBezTo>
                <a:lnTo>
                  <a:pt x="1079" y="767"/>
                </a:lnTo>
                <a:close/>
                <a:moveTo>
                  <a:pt x="1462" y="907"/>
                </a:moveTo>
                <a:cubicBezTo>
                  <a:pt x="1459" y="891"/>
                  <a:pt x="1452" y="875"/>
                  <a:pt x="1441" y="862"/>
                </a:cubicBezTo>
                <a:cubicBezTo>
                  <a:pt x="1285" y="693"/>
                  <a:pt x="1285" y="693"/>
                  <a:pt x="1285" y="693"/>
                </a:cubicBezTo>
                <a:cubicBezTo>
                  <a:pt x="1264" y="669"/>
                  <a:pt x="1247" y="641"/>
                  <a:pt x="1235" y="610"/>
                </a:cubicBezTo>
                <a:cubicBezTo>
                  <a:pt x="1128" y="354"/>
                  <a:pt x="1128" y="354"/>
                  <a:pt x="1128" y="354"/>
                </a:cubicBezTo>
                <a:cubicBezTo>
                  <a:pt x="1145" y="354"/>
                  <a:pt x="1162" y="350"/>
                  <a:pt x="1177" y="342"/>
                </a:cubicBezTo>
                <a:cubicBezTo>
                  <a:pt x="1200" y="331"/>
                  <a:pt x="1212" y="318"/>
                  <a:pt x="1218" y="296"/>
                </a:cubicBezTo>
                <a:cubicBezTo>
                  <a:pt x="1223" y="279"/>
                  <a:pt x="1211" y="264"/>
                  <a:pt x="1203" y="253"/>
                </a:cubicBezTo>
                <a:cubicBezTo>
                  <a:pt x="1164" y="199"/>
                  <a:pt x="1047" y="109"/>
                  <a:pt x="918" y="50"/>
                </a:cubicBezTo>
                <a:cubicBezTo>
                  <a:pt x="807" y="0"/>
                  <a:pt x="649" y="0"/>
                  <a:pt x="564" y="5"/>
                </a:cubicBezTo>
                <a:cubicBezTo>
                  <a:pt x="447" y="12"/>
                  <a:pt x="282" y="45"/>
                  <a:pt x="165" y="163"/>
                </a:cubicBezTo>
                <a:cubicBezTo>
                  <a:pt x="47" y="281"/>
                  <a:pt x="0" y="409"/>
                  <a:pt x="5" y="605"/>
                </a:cubicBezTo>
                <a:cubicBezTo>
                  <a:pt x="10" y="842"/>
                  <a:pt x="85" y="1134"/>
                  <a:pt x="121" y="1274"/>
                </a:cubicBezTo>
                <a:cubicBezTo>
                  <a:pt x="126" y="1297"/>
                  <a:pt x="131" y="1316"/>
                  <a:pt x="134" y="1329"/>
                </a:cubicBezTo>
                <a:cubicBezTo>
                  <a:pt x="137" y="1339"/>
                  <a:pt x="147" y="1408"/>
                  <a:pt x="134" y="1468"/>
                </a:cubicBezTo>
                <a:cubicBezTo>
                  <a:pt x="128" y="1493"/>
                  <a:pt x="76" y="1555"/>
                  <a:pt x="45" y="1588"/>
                </a:cubicBezTo>
                <a:cubicBezTo>
                  <a:pt x="28" y="1606"/>
                  <a:pt x="28" y="1606"/>
                  <a:pt x="28" y="1606"/>
                </a:cubicBezTo>
                <a:cubicBezTo>
                  <a:pt x="896" y="2000"/>
                  <a:pt x="896" y="2000"/>
                  <a:pt x="896" y="2000"/>
                </a:cubicBezTo>
                <a:cubicBezTo>
                  <a:pt x="958" y="1696"/>
                  <a:pt x="958" y="1696"/>
                  <a:pt x="958" y="1696"/>
                </a:cubicBezTo>
                <a:cubicBezTo>
                  <a:pt x="966" y="1656"/>
                  <a:pt x="995" y="1623"/>
                  <a:pt x="1035" y="1612"/>
                </a:cubicBezTo>
                <a:cubicBezTo>
                  <a:pt x="1067" y="1602"/>
                  <a:pt x="1104" y="1588"/>
                  <a:pt x="1143" y="1571"/>
                </a:cubicBezTo>
                <a:cubicBezTo>
                  <a:pt x="1199" y="1547"/>
                  <a:pt x="1236" y="1526"/>
                  <a:pt x="1255" y="1508"/>
                </a:cubicBezTo>
                <a:cubicBezTo>
                  <a:pt x="1289" y="1476"/>
                  <a:pt x="1305" y="1430"/>
                  <a:pt x="1296" y="1384"/>
                </a:cubicBezTo>
                <a:cubicBezTo>
                  <a:pt x="1283" y="1319"/>
                  <a:pt x="1283" y="1319"/>
                  <a:pt x="1283" y="1319"/>
                </a:cubicBezTo>
                <a:cubicBezTo>
                  <a:pt x="1282" y="1315"/>
                  <a:pt x="1282" y="1315"/>
                  <a:pt x="1282" y="1315"/>
                </a:cubicBezTo>
                <a:cubicBezTo>
                  <a:pt x="1274" y="1296"/>
                  <a:pt x="1280" y="1273"/>
                  <a:pt x="1298" y="1260"/>
                </a:cubicBezTo>
                <a:cubicBezTo>
                  <a:pt x="1329" y="1230"/>
                  <a:pt x="1329" y="1230"/>
                  <a:pt x="1329" y="1230"/>
                </a:cubicBezTo>
                <a:cubicBezTo>
                  <a:pt x="1340" y="1219"/>
                  <a:pt x="1346" y="1206"/>
                  <a:pt x="1346" y="1193"/>
                </a:cubicBezTo>
                <a:cubicBezTo>
                  <a:pt x="1346" y="1183"/>
                  <a:pt x="1343" y="1173"/>
                  <a:pt x="1335" y="1165"/>
                </a:cubicBezTo>
                <a:cubicBezTo>
                  <a:pt x="1337" y="1163"/>
                  <a:pt x="1337" y="1163"/>
                  <a:pt x="1337" y="1163"/>
                </a:cubicBezTo>
                <a:cubicBezTo>
                  <a:pt x="1348" y="1152"/>
                  <a:pt x="1352" y="1135"/>
                  <a:pt x="1347" y="1119"/>
                </a:cubicBezTo>
                <a:cubicBezTo>
                  <a:pt x="1318" y="1041"/>
                  <a:pt x="1318" y="1041"/>
                  <a:pt x="1318" y="1041"/>
                </a:cubicBezTo>
                <a:cubicBezTo>
                  <a:pt x="1316" y="1036"/>
                  <a:pt x="1317" y="1031"/>
                  <a:pt x="1319" y="1027"/>
                </a:cubicBezTo>
                <a:cubicBezTo>
                  <a:pt x="1321" y="1023"/>
                  <a:pt x="1325" y="1020"/>
                  <a:pt x="1329" y="1019"/>
                </a:cubicBezTo>
                <a:cubicBezTo>
                  <a:pt x="1383" y="1013"/>
                  <a:pt x="1383" y="1013"/>
                  <a:pt x="1383" y="1013"/>
                </a:cubicBezTo>
                <a:cubicBezTo>
                  <a:pt x="1408" y="1009"/>
                  <a:pt x="1431" y="996"/>
                  <a:pt x="1446" y="976"/>
                </a:cubicBezTo>
                <a:cubicBezTo>
                  <a:pt x="1461" y="956"/>
                  <a:pt x="1466" y="931"/>
                  <a:pt x="1462" y="907"/>
                </a:cubicBezTo>
                <a:close/>
                <a:moveTo>
                  <a:pt x="1418" y="955"/>
                </a:moveTo>
                <a:cubicBezTo>
                  <a:pt x="1408" y="967"/>
                  <a:pt x="1394" y="976"/>
                  <a:pt x="1378" y="978"/>
                </a:cubicBezTo>
                <a:cubicBezTo>
                  <a:pt x="1324" y="985"/>
                  <a:pt x="1324" y="985"/>
                  <a:pt x="1324" y="985"/>
                </a:cubicBezTo>
                <a:cubicBezTo>
                  <a:pt x="1308" y="987"/>
                  <a:pt x="1295" y="997"/>
                  <a:pt x="1288" y="1011"/>
                </a:cubicBezTo>
                <a:cubicBezTo>
                  <a:pt x="1282" y="1022"/>
                  <a:pt x="1280" y="1036"/>
                  <a:pt x="1284" y="1051"/>
                </a:cubicBezTo>
                <a:cubicBezTo>
                  <a:pt x="1314" y="1131"/>
                  <a:pt x="1314" y="1131"/>
                  <a:pt x="1314" y="1131"/>
                </a:cubicBezTo>
                <a:cubicBezTo>
                  <a:pt x="1315" y="1133"/>
                  <a:pt x="1314" y="1135"/>
                  <a:pt x="1313" y="1137"/>
                </a:cubicBezTo>
                <a:cubicBezTo>
                  <a:pt x="1302" y="1144"/>
                  <a:pt x="1296" y="1158"/>
                  <a:pt x="1299" y="1172"/>
                </a:cubicBezTo>
                <a:cubicBezTo>
                  <a:pt x="1300" y="1174"/>
                  <a:pt x="1302" y="1179"/>
                  <a:pt x="1304" y="1182"/>
                </a:cubicBezTo>
                <a:cubicBezTo>
                  <a:pt x="1308" y="1188"/>
                  <a:pt x="1308" y="1188"/>
                  <a:pt x="1308" y="1188"/>
                </a:cubicBezTo>
                <a:cubicBezTo>
                  <a:pt x="1311" y="1191"/>
                  <a:pt x="1311" y="1192"/>
                  <a:pt x="1311" y="1193"/>
                </a:cubicBezTo>
                <a:cubicBezTo>
                  <a:pt x="1311" y="1196"/>
                  <a:pt x="1309" y="1201"/>
                  <a:pt x="1305" y="1204"/>
                </a:cubicBezTo>
                <a:cubicBezTo>
                  <a:pt x="1275" y="1233"/>
                  <a:pt x="1275" y="1233"/>
                  <a:pt x="1275" y="1233"/>
                </a:cubicBezTo>
                <a:cubicBezTo>
                  <a:pt x="1246" y="1254"/>
                  <a:pt x="1235" y="1294"/>
                  <a:pt x="1249" y="1327"/>
                </a:cubicBezTo>
                <a:cubicBezTo>
                  <a:pt x="1261" y="1390"/>
                  <a:pt x="1261" y="1390"/>
                  <a:pt x="1261" y="1390"/>
                </a:cubicBezTo>
                <a:cubicBezTo>
                  <a:pt x="1268" y="1424"/>
                  <a:pt x="1257" y="1459"/>
                  <a:pt x="1231" y="1482"/>
                </a:cubicBezTo>
                <a:cubicBezTo>
                  <a:pt x="1215" y="1497"/>
                  <a:pt x="1180" y="1517"/>
                  <a:pt x="1129" y="1539"/>
                </a:cubicBezTo>
                <a:cubicBezTo>
                  <a:pt x="1091" y="1556"/>
                  <a:pt x="1056" y="1569"/>
                  <a:pt x="1025" y="1578"/>
                </a:cubicBezTo>
                <a:cubicBezTo>
                  <a:pt x="973" y="1594"/>
                  <a:pt x="934" y="1636"/>
                  <a:pt x="923" y="1689"/>
                </a:cubicBezTo>
                <a:cubicBezTo>
                  <a:pt x="870" y="1949"/>
                  <a:pt x="870" y="1949"/>
                  <a:pt x="870" y="1949"/>
                </a:cubicBezTo>
                <a:cubicBezTo>
                  <a:pt x="87" y="1594"/>
                  <a:pt x="87" y="1594"/>
                  <a:pt x="87" y="1594"/>
                </a:cubicBezTo>
                <a:cubicBezTo>
                  <a:pt x="113" y="1564"/>
                  <a:pt x="161" y="1508"/>
                  <a:pt x="168" y="1475"/>
                </a:cubicBezTo>
                <a:cubicBezTo>
                  <a:pt x="183" y="1408"/>
                  <a:pt x="171" y="1333"/>
                  <a:pt x="169" y="1321"/>
                </a:cubicBezTo>
                <a:cubicBezTo>
                  <a:pt x="165" y="1308"/>
                  <a:pt x="161" y="1289"/>
                  <a:pt x="155" y="1265"/>
                </a:cubicBezTo>
                <a:cubicBezTo>
                  <a:pt x="119" y="1126"/>
                  <a:pt x="45" y="837"/>
                  <a:pt x="40" y="604"/>
                </a:cubicBezTo>
                <a:cubicBezTo>
                  <a:pt x="36" y="417"/>
                  <a:pt x="78" y="300"/>
                  <a:pt x="190" y="188"/>
                </a:cubicBezTo>
                <a:cubicBezTo>
                  <a:pt x="299" y="78"/>
                  <a:pt x="455" y="47"/>
                  <a:pt x="567" y="41"/>
                </a:cubicBezTo>
                <a:cubicBezTo>
                  <a:pt x="632" y="37"/>
                  <a:pt x="796" y="33"/>
                  <a:pt x="904" y="82"/>
                </a:cubicBezTo>
                <a:cubicBezTo>
                  <a:pt x="1038" y="143"/>
                  <a:pt x="1145" y="232"/>
                  <a:pt x="1176" y="274"/>
                </a:cubicBezTo>
                <a:cubicBezTo>
                  <a:pt x="1178" y="278"/>
                  <a:pt x="1184" y="285"/>
                  <a:pt x="1184" y="287"/>
                </a:cubicBezTo>
                <a:cubicBezTo>
                  <a:pt x="1182" y="296"/>
                  <a:pt x="1179" y="302"/>
                  <a:pt x="1162" y="311"/>
                </a:cubicBezTo>
                <a:cubicBezTo>
                  <a:pt x="1151" y="316"/>
                  <a:pt x="1139" y="319"/>
                  <a:pt x="1127" y="319"/>
                </a:cubicBezTo>
                <a:cubicBezTo>
                  <a:pt x="1115" y="319"/>
                  <a:pt x="1104" y="326"/>
                  <a:pt x="1097" y="336"/>
                </a:cubicBezTo>
                <a:cubicBezTo>
                  <a:pt x="1090" y="346"/>
                  <a:pt x="1089" y="359"/>
                  <a:pt x="1094" y="370"/>
                </a:cubicBezTo>
                <a:cubicBezTo>
                  <a:pt x="1203" y="623"/>
                  <a:pt x="1203" y="623"/>
                  <a:pt x="1203" y="623"/>
                </a:cubicBezTo>
                <a:cubicBezTo>
                  <a:pt x="1216" y="657"/>
                  <a:pt x="1235" y="689"/>
                  <a:pt x="1259" y="717"/>
                </a:cubicBezTo>
                <a:cubicBezTo>
                  <a:pt x="1414" y="886"/>
                  <a:pt x="1414" y="886"/>
                  <a:pt x="1414" y="886"/>
                </a:cubicBezTo>
                <a:cubicBezTo>
                  <a:pt x="1421" y="894"/>
                  <a:pt x="1426" y="903"/>
                  <a:pt x="1428" y="913"/>
                </a:cubicBezTo>
                <a:cubicBezTo>
                  <a:pt x="1430" y="928"/>
                  <a:pt x="1427" y="943"/>
                  <a:pt x="1418" y="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7"/>
          <p:cNvSpPr>
            <a:spLocks noEditPoints="1"/>
          </p:cNvSpPr>
          <p:nvPr/>
        </p:nvSpPr>
        <p:spPr bwMode="auto">
          <a:xfrm>
            <a:off x="19240344" y="5010521"/>
            <a:ext cx="1452562" cy="1450975"/>
          </a:xfrm>
          <a:custGeom>
            <a:avLst/>
            <a:gdLst>
              <a:gd name="T0" fmla="*/ 156 w 2376"/>
              <a:gd name="T1" fmla="*/ 1939 h 2376"/>
              <a:gd name="T2" fmla="*/ 824 w 2376"/>
              <a:gd name="T3" fmla="*/ 2376 h 2376"/>
              <a:gd name="T4" fmla="*/ 1370 w 2376"/>
              <a:gd name="T5" fmla="*/ 1939 h 2376"/>
              <a:gd name="T6" fmla="*/ 1603 w 2376"/>
              <a:gd name="T7" fmla="*/ 2281 h 2376"/>
              <a:gd name="T8" fmla="*/ 1552 w 2376"/>
              <a:gd name="T9" fmla="*/ 2230 h 2376"/>
              <a:gd name="T10" fmla="*/ 1320 w 2376"/>
              <a:gd name="T11" fmla="*/ 1939 h 2376"/>
              <a:gd name="T12" fmla="*/ 45 w 2376"/>
              <a:gd name="T13" fmla="*/ 1783 h 2376"/>
              <a:gd name="T14" fmla="*/ 2331 w 2376"/>
              <a:gd name="T15" fmla="*/ 1783 h 2376"/>
              <a:gd name="T16" fmla="*/ 146 w 2376"/>
              <a:gd name="T17" fmla="*/ 1647 h 2376"/>
              <a:gd name="T18" fmla="*/ 191 w 2376"/>
              <a:gd name="T19" fmla="*/ 190 h 2376"/>
              <a:gd name="T20" fmla="*/ 1188 w 2376"/>
              <a:gd name="T21" fmla="*/ 1686 h 2376"/>
              <a:gd name="T22" fmla="*/ 1188 w 2376"/>
              <a:gd name="T23" fmla="*/ 1811 h 2376"/>
              <a:gd name="T24" fmla="*/ 1053 w 2376"/>
              <a:gd name="T25" fmla="*/ 655 h 2376"/>
              <a:gd name="T26" fmla="*/ 946 w 2376"/>
              <a:gd name="T27" fmla="*/ 1032 h 2376"/>
              <a:gd name="T28" fmla="*/ 1323 w 2376"/>
              <a:gd name="T29" fmla="*/ 1139 h 2376"/>
              <a:gd name="T30" fmla="*/ 1430 w 2376"/>
              <a:gd name="T31" fmla="*/ 761 h 2376"/>
              <a:gd name="T32" fmla="*/ 1125 w 2376"/>
              <a:gd name="T33" fmla="*/ 1120 h 2376"/>
              <a:gd name="T34" fmla="*/ 964 w 2376"/>
              <a:gd name="T35" fmla="*/ 833 h 2376"/>
              <a:gd name="T36" fmla="*/ 1252 w 2376"/>
              <a:gd name="T37" fmla="*/ 673 h 2376"/>
              <a:gd name="T38" fmla="*/ 1412 w 2376"/>
              <a:gd name="T39" fmla="*/ 960 h 2376"/>
              <a:gd name="T40" fmla="*/ 1569 w 2376"/>
              <a:gd name="T41" fmla="*/ 683 h 2376"/>
              <a:gd name="T42" fmla="*/ 1402 w 2376"/>
              <a:gd name="T43" fmla="*/ 516 h 2376"/>
              <a:gd name="T44" fmla="*/ 1245 w 2376"/>
              <a:gd name="T45" fmla="*/ 365 h 2376"/>
              <a:gd name="T46" fmla="*/ 975 w 2376"/>
              <a:gd name="T47" fmla="*/ 516 h 2376"/>
              <a:gd name="T48" fmla="*/ 754 w 2376"/>
              <a:gd name="T49" fmla="*/ 604 h 2376"/>
              <a:gd name="T50" fmla="*/ 768 w 2376"/>
              <a:gd name="T51" fmla="*/ 779 h 2376"/>
              <a:gd name="T52" fmla="*/ 768 w 2376"/>
              <a:gd name="T53" fmla="*/ 1015 h 2376"/>
              <a:gd name="T54" fmla="*/ 754 w 2376"/>
              <a:gd name="T55" fmla="*/ 1190 h 2376"/>
              <a:gd name="T56" fmla="*/ 975 w 2376"/>
              <a:gd name="T57" fmla="*/ 1278 h 2376"/>
              <a:gd name="T58" fmla="*/ 1245 w 2376"/>
              <a:gd name="T59" fmla="*/ 1429 h 2376"/>
              <a:gd name="T60" fmla="*/ 1402 w 2376"/>
              <a:gd name="T61" fmla="*/ 1277 h 2376"/>
              <a:gd name="T62" fmla="*/ 1604 w 2376"/>
              <a:gd name="T63" fmla="*/ 1146 h 2376"/>
              <a:gd name="T64" fmla="*/ 1659 w 2376"/>
              <a:gd name="T65" fmla="*/ 1015 h 2376"/>
              <a:gd name="T66" fmla="*/ 1659 w 2376"/>
              <a:gd name="T67" fmla="*/ 970 h 2376"/>
              <a:gd name="T68" fmla="*/ 1530 w 2376"/>
              <a:gd name="T69" fmla="*/ 1088 h 2376"/>
              <a:gd name="T70" fmla="*/ 1573 w 2376"/>
              <a:gd name="T71" fmla="*/ 1201 h 2376"/>
              <a:gd name="T72" fmla="*/ 1390 w 2376"/>
              <a:gd name="T73" fmla="*/ 1232 h 2376"/>
              <a:gd name="T74" fmla="*/ 1262 w 2376"/>
              <a:gd name="T75" fmla="*/ 1368 h 2376"/>
              <a:gd name="T76" fmla="*/ 1111 w 2376"/>
              <a:gd name="T77" fmla="*/ 1281 h 2376"/>
              <a:gd name="T78" fmla="*/ 968 w 2376"/>
              <a:gd name="T79" fmla="*/ 1221 h 2376"/>
              <a:gd name="T80" fmla="*/ 803 w 2376"/>
              <a:gd name="T81" fmla="*/ 1178 h 2376"/>
              <a:gd name="T82" fmla="*/ 811 w 2376"/>
              <a:gd name="T83" fmla="*/ 1003 h 2376"/>
              <a:gd name="T84" fmla="*/ 700 w 2376"/>
              <a:gd name="T85" fmla="*/ 840 h 2376"/>
              <a:gd name="T86" fmla="*/ 811 w 2376"/>
              <a:gd name="T87" fmla="*/ 790 h 2376"/>
              <a:gd name="T88" fmla="*/ 798 w 2376"/>
              <a:gd name="T89" fmla="*/ 604 h 2376"/>
              <a:gd name="T90" fmla="*/ 971 w 2376"/>
              <a:gd name="T91" fmla="*/ 570 h 2376"/>
              <a:gd name="T92" fmla="*/ 1115 w 2376"/>
              <a:gd name="T93" fmla="*/ 512 h 2376"/>
              <a:gd name="T94" fmla="*/ 1262 w 2376"/>
              <a:gd name="T95" fmla="*/ 494 h 2376"/>
              <a:gd name="T96" fmla="*/ 1394 w 2376"/>
              <a:gd name="T97" fmla="*/ 563 h 2376"/>
              <a:gd name="T98" fmla="*/ 1578 w 2376"/>
              <a:gd name="T99" fmla="*/ 604 h 2376"/>
              <a:gd name="T100" fmla="*/ 1530 w 2376"/>
              <a:gd name="T101" fmla="*/ 705 h 2376"/>
              <a:gd name="T102" fmla="*/ 1676 w 2376"/>
              <a:gd name="T103" fmla="*/ 840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76" h="2376">
                <a:moveTo>
                  <a:pt x="2220" y="0"/>
                </a:moveTo>
                <a:cubicBezTo>
                  <a:pt x="156" y="0"/>
                  <a:pt x="156" y="0"/>
                  <a:pt x="156" y="0"/>
                </a:cubicBezTo>
                <a:cubicBezTo>
                  <a:pt x="70" y="0"/>
                  <a:pt x="0" y="70"/>
                  <a:pt x="0" y="156"/>
                </a:cubicBezTo>
                <a:cubicBezTo>
                  <a:pt x="0" y="1783"/>
                  <a:pt x="0" y="1783"/>
                  <a:pt x="0" y="1783"/>
                </a:cubicBezTo>
                <a:cubicBezTo>
                  <a:pt x="0" y="1869"/>
                  <a:pt x="70" y="1939"/>
                  <a:pt x="156" y="1939"/>
                </a:cubicBezTo>
                <a:cubicBezTo>
                  <a:pt x="1006" y="1939"/>
                  <a:pt x="1006" y="1939"/>
                  <a:pt x="1006" y="1939"/>
                </a:cubicBezTo>
                <a:cubicBezTo>
                  <a:pt x="883" y="2186"/>
                  <a:pt x="883" y="2186"/>
                  <a:pt x="883" y="2186"/>
                </a:cubicBezTo>
                <a:cubicBezTo>
                  <a:pt x="824" y="2186"/>
                  <a:pt x="824" y="2186"/>
                  <a:pt x="824" y="2186"/>
                </a:cubicBezTo>
                <a:cubicBezTo>
                  <a:pt x="771" y="2186"/>
                  <a:pt x="729" y="2228"/>
                  <a:pt x="729" y="2281"/>
                </a:cubicBezTo>
                <a:cubicBezTo>
                  <a:pt x="729" y="2333"/>
                  <a:pt x="771" y="2376"/>
                  <a:pt x="824" y="2376"/>
                </a:cubicBezTo>
                <a:cubicBezTo>
                  <a:pt x="1552" y="2376"/>
                  <a:pt x="1552" y="2376"/>
                  <a:pt x="1552" y="2376"/>
                </a:cubicBezTo>
                <a:cubicBezTo>
                  <a:pt x="1605" y="2376"/>
                  <a:pt x="1647" y="2333"/>
                  <a:pt x="1647" y="2281"/>
                </a:cubicBezTo>
                <a:cubicBezTo>
                  <a:pt x="1647" y="2228"/>
                  <a:pt x="1605" y="2186"/>
                  <a:pt x="1552" y="2186"/>
                </a:cubicBezTo>
                <a:cubicBezTo>
                  <a:pt x="1493" y="2186"/>
                  <a:pt x="1493" y="2186"/>
                  <a:pt x="1493" y="2186"/>
                </a:cubicBezTo>
                <a:cubicBezTo>
                  <a:pt x="1370" y="1939"/>
                  <a:pt x="1370" y="1939"/>
                  <a:pt x="1370" y="1939"/>
                </a:cubicBezTo>
                <a:cubicBezTo>
                  <a:pt x="2220" y="1939"/>
                  <a:pt x="2220" y="1939"/>
                  <a:pt x="2220" y="1939"/>
                </a:cubicBezTo>
                <a:cubicBezTo>
                  <a:pt x="2306" y="1939"/>
                  <a:pt x="2376" y="1869"/>
                  <a:pt x="2376" y="1783"/>
                </a:cubicBezTo>
                <a:cubicBezTo>
                  <a:pt x="2376" y="156"/>
                  <a:pt x="2376" y="156"/>
                  <a:pt x="2376" y="156"/>
                </a:cubicBezTo>
                <a:cubicBezTo>
                  <a:pt x="2376" y="70"/>
                  <a:pt x="2306" y="0"/>
                  <a:pt x="2220" y="0"/>
                </a:cubicBezTo>
                <a:close/>
                <a:moveTo>
                  <a:pt x="1603" y="2281"/>
                </a:moveTo>
                <a:cubicBezTo>
                  <a:pt x="1603" y="2309"/>
                  <a:pt x="1580" y="2331"/>
                  <a:pt x="1552" y="2331"/>
                </a:cubicBezTo>
                <a:cubicBezTo>
                  <a:pt x="824" y="2331"/>
                  <a:pt x="824" y="2331"/>
                  <a:pt x="824" y="2331"/>
                </a:cubicBezTo>
                <a:cubicBezTo>
                  <a:pt x="796" y="2331"/>
                  <a:pt x="773" y="2309"/>
                  <a:pt x="773" y="2281"/>
                </a:cubicBezTo>
                <a:cubicBezTo>
                  <a:pt x="773" y="2253"/>
                  <a:pt x="796" y="2230"/>
                  <a:pt x="824" y="2230"/>
                </a:cubicBezTo>
                <a:cubicBezTo>
                  <a:pt x="1552" y="2230"/>
                  <a:pt x="1552" y="2230"/>
                  <a:pt x="1552" y="2230"/>
                </a:cubicBezTo>
                <a:cubicBezTo>
                  <a:pt x="1580" y="2230"/>
                  <a:pt x="1603" y="2253"/>
                  <a:pt x="1603" y="2281"/>
                </a:cubicBezTo>
                <a:close/>
                <a:moveTo>
                  <a:pt x="1443" y="2186"/>
                </a:moveTo>
                <a:cubicBezTo>
                  <a:pt x="933" y="2186"/>
                  <a:pt x="933" y="2186"/>
                  <a:pt x="933" y="2186"/>
                </a:cubicBezTo>
                <a:cubicBezTo>
                  <a:pt x="1056" y="1939"/>
                  <a:pt x="1056" y="1939"/>
                  <a:pt x="1056" y="1939"/>
                </a:cubicBezTo>
                <a:cubicBezTo>
                  <a:pt x="1320" y="1939"/>
                  <a:pt x="1320" y="1939"/>
                  <a:pt x="1320" y="1939"/>
                </a:cubicBezTo>
                <a:lnTo>
                  <a:pt x="1443" y="2186"/>
                </a:lnTo>
                <a:close/>
                <a:moveTo>
                  <a:pt x="2331" y="1783"/>
                </a:moveTo>
                <a:cubicBezTo>
                  <a:pt x="2331" y="1844"/>
                  <a:pt x="2281" y="1894"/>
                  <a:pt x="2220" y="1894"/>
                </a:cubicBezTo>
                <a:cubicBezTo>
                  <a:pt x="156" y="1894"/>
                  <a:pt x="156" y="1894"/>
                  <a:pt x="156" y="1894"/>
                </a:cubicBezTo>
                <a:cubicBezTo>
                  <a:pt x="95" y="1894"/>
                  <a:pt x="45" y="1844"/>
                  <a:pt x="45" y="1783"/>
                </a:cubicBezTo>
                <a:cubicBezTo>
                  <a:pt x="45" y="156"/>
                  <a:pt x="45" y="156"/>
                  <a:pt x="45" y="156"/>
                </a:cubicBezTo>
                <a:cubicBezTo>
                  <a:pt x="45" y="95"/>
                  <a:pt x="95" y="45"/>
                  <a:pt x="156" y="45"/>
                </a:cubicBezTo>
                <a:cubicBezTo>
                  <a:pt x="2220" y="45"/>
                  <a:pt x="2220" y="45"/>
                  <a:pt x="2220" y="45"/>
                </a:cubicBezTo>
                <a:cubicBezTo>
                  <a:pt x="2281" y="45"/>
                  <a:pt x="2331" y="95"/>
                  <a:pt x="2331" y="156"/>
                </a:cubicBezTo>
                <a:lnTo>
                  <a:pt x="2331" y="1783"/>
                </a:lnTo>
                <a:close/>
                <a:moveTo>
                  <a:pt x="146" y="1647"/>
                </a:moveTo>
                <a:cubicBezTo>
                  <a:pt x="2230" y="1647"/>
                  <a:pt x="2230" y="1647"/>
                  <a:pt x="2230" y="1647"/>
                </a:cubicBezTo>
                <a:cubicBezTo>
                  <a:pt x="2230" y="146"/>
                  <a:pt x="2230" y="146"/>
                  <a:pt x="2230" y="146"/>
                </a:cubicBezTo>
                <a:cubicBezTo>
                  <a:pt x="146" y="146"/>
                  <a:pt x="146" y="146"/>
                  <a:pt x="146" y="146"/>
                </a:cubicBezTo>
                <a:lnTo>
                  <a:pt x="146" y="1647"/>
                </a:lnTo>
                <a:close/>
                <a:moveTo>
                  <a:pt x="191" y="190"/>
                </a:moveTo>
                <a:cubicBezTo>
                  <a:pt x="2186" y="190"/>
                  <a:pt x="2186" y="190"/>
                  <a:pt x="2186" y="190"/>
                </a:cubicBezTo>
                <a:cubicBezTo>
                  <a:pt x="2186" y="1603"/>
                  <a:pt x="2186" y="1603"/>
                  <a:pt x="2186" y="1603"/>
                </a:cubicBezTo>
                <a:cubicBezTo>
                  <a:pt x="191" y="1603"/>
                  <a:pt x="191" y="1603"/>
                  <a:pt x="191" y="1603"/>
                </a:cubicBezTo>
                <a:lnTo>
                  <a:pt x="191" y="190"/>
                </a:lnTo>
                <a:close/>
                <a:moveTo>
                  <a:pt x="1188" y="1686"/>
                </a:moveTo>
                <a:cubicBezTo>
                  <a:pt x="1141" y="1686"/>
                  <a:pt x="1104" y="1724"/>
                  <a:pt x="1104" y="1771"/>
                </a:cubicBezTo>
                <a:cubicBezTo>
                  <a:pt x="1104" y="1817"/>
                  <a:pt x="1141" y="1855"/>
                  <a:pt x="1188" y="1855"/>
                </a:cubicBezTo>
                <a:cubicBezTo>
                  <a:pt x="1234" y="1855"/>
                  <a:pt x="1272" y="1817"/>
                  <a:pt x="1272" y="1771"/>
                </a:cubicBezTo>
                <a:cubicBezTo>
                  <a:pt x="1272" y="1724"/>
                  <a:pt x="1234" y="1686"/>
                  <a:pt x="1188" y="1686"/>
                </a:cubicBezTo>
                <a:close/>
                <a:moveTo>
                  <a:pt x="1188" y="1811"/>
                </a:moveTo>
                <a:cubicBezTo>
                  <a:pt x="1166" y="1811"/>
                  <a:pt x="1148" y="1793"/>
                  <a:pt x="1148" y="1771"/>
                </a:cubicBezTo>
                <a:cubicBezTo>
                  <a:pt x="1148" y="1749"/>
                  <a:pt x="1166" y="1731"/>
                  <a:pt x="1188" y="1731"/>
                </a:cubicBezTo>
                <a:cubicBezTo>
                  <a:pt x="1210" y="1731"/>
                  <a:pt x="1228" y="1749"/>
                  <a:pt x="1228" y="1771"/>
                </a:cubicBezTo>
                <a:cubicBezTo>
                  <a:pt x="1228" y="1793"/>
                  <a:pt x="1210" y="1811"/>
                  <a:pt x="1188" y="1811"/>
                </a:cubicBezTo>
                <a:close/>
                <a:moveTo>
                  <a:pt x="1430" y="761"/>
                </a:moveTo>
                <a:cubicBezTo>
                  <a:pt x="1405" y="716"/>
                  <a:pt x="1368" y="680"/>
                  <a:pt x="1323" y="655"/>
                </a:cubicBezTo>
                <a:cubicBezTo>
                  <a:pt x="1304" y="644"/>
                  <a:pt x="1284" y="636"/>
                  <a:pt x="1264" y="630"/>
                </a:cubicBezTo>
                <a:cubicBezTo>
                  <a:pt x="1215" y="616"/>
                  <a:pt x="1161" y="616"/>
                  <a:pt x="1113" y="630"/>
                </a:cubicBezTo>
                <a:cubicBezTo>
                  <a:pt x="1092" y="636"/>
                  <a:pt x="1072" y="644"/>
                  <a:pt x="1053" y="655"/>
                </a:cubicBezTo>
                <a:cubicBezTo>
                  <a:pt x="1008" y="680"/>
                  <a:pt x="971" y="717"/>
                  <a:pt x="946" y="762"/>
                </a:cubicBezTo>
                <a:cubicBezTo>
                  <a:pt x="935" y="781"/>
                  <a:pt x="927" y="801"/>
                  <a:pt x="922" y="821"/>
                </a:cubicBezTo>
                <a:cubicBezTo>
                  <a:pt x="915" y="845"/>
                  <a:pt x="911" y="871"/>
                  <a:pt x="911" y="897"/>
                </a:cubicBezTo>
                <a:cubicBezTo>
                  <a:pt x="911" y="922"/>
                  <a:pt x="915" y="948"/>
                  <a:pt x="922" y="972"/>
                </a:cubicBezTo>
                <a:cubicBezTo>
                  <a:pt x="927" y="992"/>
                  <a:pt x="935" y="1012"/>
                  <a:pt x="946" y="1032"/>
                </a:cubicBezTo>
                <a:cubicBezTo>
                  <a:pt x="971" y="1077"/>
                  <a:pt x="1008" y="1114"/>
                  <a:pt x="1053" y="1139"/>
                </a:cubicBezTo>
                <a:cubicBezTo>
                  <a:pt x="1072" y="1149"/>
                  <a:pt x="1092" y="1158"/>
                  <a:pt x="1112" y="1163"/>
                </a:cubicBezTo>
                <a:cubicBezTo>
                  <a:pt x="1137" y="1170"/>
                  <a:pt x="1162" y="1174"/>
                  <a:pt x="1188" y="1174"/>
                </a:cubicBezTo>
                <a:cubicBezTo>
                  <a:pt x="1214" y="1174"/>
                  <a:pt x="1239" y="1170"/>
                  <a:pt x="1264" y="1163"/>
                </a:cubicBezTo>
                <a:cubicBezTo>
                  <a:pt x="1284" y="1158"/>
                  <a:pt x="1304" y="1149"/>
                  <a:pt x="1323" y="1139"/>
                </a:cubicBezTo>
                <a:cubicBezTo>
                  <a:pt x="1368" y="1114"/>
                  <a:pt x="1405" y="1077"/>
                  <a:pt x="1430" y="1032"/>
                </a:cubicBezTo>
                <a:cubicBezTo>
                  <a:pt x="1441" y="1013"/>
                  <a:pt x="1449" y="993"/>
                  <a:pt x="1455" y="972"/>
                </a:cubicBezTo>
                <a:cubicBezTo>
                  <a:pt x="1462" y="948"/>
                  <a:pt x="1465" y="922"/>
                  <a:pt x="1465" y="897"/>
                </a:cubicBezTo>
                <a:cubicBezTo>
                  <a:pt x="1465" y="871"/>
                  <a:pt x="1462" y="845"/>
                  <a:pt x="1455" y="821"/>
                </a:cubicBezTo>
                <a:cubicBezTo>
                  <a:pt x="1449" y="801"/>
                  <a:pt x="1441" y="781"/>
                  <a:pt x="1430" y="761"/>
                </a:cubicBezTo>
                <a:close/>
                <a:moveTo>
                  <a:pt x="1412" y="960"/>
                </a:moveTo>
                <a:cubicBezTo>
                  <a:pt x="1407" y="977"/>
                  <a:pt x="1400" y="994"/>
                  <a:pt x="1391" y="1010"/>
                </a:cubicBezTo>
                <a:cubicBezTo>
                  <a:pt x="1370" y="1048"/>
                  <a:pt x="1339" y="1079"/>
                  <a:pt x="1302" y="1100"/>
                </a:cubicBezTo>
                <a:cubicBezTo>
                  <a:pt x="1285" y="1109"/>
                  <a:pt x="1269" y="1116"/>
                  <a:pt x="1252" y="1120"/>
                </a:cubicBezTo>
                <a:cubicBezTo>
                  <a:pt x="1211" y="1132"/>
                  <a:pt x="1166" y="1132"/>
                  <a:pt x="1125" y="1120"/>
                </a:cubicBezTo>
                <a:cubicBezTo>
                  <a:pt x="1107" y="1116"/>
                  <a:pt x="1091" y="1109"/>
                  <a:pt x="1075" y="1100"/>
                </a:cubicBezTo>
                <a:cubicBezTo>
                  <a:pt x="1037" y="1079"/>
                  <a:pt x="1006" y="1048"/>
                  <a:pt x="985" y="1010"/>
                </a:cubicBezTo>
                <a:cubicBezTo>
                  <a:pt x="976" y="994"/>
                  <a:pt x="969" y="977"/>
                  <a:pt x="964" y="960"/>
                </a:cubicBezTo>
                <a:cubicBezTo>
                  <a:pt x="959" y="940"/>
                  <a:pt x="956" y="918"/>
                  <a:pt x="956" y="897"/>
                </a:cubicBezTo>
                <a:cubicBezTo>
                  <a:pt x="956" y="875"/>
                  <a:pt x="959" y="854"/>
                  <a:pt x="964" y="833"/>
                </a:cubicBezTo>
                <a:cubicBezTo>
                  <a:pt x="969" y="816"/>
                  <a:pt x="976" y="799"/>
                  <a:pt x="985" y="783"/>
                </a:cubicBezTo>
                <a:cubicBezTo>
                  <a:pt x="1006" y="746"/>
                  <a:pt x="1037" y="715"/>
                  <a:pt x="1075" y="694"/>
                </a:cubicBezTo>
                <a:cubicBezTo>
                  <a:pt x="1091" y="685"/>
                  <a:pt x="1107" y="678"/>
                  <a:pt x="1125" y="673"/>
                </a:cubicBezTo>
                <a:cubicBezTo>
                  <a:pt x="1145" y="667"/>
                  <a:pt x="1167" y="664"/>
                  <a:pt x="1188" y="664"/>
                </a:cubicBezTo>
                <a:cubicBezTo>
                  <a:pt x="1210" y="664"/>
                  <a:pt x="1231" y="667"/>
                  <a:pt x="1252" y="673"/>
                </a:cubicBezTo>
                <a:cubicBezTo>
                  <a:pt x="1269" y="678"/>
                  <a:pt x="1285" y="684"/>
                  <a:pt x="1302" y="693"/>
                </a:cubicBezTo>
                <a:cubicBezTo>
                  <a:pt x="1339" y="714"/>
                  <a:pt x="1370" y="745"/>
                  <a:pt x="1391" y="783"/>
                </a:cubicBezTo>
                <a:cubicBezTo>
                  <a:pt x="1400" y="799"/>
                  <a:pt x="1407" y="816"/>
                  <a:pt x="1412" y="833"/>
                </a:cubicBezTo>
                <a:cubicBezTo>
                  <a:pt x="1418" y="854"/>
                  <a:pt x="1421" y="875"/>
                  <a:pt x="1421" y="897"/>
                </a:cubicBezTo>
                <a:cubicBezTo>
                  <a:pt x="1421" y="918"/>
                  <a:pt x="1418" y="940"/>
                  <a:pt x="1412" y="960"/>
                </a:cubicBezTo>
                <a:close/>
                <a:moveTo>
                  <a:pt x="1659" y="779"/>
                </a:moveTo>
                <a:cubicBezTo>
                  <a:pt x="1608" y="779"/>
                  <a:pt x="1608" y="779"/>
                  <a:pt x="1608" y="779"/>
                </a:cubicBezTo>
                <a:cubicBezTo>
                  <a:pt x="1608" y="778"/>
                  <a:pt x="1608" y="778"/>
                  <a:pt x="1608" y="778"/>
                </a:cubicBezTo>
                <a:cubicBezTo>
                  <a:pt x="1599" y="746"/>
                  <a:pt x="1586" y="714"/>
                  <a:pt x="1569" y="684"/>
                </a:cubicBezTo>
                <a:cubicBezTo>
                  <a:pt x="1569" y="683"/>
                  <a:pt x="1569" y="683"/>
                  <a:pt x="1569" y="683"/>
                </a:cubicBezTo>
                <a:cubicBezTo>
                  <a:pt x="1604" y="647"/>
                  <a:pt x="1604" y="647"/>
                  <a:pt x="1604" y="647"/>
                </a:cubicBezTo>
                <a:cubicBezTo>
                  <a:pt x="1628" y="623"/>
                  <a:pt x="1628" y="584"/>
                  <a:pt x="1604" y="560"/>
                </a:cubicBezTo>
                <a:cubicBezTo>
                  <a:pt x="1524" y="480"/>
                  <a:pt x="1524" y="480"/>
                  <a:pt x="1524" y="480"/>
                </a:cubicBezTo>
                <a:cubicBezTo>
                  <a:pt x="1501" y="457"/>
                  <a:pt x="1462" y="457"/>
                  <a:pt x="1438" y="480"/>
                </a:cubicBezTo>
                <a:cubicBezTo>
                  <a:pt x="1402" y="516"/>
                  <a:pt x="1402" y="516"/>
                  <a:pt x="1402" y="516"/>
                </a:cubicBezTo>
                <a:cubicBezTo>
                  <a:pt x="1402" y="516"/>
                  <a:pt x="1401" y="516"/>
                  <a:pt x="1401" y="516"/>
                </a:cubicBezTo>
                <a:cubicBezTo>
                  <a:pt x="1370" y="499"/>
                  <a:pt x="1339" y="486"/>
                  <a:pt x="1307" y="477"/>
                </a:cubicBezTo>
                <a:cubicBezTo>
                  <a:pt x="1307" y="477"/>
                  <a:pt x="1306" y="477"/>
                  <a:pt x="1306" y="477"/>
                </a:cubicBezTo>
                <a:cubicBezTo>
                  <a:pt x="1306" y="426"/>
                  <a:pt x="1306" y="426"/>
                  <a:pt x="1306" y="426"/>
                </a:cubicBezTo>
                <a:cubicBezTo>
                  <a:pt x="1306" y="392"/>
                  <a:pt x="1279" y="365"/>
                  <a:pt x="1245" y="365"/>
                </a:cubicBezTo>
                <a:cubicBezTo>
                  <a:pt x="1132" y="365"/>
                  <a:pt x="1132" y="365"/>
                  <a:pt x="1132" y="365"/>
                </a:cubicBezTo>
                <a:cubicBezTo>
                  <a:pt x="1098" y="365"/>
                  <a:pt x="1070" y="392"/>
                  <a:pt x="1070" y="426"/>
                </a:cubicBezTo>
                <a:cubicBezTo>
                  <a:pt x="1070" y="477"/>
                  <a:pt x="1070" y="477"/>
                  <a:pt x="1070" y="477"/>
                </a:cubicBezTo>
                <a:cubicBezTo>
                  <a:pt x="1070" y="477"/>
                  <a:pt x="1070" y="477"/>
                  <a:pt x="1069" y="477"/>
                </a:cubicBezTo>
                <a:cubicBezTo>
                  <a:pt x="1037" y="486"/>
                  <a:pt x="1005" y="499"/>
                  <a:pt x="975" y="516"/>
                </a:cubicBezTo>
                <a:cubicBezTo>
                  <a:pt x="975" y="516"/>
                  <a:pt x="975" y="516"/>
                  <a:pt x="974" y="516"/>
                </a:cubicBezTo>
                <a:cubicBezTo>
                  <a:pt x="938" y="480"/>
                  <a:pt x="938" y="480"/>
                  <a:pt x="938" y="480"/>
                </a:cubicBezTo>
                <a:cubicBezTo>
                  <a:pt x="915" y="457"/>
                  <a:pt x="875" y="457"/>
                  <a:pt x="852" y="480"/>
                </a:cubicBezTo>
                <a:cubicBezTo>
                  <a:pt x="772" y="560"/>
                  <a:pt x="772" y="560"/>
                  <a:pt x="772" y="560"/>
                </a:cubicBezTo>
                <a:cubicBezTo>
                  <a:pt x="760" y="572"/>
                  <a:pt x="754" y="587"/>
                  <a:pt x="754" y="604"/>
                </a:cubicBezTo>
                <a:cubicBezTo>
                  <a:pt x="754" y="620"/>
                  <a:pt x="760" y="636"/>
                  <a:pt x="772" y="647"/>
                </a:cubicBezTo>
                <a:cubicBezTo>
                  <a:pt x="808" y="683"/>
                  <a:pt x="808" y="683"/>
                  <a:pt x="808" y="683"/>
                </a:cubicBezTo>
                <a:cubicBezTo>
                  <a:pt x="807" y="683"/>
                  <a:pt x="807" y="684"/>
                  <a:pt x="807" y="684"/>
                </a:cubicBezTo>
                <a:cubicBezTo>
                  <a:pt x="790" y="714"/>
                  <a:pt x="777" y="746"/>
                  <a:pt x="768" y="778"/>
                </a:cubicBezTo>
                <a:cubicBezTo>
                  <a:pt x="768" y="778"/>
                  <a:pt x="768" y="778"/>
                  <a:pt x="768" y="779"/>
                </a:cubicBezTo>
                <a:cubicBezTo>
                  <a:pt x="717" y="779"/>
                  <a:pt x="717" y="779"/>
                  <a:pt x="717" y="779"/>
                </a:cubicBezTo>
                <a:cubicBezTo>
                  <a:pt x="683" y="779"/>
                  <a:pt x="656" y="806"/>
                  <a:pt x="656" y="840"/>
                </a:cubicBezTo>
                <a:cubicBezTo>
                  <a:pt x="656" y="953"/>
                  <a:pt x="656" y="953"/>
                  <a:pt x="656" y="953"/>
                </a:cubicBezTo>
                <a:cubicBezTo>
                  <a:pt x="656" y="987"/>
                  <a:pt x="683" y="1015"/>
                  <a:pt x="717" y="1015"/>
                </a:cubicBezTo>
                <a:cubicBezTo>
                  <a:pt x="768" y="1015"/>
                  <a:pt x="768" y="1015"/>
                  <a:pt x="768" y="1015"/>
                </a:cubicBezTo>
                <a:cubicBezTo>
                  <a:pt x="768" y="1015"/>
                  <a:pt x="768" y="1015"/>
                  <a:pt x="768" y="1015"/>
                </a:cubicBezTo>
                <a:cubicBezTo>
                  <a:pt x="777" y="1047"/>
                  <a:pt x="790" y="1079"/>
                  <a:pt x="807" y="1109"/>
                </a:cubicBezTo>
                <a:cubicBezTo>
                  <a:pt x="807" y="1110"/>
                  <a:pt x="807" y="1110"/>
                  <a:pt x="808" y="1110"/>
                </a:cubicBezTo>
                <a:cubicBezTo>
                  <a:pt x="772" y="1146"/>
                  <a:pt x="772" y="1146"/>
                  <a:pt x="772" y="1146"/>
                </a:cubicBezTo>
                <a:cubicBezTo>
                  <a:pt x="760" y="1158"/>
                  <a:pt x="754" y="1173"/>
                  <a:pt x="754" y="1190"/>
                </a:cubicBezTo>
                <a:cubicBezTo>
                  <a:pt x="754" y="1206"/>
                  <a:pt x="760" y="1221"/>
                  <a:pt x="772" y="1233"/>
                </a:cubicBezTo>
                <a:cubicBezTo>
                  <a:pt x="852" y="1313"/>
                  <a:pt x="852" y="1313"/>
                  <a:pt x="852" y="1313"/>
                </a:cubicBezTo>
                <a:cubicBezTo>
                  <a:pt x="875" y="1336"/>
                  <a:pt x="915" y="1336"/>
                  <a:pt x="938" y="1313"/>
                </a:cubicBezTo>
                <a:cubicBezTo>
                  <a:pt x="974" y="1277"/>
                  <a:pt x="974" y="1277"/>
                  <a:pt x="974" y="1277"/>
                </a:cubicBezTo>
                <a:cubicBezTo>
                  <a:pt x="975" y="1277"/>
                  <a:pt x="975" y="1278"/>
                  <a:pt x="975" y="1278"/>
                </a:cubicBezTo>
                <a:cubicBezTo>
                  <a:pt x="1005" y="1294"/>
                  <a:pt x="1037" y="1307"/>
                  <a:pt x="1069" y="1316"/>
                </a:cubicBezTo>
                <a:cubicBezTo>
                  <a:pt x="1069" y="1316"/>
                  <a:pt x="1070" y="1317"/>
                  <a:pt x="1070" y="1317"/>
                </a:cubicBezTo>
                <a:cubicBezTo>
                  <a:pt x="1070" y="1368"/>
                  <a:pt x="1070" y="1368"/>
                  <a:pt x="1070" y="1368"/>
                </a:cubicBezTo>
                <a:cubicBezTo>
                  <a:pt x="1070" y="1401"/>
                  <a:pt x="1098" y="1429"/>
                  <a:pt x="1132" y="1429"/>
                </a:cubicBezTo>
                <a:cubicBezTo>
                  <a:pt x="1245" y="1429"/>
                  <a:pt x="1245" y="1429"/>
                  <a:pt x="1245" y="1429"/>
                </a:cubicBezTo>
                <a:cubicBezTo>
                  <a:pt x="1279" y="1429"/>
                  <a:pt x="1306" y="1401"/>
                  <a:pt x="1306" y="1368"/>
                </a:cubicBezTo>
                <a:cubicBezTo>
                  <a:pt x="1306" y="1317"/>
                  <a:pt x="1306" y="1317"/>
                  <a:pt x="1306" y="1317"/>
                </a:cubicBezTo>
                <a:cubicBezTo>
                  <a:pt x="1306" y="1317"/>
                  <a:pt x="1307" y="1317"/>
                  <a:pt x="1307" y="1316"/>
                </a:cubicBezTo>
                <a:cubicBezTo>
                  <a:pt x="1339" y="1308"/>
                  <a:pt x="1370" y="1295"/>
                  <a:pt x="1401" y="1278"/>
                </a:cubicBezTo>
                <a:cubicBezTo>
                  <a:pt x="1401" y="1278"/>
                  <a:pt x="1402" y="1277"/>
                  <a:pt x="1402" y="1277"/>
                </a:cubicBezTo>
                <a:cubicBezTo>
                  <a:pt x="1438" y="1313"/>
                  <a:pt x="1438" y="1313"/>
                  <a:pt x="1438" y="1313"/>
                </a:cubicBezTo>
                <a:cubicBezTo>
                  <a:pt x="1462" y="1337"/>
                  <a:pt x="1501" y="1337"/>
                  <a:pt x="1524" y="1313"/>
                </a:cubicBezTo>
                <a:cubicBezTo>
                  <a:pt x="1604" y="1233"/>
                  <a:pt x="1604" y="1233"/>
                  <a:pt x="1604" y="1233"/>
                </a:cubicBezTo>
                <a:cubicBezTo>
                  <a:pt x="1616" y="1221"/>
                  <a:pt x="1622" y="1206"/>
                  <a:pt x="1622" y="1190"/>
                </a:cubicBezTo>
                <a:cubicBezTo>
                  <a:pt x="1622" y="1173"/>
                  <a:pt x="1616" y="1158"/>
                  <a:pt x="1604" y="1146"/>
                </a:cubicBezTo>
                <a:cubicBezTo>
                  <a:pt x="1569" y="1111"/>
                  <a:pt x="1569" y="1111"/>
                  <a:pt x="1569" y="1111"/>
                </a:cubicBezTo>
                <a:cubicBezTo>
                  <a:pt x="1569" y="1110"/>
                  <a:pt x="1569" y="1110"/>
                  <a:pt x="1569" y="1109"/>
                </a:cubicBezTo>
                <a:cubicBezTo>
                  <a:pt x="1586" y="1079"/>
                  <a:pt x="1599" y="1048"/>
                  <a:pt x="1608" y="1016"/>
                </a:cubicBezTo>
                <a:cubicBezTo>
                  <a:pt x="1608" y="1015"/>
                  <a:pt x="1608" y="1015"/>
                  <a:pt x="1608" y="1015"/>
                </a:cubicBezTo>
                <a:cubicBezTo>
                  <a:pt x="1659" y="1015"/>
                  <a:pt x="1659" y="1015"/>
                  <a:pt x="1659" y="1015"/>
                </a:cubicBezTo>
                <a:cubicBezTo>
                  <a:pt x="1693" y="1015"/>
                  <a:pt x="1720" y="987"/>
                  <a:pt x="1720" y="953"/>
                </a:cubicBezTo>
                <a:cubicBezTo>
                  <a:pt x="1720" y="840"/>
                  <a:pt x="1720" y="840"/>
                  <a:pt x="1720" y="840"/>
                </a:cubicBezTo>
                <a:cubicBezTo>
                  <a:pt x="1720" y="806"/>
                  <a:pt x="1693" y="779"/>
                  <a:pt x="1659" y="779"/>
                </a:cubicBezTo>
                <a:close/>
                <a:moveTo>
                  <a:pt x="1676" y="953"/>
                </a:moveTo>
                <a:cubicBezTo>
                  <a:pt x="1676" y="962"/>
                  <a:pt x="1668" y="970"/>
                  <a:pt x="1659" y="970"/>
                </a:cubicBezTo>
                <a:cubicBezTo>
                  <a:pt x="1591" y="970"/>
                  <a:pt x="1591" y="970"/>
                  <a:pt x="1591" y="970"/>
                </a:cubicBezTo>
                <a:cubicBezTo>
                  <a:pt x="1572" y="974"/>
                  <a:pt x="1572" y="974"/>
                  <a:pt x="1572" y="974"/>
                </a:cubicBezTo>
                <a:cubicBezTo>
                  <a:pt x="1568" y="991"/>
                  <a:pt x="1568" y="991"/>
                  <a:pt x="1568" y="991"/>
                </a:cubicBezTo>
                <a:cubicBezTo>
                  <a:pt x="1567" y="995"/>
                  <a:pt x="1566" y="999"/>
                  <a:pt x="1565" y="1004"/>
                </a:cubicBezTo>
                <a:cubicBezTo>
                  <a:pt x="1557" y="1033"/>
                  <a:pt x="1545" y="1061"/>
                  <a:pt x="1530" y="1088"/>
                </a:cubicBezTo>
                <a:cubicBezTo>
                  <a:pt x="1528" y="1091"/>
                  <a:pt x="1526" y="1095"/>
                  <a:pt x="1522" y="1102"/>
                </a:cubicBezTo>
                <a:cubicBezTo>
                  <a:pt x="1512" y="1117"/>
                  <a:pt x="1512" y="1117"/>
                  <a:pt x="1512" y="1117"/>
                </a:cubicBezTo>
                <a:cubicBezTo>
                  <a:pt x="1573" y="1178"/>
                  <a:pt x="1573" y="1178"/>
                  <a:pt x="1573" y="1178"/>
                </a:cubicBezTo>
                <a:cubicBezTo>
                  <a:pt x="1576" y="1181"/>
                  <a:pt x="1578" y="1185"/>
                  <a:pt x="1578" y="1190"/>
                </a:cubicBezTo>
                <a:cubicBezTo>
                  <a:pt x="1578" y="1194"/>
                  <a:pt x="1576" y="1198"/>
                  <a:pt x="1573" y="1201"/>
                </a:cubicBezTo>
                <a:cubicBezTo>
                  <a:pt x="1493" y="1281"/>
                  <a:pt x="1493" y="1281"/>
                  <a:pt x="1493" y="1281"/>
                </a:cubicBezTo>
                <a:cubicBezTo>
                  <a:pt x="1486" y="1288"/>
                  <a:pt x="1476" y="1288"/>
                  <a:pt x="1469" y="1281"/>
                </a:cubicBezTo>
                <a:cubicBezTo>
                  <a:pt x="1421" y="1233"/>
                  <a:pt x="1421" y="1233"/>
                  <a:pt x="1421" y="1233"/>
                </a:cubicBezTo>
                <a:cubicBezTo>
                  <a:pt x="1405" y="1223"/>
                  <a:pt x="1405" y="1223"/>
                  <a:pt x="1405" y="1223"/>
                </a:cubicBezTo>
                <a:cubicBezTo>
                  <a:pt x="1390" y="1232"/>
                  <a:pt x="1390" y="1232"/>
                  <a:pt x="1390" y="1232"/>
                </a:cubicBezTo>
                <a:cubicBezTo>
                  <a:pt x="1386" y="1235"/>
                  <a:pt x="1383" y="1237"/>
                  <a:pt x="1379" y="1239"/>
                </a:cubicBezTo>
                <a:cubicBezTo>
                  <a:pt x="1352" y="1254"/>
                  <a:pt x="1324" y="1266"/>
                  <a:pt x="1295" y="1274"/>
                </a:cubicBezTo>
                <a:cubicBezTo>
                  <a:pt x="1291" y="1275"/>
                  <a:pt x="1287" y="1276"/>
                  <a:pt x="1279" y="1278"/>
                </a:cubicBezTo>
                <a:cubicBezTo>
                  <a:pt x="1262" y="1282"/>
                  <a:pt x="1262" y="1282"/>
                  <a:pt x="1262" y="1282"/>
                </a:cubicBezTo>
                <a:cubicBezTo>
                  <a:pt x="1262" y="1368"/>
                  <a:pt x="1262" y="1368"/>
                  <a:pt x="1262" y="1368"/>
                </a:cubicBezTo>
                <a:cubicBezTo>
                  <a:pt x="1262" y="1377"/>
                  <a:pt x="1254" y="1384"/>
                  <a:pt x="1245" y="1384"/>
                </a:cubicBezTo>
                <a:cubicBezTo>
                  <a:pt x="1132" y="1384"/>
                  <a:pt x="1132" y="1384"/>
                  <a:pt x="1132" y="1384"/>
                </a:cubicBezTo>
                <a:cubicBezTo>
                  <a:pt x="1122" y="1384"/>
                  <a:pt x="1115" y="1377"/>
                  <a:pt x="1115" y="1368"/>
                </a:cubicBezTo>
                <a:cubicBezTo>
                  <a:pt x="1115" y="1299"/>
                  <a:pt x="1115" y="1299"/>
                  <a:pt x="1115" y="1299"/>
                </a:cubicBezTo>
                <a:cubicBezTo>
                  <a:pt x="1111" y="1281"/>
                  <a:pt x="1111" y="1281"/>
                  <a:pt x="1111" y="1281"/>
                </a:cubicBezTo>
                <a:cubicBezTo>
                  <a:pt x="1094" y="1277"/>
                  <a:pt x="1094" y="1277"/>
                  <a:pt x="1094" y="1277"/>
                </a:cubicBezTo>
                <a:cubicBezTo>
                  <a:pt x="1090" y="1276"/>
                  <a:pt x="1086" y="1275"/>
                  <a:pt x="1081" y="1274"/>
                </a:cubicBezTo>
                <a:cubicBezTo>
                  <a:pt x="1052" y="1265"/>
                  <a:pt x="1024" y="1254"/>
                  <a:pt x="997" y="1239"/>
                </a:cubicBezTo>
                <a:cubicBezTo>
                  <a:pt x="993" y="1237"/>
                  <a:pt x="990" y="1235"/>
                  <a:pt x="983" y="1230"/>
                </a:cubicBezTo>
                <a:cubicBezTo>
                  <a:pt x="968" y="1221"/>
                  <a:pt x="968" y="1221"/>
                  <a:pt x="968" y="1221"/>
                </a:cubicBezTo>
                <a:cubicBezTo>
                  <a:pt x="907" y="1281"/>
                  <a:pt x="907" y="1281"/>
                  <a:pt x="907" y="1281"/>
                </a:cubicBezTo>
                <a:cubicBezTo>
                  <a:pt x="901" y="1288"/>
                  <a:pt x="890" y="1288"/>
                  <a:pt x="883" y="1281"/>
                </a:cubicBezTo>
                <a:cubicBezTo>
                  <a:pt x="803" y="1201"/>
                  <a:pt x="803" y="1201"/>
                  <a:pt x="803" y="1201"/>
                </a:cubicBezTo>
                <a:cubicBezTo>
                  <a:pt x="800" y="1198"/>
                  <a:pt x="798" y="1194"/>
                  <a:pt x="798" y="1190"/>
                </a:cubicBezTo>
                <a:cubicBezTo>
                  <a:pt x="798" y="1185"/>
                  <a:pt x="800" y="1181"/>
                  <a:pt x="803" y="1178"/>
                </a:cubicBezTo>
                <a:cubicBezTo>
                  <a:pt x="851" y="1130"/>
                  <a:pt x="851" y="1130"/>
                  <a:pt x="851" y="1130"/>
                </a:cubicBezTo>
                <a:cubicBezTo>
                  <a:pt x="862" y="1113"/>
                  <a:pt x="862" y="1113"/>
                  <a:pt x="862" y="1113"/>
                </a:cubicBezTo>
                <a:cubicBezTo>
                  <a:pt x="852" y="1098"/>
                  <a:pt x="852" y="1098"/>
                  <a:pt x="852" y="1098"/>
                </a:cubicBezTo>
                <a:cubicBezTo>
                  <a:pt x="850" y="1095"/>
                  <a:pt x="848" y="1091"/>
                  <a:pt x="846" y="1088"/>
                </a:cubicBezTo>
                <a:cubicBezTo>
                  <a:pt x="831" y="1060"/>
                  <a:pt x="819" y="1032"/>
                  <a:pt x="811" y="1003"/>
                </a:cubicBezTo>
                <a:cubicBezTo>
                  <a:pt x="810" y="999"/>
                  <a:pt x="809" y="995"/>
                  <a:pt x="807" y="987"/>
                </a:cubicBezTo>
                <a:cubicBezTo>
                  <a:pt x="803" y="970"/>
                  <a:pt x="803" y="970"/>
                  <a:pt x="803" y="970"/>
                </a:cubicBezTo>
                <a:cubicBezTo>
                  <a:pt x="717" y="970"/>
                  <a:pt x="717" y="970"/>
                  <a:pt x="717" y="970"/>
                </a:cubicBezTo>
                <a:cubicBezTo>
                  <a:pt x="708" y="970"/>
                  <a:pt x="700" y="963"/>
                  <a:pt x="700" y="953"/>
                </a:cubicBezTo>
                <a:cubicBezTo>
                  <a:pt x="700" y="840"/>
                  <a:pt x="700" y="840"/>
                  <a:pt x="700" y="840"/>
                </a:cubicBezTo>
                <a:cubicBezTo>
                  <a:pt x="700" y="831"/>
                  <a:pt x="708" y="823"/>
                  <a:pt x="717" y="823"/>
                </a:cubicBezTo>
                <a:cubicBezTo>
                  <a:pt x="786" y="823"/>
                  <a:pt x="786" y="823"/>
                  <a:pt x="786" y="823"/>
                </a:cubicBezTo>
                <a:cubicBezTo>
                  <a:pt x="804" y="820"/>
                  <a:pt x="804" y="820"/>
                  <a:pt x="804" y="820"/>
                </a:cubicBezTo>
                <a:cubicBezTo>
                  <a:pt x="808" y="803"/>
                  <a:pt x="808" y="803"/>
                  <a:pt x="808" y="803"/>
                </a:cubicBezTo>
                <a:cubicBezTo>
                  <a:pt x="809" y="798"/>
                  <a:pt x="810" y="794"/>
                  <a:pt x="811" y="790"/>
                </a:cubicBezTo>
                <a:cubicBezTo>
                  <a:pt x="819" y="761"/>
                  <a:pt x="831" y="733"/>
                  <a:pt x="846" y="706"/>
                </a:cubicBezTo>
                <a:cubicBezTo>
                  <a:pt x="848" y="702"/>
                  <a:pt x="850" y="698"/>
                  <a:pt x="855" y="691"/>
                </a:cubicBezTo>
                <a:cubicBezTo>
                  <a:pt x="864" y="676"/>
                  <a:pt x="864" y="676"/>
                  <a:pt x="864" y="676"/>
                </a:cubicBezTo>
                <a:cubicBezTo>
                  <a:pt x="803" y="615"/>
                  <a:pt x="803" y="615"/>
                  <a:pt x="803" y="615"/>
                </a:cubicBezTo>
                <a:cubicBezTo>
                  <a:pt x="800" y="612"/>
                  <a:pt x="798" y="608"/>
                  <a:pt x="798" y="604"/>
                </a:cubicBezTo>
                <a:cubicBezTo>
                  <a:pt x="798" y="599"/>
                  <a:pt x="800" y="595"/>
                  <a:pt x="803" y="592"/>
                </a:cubicBezTo>
                <a:cubicBezTo>
                  <a:pt x="883" y="512"/>
                  <a:pt x="883" y="512"/>
                  <a:pt x="883" y="512"/>
                </a:cubicBezTo>
                <a:cubicBezTo>
                  <a:pt x="890" y="506"/>
                  <a:pt x="901" y="506"/>
                  <a:pt x="907" y="512"/>
                </a:cubicBezTo>
                <a:cubicBezTo>
                  <a:pt x="955" y="560"/>
                  <a:pt x="955" y="560"/>
                  <a:pt x="955" y="560"/>
                </a:cubicBezTo>
                <a:cubicBezTo>
                  <a:pt x="971" y="570"/>
                  <a:pt x="971" y="570"/>
                  <a:pt x="971" y="570"/>
                </a:cubicBezTo>
                <a:cubicBezTo>
                  <a:pt x="986" y="561"/>
                  <a:pt x="986" y="561"/>
                  <a:pt x="986" y="561"/>
                </a:cubicBezTo>
                <a:cubicBezTo>
                  <a:pt x="990" y="559"/>
                  <a:pt x="993" y="556"/>
                  <a:pt x="997" y="554"/>
                </a:cubicBezTo>
                <a:cubicBezTo>
                  <a:pt x="1024" y="539"/>
                  <a:pt x="1052" y="528"/>
                  <a:pt x="1081" y="520"/>
                </a:cubicBezTo>
                <a:cubicBezTo>
                  <a:pt x="1086" y="519"/>
                  <a:pt x="1090" y="518"/>
                  <a:pt x="1098" y="516"/>
                </a:cubicBezTo>
                <a:cubicBezTo>
                  <a:pt x="1115" y="512"/>
                  <a:pt x="1115" y="512"/>
                  <a:pt x="1115" y="512"/>
                </a:cubicBezTo>
                <a:cubicBezTo>
                  <a:pt x="1115" y="426"/>
                  <a:pt x="1115" y="426"/>
                  <a:pt x="1115" y="426"/>
                </a:cubicBezTo>
                <a:cubicBezTo>
                  <a:pt x="1115" y="416"/>
                  <a:pt x="1122" y="409"/>
                  <a:pt x="1132" y="409"/>
                </a:cubicBezTo>
                <a:cubicBezTo>
                  <a:pt x="1245" y="409"/>
                  <a:pt x="1245" y="409"/>
                  <a:pt x="1245" y="409"/>
                </a:cubicBezTo>
                <a:cubicBezTo>
                  <a:pt x="1254" y="409"/>
                  <a:pt x="1262" y="417"/>
                  <a:pt x="1262" y="426"/>
                </a:cubicBezTo>
                <a:cubicBezTo>
                  <a:pt x="1262" y="494"/>
                  <a:pt x="1262" y="494"/>
                  <a:pt x="1262" y="494"/>
                </a:cubicBezTo>
                <a:cubicBezTo>
                  <a:pt x="1265" y="512"/>
                  <a:pt x="1265" y="512"/>
                  <a:pt x="1265" y="512"/>
                </a:cubicBezTo>
                <a:cubicBezTo>
                  <a:pt x="1282" y="517"/>
                  <a:pt x="1282" y="517"/>
                  <a:pt x="1282" y="517"/>
                </a:cubicBezTo>
                <a:cubicBezTo>
                  <a:pt x="1287" y="518"/>
                  <a:pt x="1291" y="519"/>
                  <a:pt x="1295" y="520"/>
                </a:cubicBezTo>
                <a:cubicBezTo>
                  <a:pt x="1324" y="528"/>
                  <a:pt x="1352" y="539"/>
                  <a:pt x="1379" y="554"/>
                </a:cubicBezTo>
                <a:cubicBezTo>
                  <a:pt x="1383" y="556"/>
                  <a:pt x="1386" y="559"/>
                  <a:pt x="1394" y="563"/>
                </a:cubicBezTo>
                <a:cubicBezTo>
                  <a:pt x="1409" y="572"/>
                  <a:pt x="1409" y="572"/>
                  <a:pt x="1409" y="572"/>
                </a:cubicBezTo>
                <a:cubicBezTo>
                  <a:pt x="1469" y="512"/>
                  <a:pt x="1469" y="512"/>
                  <a:pt x="1469" y="512"/>
                </a:cubicBezTo>
                <a:cubicBezTo>
                  <a:pt x="1476" y="505"/>
                  <a:pt x="1486" y="505"/>
                  <a:pt x="1493" y="512"/>
                </a:cubicBezTo>
                <a:cubicBezTo>
                  <a:pt x="1573" y="592"/>
                  <a:pt x="1573" y="592"/>
                  <a:pt x="1573" y="592"/>
                </a:cubicBezTo>
                <a:cubicBezTo>
                  <a:pt x="1576" y="595"/>
                  <a:pt x="1578" y="599"/>
                  <a:pt x="1578" y="604"/>
                </a:cubicBezTo>
                <a:cubicBezTo>
                  <a:pt x="1578" y="608"/>
                  <a:pt x="1576" y="612"/>
                  <a:pt x="1573" y="616"/>
                </a:cubicBezTo>
                <a:cubicBezTo>
                  <a:pt x="1525" y="664"/>
                  <a:pt x="1525" y="664"/>
                  <a:pt x="1525" y="664"/>
                </a:cubicBezTo>
                <a:cubicBezTo>
                  <a:pt x="1515" y="680"/>
                  <a:pt x="1515" y="680"/>
                  <a:pt x="1515" y="680"/>
                </a:cubicBezTo>
                <a:cubicBezTo>
                  <a:pt x="1524" y="695"/>
                  <a:pt x="1524" y="695"/>
                  <a:pt x="1524" y="695"/>
                </a:cubicBezTo>
                <a:cubicBezTo>
                  <a:pt x="1526" y="698"/>
                  <a:pt x="1528" y="702"/>
                  <a:pt x="1530" y="705"/>
                </a:cubicBezTo>
                <a:cubicBezTo>
                  <a:pt x="1545" y="732"/>
                  <a:pt x="1557" y="761"/>
                  <a:pt x="1565" y="790"/>
                </a:cubicBezTo>
                <a:cubicBezTo>
                  <a:pt x="1566" y="794"/>
                  <a:pt x="1567" y="798"/>
                  <a:pt x="1569" y="806"/>
                </a:cubicBezTo>
                <a:cubicBezTo>
                  <a:pt x="1573" y="823"/>
                  <a:pt x="1573" y="823"/>
                  <a:pt x="1573" y="823"/>
                </a:cubicBezTo>
                <a:cubicBezTo>
                  <a:pt x="1659" y="823"/>
                  <a:pt x="1659" y="823"/>
                  <a:pt x="1659" y="823"/>
                </a:cubicBezTo>
                <a:cubicBezTo>
                  <a:pt x="1668" y="823"/>
                  <a:pt x="1676" y="831"/>
                  <a:pt x="1676" y="840"/>
                </a:cubicBezTo>
                <a:lnTo>
                  <a:pt x="1676" y="9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13309" y="8700602"/>
            <a:ext cx="1141012" cy="114101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024790" y="8941762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</a:p>
        </p:txBody>
      </p:sp>
      <p:sp>
        <p:nvSpPr>
          <p:cNvPr id="64" name="Oval 63"/>
          <p:cNvSpPr/>
          <p:nvPr/>
        </p:nvSpPr>
        <p:spPr>
          <a:xfrm>
            <a:off x="7767401" y="9418817"/>
            <a:ext cx="1141012" cy="114101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878882" y="9659977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</a:p>
        </p:txBody>
      </p:sp>
      <p:cxnSp>
        <p:nvCxnSpPr>
          <p:cNvPr id="68" name="Straight Connector 67"/>
          <p:cNvCxnSpPr>
            <a:endCxn id="69" idx="0"/>
          </p:cNvCxnSpPr>
          <p:nvPr/>
        </p:nvCxnSpPr>
        <p:spPr>
          <a:xfrm>
            <a:off x="16077536" y="8109447"/>
            <a:ext cx="15476" cy="130937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5522506" y="9418817"/>
            <a:ext cx="1141012" cy="1141012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5633987" y="9659977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</a:p>
        </p:txBody>
      </p:sp>
      <p:cxnSp>
        <p:nvCxnSpPr>
          <p:cNvPr id="71" name="Straight Connector 70"/>
          <p:cNvCxnSpPr>
            <a:endCxn id="73" idx="0"/>
          </p:cNvCxnSpPr>
          <p:nvPr/>
        </p:nvCxnSpPr>
        <p:spPr>
          <a:xfrm>
            <a:off x="12191998" y="8109448"/>
            <a:ext cx="0" cy="59115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546318" y="10234694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Milestone Determination</a:t>
            </a:r>
          </a:p>
        </p:txBody>
      </p:sp>
      <p:sp>
        <p:nvSpPr>
          <p:cNvPr id="73" name="Oval 72"/>
          <p:cNvSpPr/>
          <p:nvPr/>
        </p:nvSpPr>
        <p:spPr>
          <a:xfrm>
            <a:off x="11621492" y="8700602"/>
            <a:ext cx="1141012" cy="1141012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1732973" y="8941762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</a:p>
        </p:txBody>
      </p:sp>
      <p:cxnSp>
        <p:nvCxnSpPr>
          <p:cNvPr id="75" name="Straight Connector 74"/>
          <p:cNvCxnSpPr>
            <a:endCxn id="77" idx="0"/>
          </p:cNvCxnSpPr>
          <p:nvPr/>
        </p:nvCxnSpPr>
        <p:spPr>
          <a:xfrm>
            <a:off x="19892878" y="8109448"/>
            <a:ext cx="0" cy="59115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8247198" y="10234694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Execution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 Work</a:t>
            </a:r>
          </a:p>
        </p:txBody>
      </p:sp>
      <p:sp>
        <p:nvSpPr>
          <p:cNvPr id="77" name="Oval 76"/>
          <p:cNvSpPr/>
          <p:nvPr/>
        </p:nvSpPr>
        <p:spPr>
          <a:xfrm>
            <a:off x="19322372" y="8700602"/>
            <a:ext cx="1141012" cy="1141012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9433853" y="8941762"/>
            <a:ext cx="918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550038" y="10921009"/>
            <a:ext cx="32913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Gathering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0786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0" y="2449200"/>
            <a:ext cx="1663217" cy="1664902"/>
          </a:xfrm>
          <a:prstGeom prst="rect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0" y="4100621"/>
            <a:ext cx="1663217" cy="1666587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0" y="5753726"/>
            <a:ext cx="1663217" cy="1663217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0" y="7403462"/>
            <a:ext cx="1663217" cy="1663217"/>
          </a:xfrm>
          <a:prstGeom prst="rect">
            <a:avLst/>
          </a:prstGeom>
          <a:solidFill>
            <a:schemeClr val="accent4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0" y="9053197"/>
            <a:ext cx="1663217" cy="1666587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0" y="10706304"/>
            <a:ext cx="1663217" cy="1663217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663218" y="2449200"/>
            <a:ext cx="1530092" cy="9920321"/>
            <a:chOff x="1663217" y="2449200"/>
            <a:chExt cx="1846895" cy="9920321"/>
          </a:xfrm>
        </p:grpSpPr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663217" y="2449200"/>
              <a:ext cx="1846895" cy="2167068"/>
            </a:xfrm>
            <a:custGeom>
              <a:avLst/>
              <a:gdLst>
                <a:gd name="T0" fmla="*/ 1096 w 1096"/>
                <a:gd name="T1" fmla="*/ 1286 h 1286"/>
                <a:gd name="T2" fmla="*/ 0 w 1096"/>
                <a:gd name="T3" fmla="*/ 988 h 1286"/>
                <a:gd name="T4" fmla="*/ 0 w 1096"/>
                <a:gd name="T5" fmla="*/ 0 h 1286"/>
                <a:gd name="T6" fmla="*/ 1096 w 1096"/>
                <a:gd name="T7" fmla="*/ 447 h 1286"/>
                <a:gd name="T8" fmla="*/ 1096 w 1096"/>
                <a:gd name="T9" fmla="*/ 128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286">
                  <a:moveTo>
                    <a:pt x="1096" y="1286"/>
                  </a:moveTo>
                  <a:lnTo>
                    <a:pt x="0" y="988"/>
                  </a:lnTo>
                  <a:lnTo>
                    <a:pt x="0" y="0"/>
                  </a:lnTo>
                  <a:lnTo>
                    <a:pt x="1096" y="447"/>
                  </a:lnTo>
                  <a:lnTo>
                    <a:pt x="1096" y="128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663217" y="4100621"/>
              <a:ext cx="1846895" cy="1917670"/>
            </a:xfrm>
            <a:custGeom>
              <a:avLst/>
              <a:gdLst>
                <a:gd name="T0" fmla="*/ 1096 w 1096"/>
                <a:gd name="T1" fmla="*/ 1138 h 1138"/>
                <a:gd name="T2" fmla="*/ 0 w 1096"/>
                <a:gd name="T3" fmla="*/ 989 h 1138"/>
                <a:gd name="T4" fmla="*/ 0 w 1096"/>
                <a:gd name="T5" fmla="*/ 0 h 1138"/>
                <a:gd name="T6" fmla="*/ 1096 w 1096"/>
                <a:gd name="T7" fmla="*/ 298 h 1138"/>
                <a:gd name="T8" fmla="*/ 1096 w 1096"/>
                <a:gd name="T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138">
                  <a:moveTo>
                    <a:pt x="1096" y="1138"/>
                  </a:moveTo>
                  <a:lnTo>
                    <a:pt x="0" y="989"/>
                  </a:lnTo>
                  <a:lnTo>
                    <a:pt x="0" y="0"/>
                  </a:lnTo>
                  <a:lnTo>
                    <a:pt x="1096" y="298"/>
                  </a:lnTo>
                  <a:lnTo>
                    <a:pt x="1096" y="11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663217" y="5753726"/>
              <a:ext cx="1846895" cy="1663217"/>
            </a:xfrm>
            <a:custGeom>
              <a:avLst/>
              <a:gdLst>
                <a:gd name="T0" fmla="*/ 1096 w 1096"/>
                <a:gd name="T1" fmla="*/ 987 h 987"/>
                <a:gd name="T2" fmla="*/ 0 w 1096"/>
                <a:gd name="T3" fmla="*/ 987 h 987"/>
                <a:gd name="T4" fmla="*/ 0 w 1096"/>
                <a:gd name="T5" fmla="*/ 0 h 987"/>
                <a:gd name="T6" fmla="*/ 1096 w 1096"/>
                <a:gd name="T7" fmla="*/ 149 h 987"/>
                <a:gd name="T8" fmla="*/ 1096 w 1096"/>
                <a:gd name="T9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987">
                  <a:moveTo>
                    <a:pt x="1096" y="987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1096" y="149"/>
                  </a:lnTo>
                  <a:lnTo>
                    <a:pt x="1096" y="98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1663217" y="7403462"/>
              <a:ext cx="1846895" cy="1663217"/>
            </a:xfrm>
            <a:custGeom>
              <a:avLst/>
              <a:gdLst>
                <a:gd name="T0" fmla="*/ 1096 w 1096"/>
                <a:gd name="T1" fmla="*/ 838 h 987"/>
                <a:gd name="T2" fmla="*/ 0 w 1096"/>
                <a:gd name="T3" fmla="*/ 987 h 987"/>
                <a:gd name="T4" fmla="*/ 0 w 1096"/>
                <a:gd name="T5" fmla="*/ 0 h 987"/>
                <a:gd name="T6" fmla="*/ 1096 w 1096"/>
                <a:gd name="T7" fmla="*/ 0 h 987"/>
                <a:gd name="T8" fmla="*/ 1096 w 1096"/>
                <a:gd name="T9" fmla="*/ 838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987">
                  <a:moveTo>
                    <a:pt x="1096" y="838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1096" y="0"/>
                  </a:lnTo>
                  <a:lnTo>
                    <a:pt x="1096" y="83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663217" y="8802115"/>
              <a:ext cx="1846895" cy="1917670"/>
            </a:xfrm>
            <a:custGeom>
              <a:avLst/>
              <a:gdLst>
                <a:gd name="T0" fmla="*/ 1096 w 1096"/>
                <a:gd name="T1" fmla="*/ 840 h 1138"/>
                <a:gd name="T2" fmla="*/ 0 w 1096"/>
                <a:gd name="T3" fmla="*/ 1138 h 1138"/>
                <a:gd name="T4" fmla="*/ 0 w 1096"/>
                <a:gd name="T5" fmla="*/ 149 h 1138"/>
                <a:gd name="T6" fmla="*/ 1096 w 1096"/>
                <a:gd name="T7" fmla="*/ 0 h 1138"/>
                <a:gd name="T8" fmla="*/ 1096 w 1096"/>
                <a:gd name="T9" fmla="*/ 84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138">
                  <a:moveTo>
                    <a:pt x="1096" y="840"/>
                  </a:moveTo>
                  <a:lnTo>
                    <a:pt x="0" y="1138"/>
                  </a:lnTo>
                  <a:lnTo>
                    <a:pt x="0" y="149"/>
                  </a:lnTo>
                  <a:lnTo>
                    <a:pt x="1096" y="0"/>
                  </a:lnTo>
                  <a:lnTo>
                    <a:pt x="1096" y="8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1663217" y="10204137"/>
              <a:ext cx="1846895" cy="2165384"/>
            </a:xfrm>
            <a:custGeom>
              <a:avLst/>
              <a:gdLst>
                <a:gd name="T0" fmla="*/ 1096 w 1096"/>
                <a:gd name="T1" fmla="*/ 838 h 1285"/>
                <a:gd name="T2" fmla="*/ 0 w 1096"/>
                <a:gd name="T3" fmla="*/ 1285 h 1285"/>
                <a:gd name="T4" fmla="*/ 0 w 1096"/>
                <a:gd name="T5" fmla="*/ 298 h 1285"/>
                <a:gd name="T6" fmla="*/ 1096 w 1096"/>
                <a:gd name="T7" fmla="*/ 0 h 1285"/>
                <a:gd name="T8" fmla="*/ 1096 w 1096"/>
                <a:gd name="T9" fmla="*/ 838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285">
                  <a:moveTo>
                    <a:pt x="1096" y="838"/>
                  </a:moveTo>
                  <a:lnTo>
                    <a:pt x="0" y="1285"/>
                  </a:lnTo>
                  <a:lnTo>
                    <a:pt x="0" y="298"/>
                  </a:lnTo>
                  <a:lnTo>
                    <a:pt x="1096" y="0"/>
                  </a:lnTo>
                  <a:lnTo>
                    <a:pt x="1096" y="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chemeClr val="accent2"/>
                </a:solidFill>
              </a:rPr>
              <a:t>Business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7816" y="28748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7816" y="45274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7816" y="61800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7816" y="78326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7816" y="9485201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7816" y="11137802"/>
            <a:ext cx="1101626" cy="8002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06</a:t>
            </a:r>
          </a:p>
        </p:txBody>
      </p:sp>
      <p:sp>
        <p:nvSpPr>
          <p:cNvPr id="46" name="Freeform 17"/>
          <p:cNvSpPr>
            <a:spLocks/>
          </p:cNvSpPr>
          <p:nvPr/>
        </p:nvSpPr>
        <p:spPr bwMode="auto">
          <a:xfrm>
            <a:off x="3183685" y="9942942"/>
            <a:ext cx="15184646" cy="1934521"/>
          </a:xfrm>
          <a:custGeom>
            <a:avLst/>
            <a:gdLst>
              <a:gd name="T0" fmla="*/ 9011 w 9011"/>
              <a:gd name="T1" fmla="*/ 574 h 1148"/>
              <a:gd name="T2" fmla="*/ 8540 w 9011"/>
              <a:gd name="T3" fmla="*/ 0 h 1148"/>
              <a:gd name="T4" fmla="*/ 8540 w 9011"/>
              <a:gd name="T5" fmla="*/ 155 h 1148"/>
              <a:gd name="T6" fmla="*/ 0 w 9011"/>
              <a:gd name="T7" fmla="*/ 155 h 1148"/>
              <a:gd name="T8" fmla="*/ 0 w 9011"/>
              <a:gd name="T9" fmla="*/ 993 h 1148"/>
              <a:gd name="T10" fmla="*/ 8540 w 9011"/>
              <a:gd name="T11" fmla="*/ 993 h 1148"/>
              <a:gd name="T12" fmla="*/ 8540 w 9011"/>
              <a:gd name="T13" fmla="*/ 1148 h 1148"/>
              <a:gd name="T14" fmla="*/ 9011 w 9011"/>
              <a:gd name="T15" fmla="*/ 574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11" h="1148">
                <a:moveTo>
                  <a:pt x="9011" y="574"/>
                </a:moveTo>
                <a:lnTo>
                  <a:pt x="8540" y="0"/>
                </a:lnTo>
                <a:lnTo>
                  <a:pt x="8540" y="155"/>
                </a:lnTo>
                <a:lnTo>
                  <a:pt x="0" y="155"/>
                </a:lnTo>
                <a:lnTo>
                  <a:pt x="0" y="993"/>
                </a:lnTo>
                <a:lnTo>
                  <a:pt x="8540" y="993"/>
                </a:lnTo>
                <a:lnTo>
                  <a:pt x="8540" y="1148"/>
                </a:lnTo>
                <a:lnTo>
                  <a:pt x="9011" y="574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8"/>
          <p:cNvSpPr>
            <a:spLocks/>
          </p:cNvSpPr>
          <p:nvPr/>
        </p:nvSpPr>
        <p:spPr bwMode="auto">
          <a:xfrm>
            <a:off x="3183685" y="8540920"/>
            <a:ext cx="13654554" cy="1937892"/>
          </a:xfrm>
          <a:custGeom>
            <a:avLst/>
            <a:gdLst>
              <a:gd name="T0" fmla="*/ 8103 w 8103"/>
              <a:gd name="T1" fmla="*/ 574 h 1150"/>
              <a:gd name="T2" fmla="*/ 7632 w 8103"/>
              <a:gd name="T3" fmla="*/ 0 h 1150"/>
              <a:gd name="T4" fmla="*/ 7632 w 8103"/>
              <a:gd name="T5" fmla="*/ 155 h 1150"/>
              <a:gd name="T6" fmla="*/ 0 w 8103"/>
              <a:gd name="T7" fmla="*/ 155 h 1150"/>
              <a:gd name="T8" fmla="*/ 0 w 8103"/>
              <a:gd name="T9" fmla="*/ 995 h 1150"/>
              <a:gd name="T10" fmla="*/ 7632 w 8103"/>
              <a:gd name="T11" fmla="*/ 995 h 1150"/>
              <a:gd name="T12" fmla="*/ 7632 w 8103"/>
              <a:gd name="T13" fmla="*/ 1150 h 1150"/>
              <a:gd name="T14" fmla="*/ 8103 w 8103"/>
              <a:gd name="T15" fmla="*/ 574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03" h="1150">
                <a:moveTo>
                  <a:pt x="8103" y="574"/>
                </a:moveTo>
                <a:lnTo>
                  <a:pt x="7632" y="0"/>
                </a:lnTo>
                <a:lnTo>
                  <a:pt x="7632" y="155"/>
                </a:lnTo>
                <a:lnTo>
                  <a:pt x="0" y="155"/>
                </a:lnTo>
                <a:lnTo>
                  <a:pt x="0" y="995"/>
                </a:lnTo>
                <a:lnTo>
                  <a:pt x="7632" y="995"/>
                </a:lnTo>
                <a:lnTo>
                  <a:pt x="7632" y="1150"/>
                </a:lnTo>
                <a:lnTo>
                  <a:pt x="8103" y="574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9"/>
          <p:cNvSpPr>
            <a:spLocks/>
          </p:cNvSpPr>
          <p:nvPr/>
        </p:nvSpPr>
        <p:spPr bwMode="auto">
          <a:xfrm>
            <a:off x="3183685" y="7142268"/>
            <a:ext cx="12119406" cy="1934521"/>
          </a:xfrm>
          <a:custGeom>
            <a:avLst/>
            <a:gdLst>
              <a:gd name="T0" fmla="*/ 7192 w 7192"/>
              <a:gd name="T1" fmla="*/ 574 h 1148"/>
              <a:gd name="T2" fmla="*/ 6723 w 7192"/>
              <a:gd name="T3" fmla="*/ 0 h 1148"/>
              <a:gd name="T4" fmla="*/ 6723 w 7192"/>
              <a:gd name="T5" fmla="*/ 155 h 1148"/>
              <a:gd name="T6" fmla="*/ 0 w 7192"/>
              <a:gd name="T7" fmla="*/ 155 h 1148"/>
              <a:gd name="T8" fmla="*/ 0 w 7192"/>
              <a:gd name="T9" fmla="*/ 993 h 1148"/>
              <a:gd name="T10" fmla="*/ 6723 w 7192"/>
              <a:gd name="T11" fmla="*/ 993 h 1148"/>
              <a:gd name="T12" fmla="*/ 6723 w 7192"/>
              <a:gd name="T13" fmla="*/ 1148 h 1148"/>
              <a:gd name="T14" fmla="*/ 7192 w 7192"/>
              <a:gd name="T15" fmla="*/ 574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2" h="1148">
                <a:moveTo>
                  <a:pt x="7192" y="574"/>
                </a:moveTo>
                <a:lnTo>
                  <a:pt x="6723" y="0"/>
                </a:lnTo>
                <a:lnTo>
                  <a:pt x="6723" y="155"/>
                </a:lnTo>
                <a:lnTo>
                  <a:pt x="0" y="155"/>
                </a:lnTo>
                <a:lnTo>
                  <a:pt x="0" y="993"/>
                </a:lnTo>
                <a:lnTo>
                  <a:pt x="6723" y="993"/>
                </a:lnTo>
                <a:lnTo>
                  <a:pt x="6723" y="1148"/>
                </a:lnTo>
                <a:lnTo>
                  <a:pt x="7192" y="574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0"/>
          <p:cNvSpPr>
            <a:spLocks/>
          </p:cNvSpPr>
          <p:nvPr/>
        </p:nvSpPr>
        <p:spPr bwMode="auto">
          <a:xfrm>
            <a:off x="3183685" y="5740245"/>
            <a:ext cx="10589314" cy="1936207"/>
          </a:xfrm>
          <a:custGeom>
            <a:avLst/>
            <a:gdLst>
              <a:gd name="T0" fmla="*/ 6284 w 6284"/>
              <a:gd name="T1" fmla="*/ 576 h 1149"/>
              <a:gd name="T2" fmla="*/ 5814 w 6284"/>
              <a:gd name="T3" fmla="*/ 0 h 1149"/>
              <a:gd name="T4" fmla="*/ 5814 w 6284"/>
              <a:gd name="T5" fmla="*/ 155 h 1149"/>
              <a:gd name="T6" fmla="*/ 0 w 6284"/>
              <a:gd name="T7" fmla="*/ 155 h 1149"/>
              <a:gd name="T8" fmla="*/ 0 w 6284"/>
              <a:gd name="T9" fmla="*/ 995 h 1149"/>
              <a:gd name="T10" fmla="*/ 5814 w 6284"/>
              <a:gd name="T11" fmla="*/ 995 h 1149"/>
              <a:gd name="T12" fmla="*/ 5814 w 6284"/>
              <a:gd name="T13" fmla="*/ 1149 h 1149"/>
              <a:gd name="T14" fmla="*/ 6284 w 6284"/>
              <a:gd name="T15" fmla="*/ 576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84" h="1149">
                <a:moveTo>
                  <a:pt x="6284" y="576"/>
                </a:moveTo>
                <a:lnTo>
                  <a:pt x="5814" y="0"/>
                </a:lnTo>
                <a:lnTo>
                  <a:pt x="5814" y="155"/>
                </a:lnTo>
                <a:lnTo>
                  <a:pt x="0" y="155"/>
                </a:lnTo>
                <a:lnTo>
                  <a:pt x="0" y="995"/>
                </a:lnTo>
                <a:lnTo>
                  <a:pt x="5814" y="995"/>
                </a:lnTo>
                <a:lnTo>
                  <a:pt x="5814" y="1149"/>
                </a:lnTo>
                <a:lnTo>
                  <a:pt x="6284" y="576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1"/>
          <p:cNvSpPr>
            <a:spLocks/>
          </p:cNvSpPr>
          <p:nvPr/>
        </p:nvSpPr>
        <p:spPr bwMode="auto">
          <a:xfrm>
            <a:off x="3183685" y="4341593"/>
            <a:ext cx="9057538" cy="1936207"/>
          </a:xfrm>
          <a:custGeom>
            <a:avLst/>
            <a:gdLst>
              <a:gd name="T0" fmla="*/ 5375 w 5375"/>
              <a:gd name="T1" fmla="*/ 574 h 1149"/>
              <a:gd name="T2" fmla="*/ 4906 w 5375"/>
              <a:gd name="T3" fmla="*/ 0 h 1149"/>
              <a:gd name="T4" fmla="*/ 4906 w 5375"/>
              <a:gd name="T5" fmla="*/ 155 h 1149"/>
              <a:gd name="T6" fmla="*/ 0 w 5375"/>
              <a:gd name="T7" fmla="*/ 155 h 1149"/>
              <a:gd name="T8" fmla="*/ 0 w 5375"/>
              <a:gd name="T9" fmla="*/ 993 h 1149"/>
              <a:gd name="T10" fmla="*/ 4906 w 5375"/>
              <a:gd name="T11" fmla="*/ 993 h 1149"/>
              <a:gd name="T12" fmla="*/ 4906 w 5375"/>
              <a:gd name="T13" fmla="*/ 1149 h 1149"/>
              <a:gd name="T14" fmla="*/ 5375 w 5375"/>
              <a:gd name="T15" fmla="*/ 574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5" h="1149">
                <a:moveTo>
                  <a:pt x="5375" y="574"/>
                </a:moveTo>
                <a:lnTo>
                  <a:pt x="4906" y="0"/>
                </a:lnTo>
                <a:lnTo>
                  <a:pt x="4906" y="155"/>
                </a:lnTo>
                <a:lnTo>
                  <a:pt x="0" y="155"/>
                </a:lnTo>
                <a:lnTo>
                  <a:pt x="0" y="993"/>
                </a:lnTo>
                <a:lnTo>
                  <a:pt x="4906" y="993"/>
                </a:lnTo>
                <a:lnTo>
                  <a:pt x="4906" y="1149"/>
                </a:lnTo>
                <a:lnTo>
                  <a:pt x="5375" y="574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2"/>
          <p:cNvSpPr>
            <a:spLocks/>
          </p:cNvSpPr>
          <p:nvPr/>
        </p:nvSpPr>
        <p:spPr bwMode="auto">
          <a:xfrm>
            <a:off x="3183685" y="2939570"/>
            <a:ext cx="7527446" cy="1936207"/>
          </a:xfrm>
          <a:custGeom>
            <a:avLst/>
            <a:gdLst>
              <a:gd name="T0" fmla="*/ 4467 w 4467"/>
              <a:gd name="T1" fmla="*/ 576 h 1149"/>
              <a:gd name="T2" fmla="*/ 3997 w 4467"/>
              <a:gd name="T3" fmla="*/ 0 h 1149"/>
              <a:gd name="T4" fmla="*/ 3997 w 4467"/>
              <a:gd name="T5" fmla="*/ 156 h 1149"/>
              <a:gd name="T6" fmla="*/ 0 w 4467"/>
              <a:gd name="T7" fmla="*/ 156 h 1149"/>
              <a:gd name="T8" fmla="*/ 0 w 4467"/>
              <a:gd name="T9" fmla="*/ 995 h 1149"/>
              <a:gd name="T10" fmla="*/ 3997 w 4467"/>
              <a:gd name="T11" fmla="*/ 995 h 1149"/>
              <a:gd name="T12" fmla="*/ 3997 w 4467"/>
              <a:gd name="T13" fmla="*/ 1149 h 1149"/>
              <a:gd name="T14" fmla="*/ 4467 w 4467"/>
              <a:gd name="T15" fmla="*/ 576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67" h="1149">
                <a:moveTo>
                  <a:pt x="4467" y="576"/>
                </a:moveTo>
                <a:lnTo>
                  <a:pt x="3997" y="0"/>
                </a:lnTo>
                <a:lnTo>
                  <a:pt x="3997" y="156"/>
                </a:lnTo>
                <a:lnTo>
                  <a:pt x="0" y="156"/>
                </a:lnTo>
                <a:lnTo>
                  <a:pt x="0" y="995"/>
                </a:lnTo>
                <a:lnTo>
                  <a:pt x="3997" y="995"/>
                </a:lnTo>
                <a:lnTo>
                  <a:pt x="3997" y="1149"/>
                </a:lnTo>
                <a:lnTo>
                  <a:pt x="4467" y="576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246600" y="4890712"/>
            <a:ext cx="4860758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46600" y="3438806"/>
            <a:ext cx="3715352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46600" y="6240936"/>
            <a:ext cx="6506678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46600" y="7654523"/>
            <a:ext cx="7311426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 and some points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46599" y="9089696"/>
            <a:ext cx="7834965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 and some points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46599" y="10482093"/>
            <a:ext cx="10154653" cy="8494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 and some points which attract audiences</a:t>
            </a:r>
            <a:endParaRPr lang="en-US" sz="2300" spc="5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065453" y="3266836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558026" y="4799536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Propose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088118" y="6152165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692513" y="7561937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239959" y="8838870"/>
            <a:ext cx="51477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Revise &amp; Approve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757260" y="10383138"/>
            <a:ext cx="39503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Launch</a:t>
            </a:r>
          </a:p>
        </p:txBody>
      </p:sp>
      <p:sp>
        <p:nvSpPr>
          <p:cNvPr id="79" name="Freeform 26"/>
          <p:cNvSpPr>
            <a:spLocks noEditPoints="1"/>
          </p:cNvSpPr>
          <p:nvPr/>
        </p:nvSpPr>
        <p:spPr bwMode="auto">
          <a:xfrm>
            <a:off x="3684718" y="3491536"/>
            <a:ext cx="987432" cy="873476"/>
          </a:xfrm>
          <a:custGeom>
            <a:avLst/>
            <a:gdLst>
              <a:gd name="T0" fmla="*/ 268 w 2330"/>
              <a:gd name="T1" fmla="*/ 137 h 2061"/>
              <a:gd name="T2" fmla="*/ 311 w 2330"/>
              <a:gd name="T3" fmla="*/ 740 h 2061"/>
              <a:gd name="T4" fmla="*/ 2193 w 2330"/>
              <a:gd name="T5" fmla="*/ 42 h 2061"/>
              <a:gd name="T6" fmla="*/ 2193 w 2330"/>
              <a:gd name="T7" fmla="*/ 1640 h 2061"/>
              <a:gd name="T8" fmla="*/ 892 w 2330"/>
              <a:gd name="T9" fmla="*/ 1682 h 2061"/>
              <a:gd name="T10" fmla="*/ 984 w 2330"/>
              <a:gd name="T11" fmla="*/ 1892 h 2061"/>
              <a:gd name="T12" fmla="*/ 1615 w 2330"/>
              <a:gd name="T13" fmla="*/ 2061 h 2061"/>
              <a:gd name="T14" fmla="*/ 1565 w 2330"/>
              <a:gd name="T15" fmla="*/ 1892 h 2061"/>
              <a:gd name="T16" fmla="*/ 2330 w 2330"/>
              <a:gd name="T17" fmla="*/ 1546 h 2061"/>
              <a:gd name="T18" fmla="*/ 1656 w 2330"/>
              <a:gd name="T19" fmla="*/ 1977 h 2061"/>
              <a:gd name="T20" fmla="*/ 942 w 2330"/>
              <a:gd name="T21" fmla="*/ 1977 h 2061"/>
              <a:gd name="T22" fmla="*/ 1656 w 2330"/>
              <a:gd name="T23" fmla="*/ 1977 h 2061"/>
              <a:gd name="T24" fmla="*/ 1186 w 2330"/>
              <a:gd name="T25" fmla="*/ 1682 h 2061"/>
              <a:gd name="T26" fmla="*/ 2182 w 2330"/>
              <a:gd name="T27" fmla="*/ 1430 h 2061"/>
              <a:gd name="T28" fmla="*/ 1047 w 2330"/>
              <a:gd name="T29" fmla="*/ 1388 h 2061"/>
              <a:gd name="T30" fmla="*/ 437 w 2330"/>
              <a:gd name="T31" fmla="*/ 168 h 2061"/>
              <a:gd name="T32" fmla="*/ 395 w 2330"/>
              <a:gd name="T33" fmla="*/ 572 h 2061"/>
              <a:gd name="T34" fmla="*/ 2182 w 2330"/>
              <a:gd name="T35" fmla="*/ 126 h 2061"/>
              <a:gd name="T36" fmla="*/ 2182 w 2330"/>
              <a:gd name="T37" fmla="*/ 1430 h 2061"/>
              <a:gd name="T38" fmla="*/ 1374 w 2330"/>
              <a:gd name="T39" fmla="*/ 1535 h 2061"/>
              <a:gd name="T40" fmla="*/ 1332 w 2330"/>
              <a:gd name="T41" fmla="*/ 1535 h 2061"/>
              <a:gd name="T42" fmla="*/ 1299 w 2330"/>
              <a:gd name="T43" fmla="*/ 1502 h 2061"/>
              <a:gd name="T44" fmla="*/ 1205 w 2330"/>
              <a:gd name="T45" fmla="*/ 1083 h 2061"/>
              <a:gd name="T46" fmla="*/ 700 w 2330"/>
              <a:gd name="T47" fmla="*/ 578 h 2061"/>
              <a:gd name="T48" fmla="*/ 729 w 2330"/>
              <a:gd name="T49" fmla="*/ 608 h 2061"/>
              <a:gd name="T50" fmla="*/ 1175 w 2330"/>
              <a:gd name="T51" fmla="*/ 1053 h 2061"/>
              <a:gd name="T52" fmla="*/ 952 w 2330"/>
              <a:gd name="T53" fmla="*/ 1271 h 2061"/>
              <a:gd name="T54" fmla="*/ 640 w 2330"/>
              <a:gd name="T55" fmla="*/ 518 h 2061"/>
              <a:gd name="T56" fmla="*/ 505 w 2330"/>
              <a:gd name="T57" fmla="*/ 1060 h 2061"/>
              <a:gd name="T58" fmla="*/ 506 w 2330"/>
              <a:gd name="T59" fmla="*/ 1127 h 2061"/>
              <a:gd name="T60" fmla="*/ 48 w 2330"/>
              <a:gd name="T61" fmla="*/ 1747 h 2061"/>
              <a:gd name="T62" fmla="*/ 655 w 2330"/>
              <a:gd name="T63" fmla="*/ 1276 h 2061"/>
              <a:gd name="T64" fmla="*/ 722 w 2330"/>
              <a:gd name="T65" fmla="*/ 1276 h 2061"/>
              <a:gd name="T66" fmla="*/ 952 w 2330"/>
              <a:gd name="T67" fmla="*/ 1271 h 2061"/>
              <a:gd name="T68" fmla="*/ 1234 w 2330"/>
              <a:gd name="T69" fmla="*/ 548 h 2061"/>
              <a:gd name="T70" fmla="*/ 772 w 2330"/>
              <a:gd name="T71" fmla="*/ 1186 h 2061"/>
              <a:gd name="T72" fmla="*/ 596 w 2330"/>
              <a:gd name="T73" fmla="*/ 1009 h 2061"/>
              <a:gd name="T74" fmla="*/ 157 w 2330"/>
              <a:gd name="T75" fmla="*/ 1717 h 2061"/>
              <a:gd name="T76" fmla="*/ 68 w 2330"/>
              <a:gd name="T77" fmla="*/ 1628 h 2061"/>
              <a:gd name="T78" fmla="*/ 157 w 2330"/>
              <a:gd name="T79" fmla="*/ 1717 h 2061"/>
              <a:gd name="T80" fmla="*/ 685 w 2330"/>
              <a:gd name="T81" fmla="*/ 1246 h 2061"/>
              <a:gd name="T82" fmla="*/ 536 w 2330"/>
              <a:gd name="T83" fmla="*/ 1097 h 2061"/>
              <a:gd name="T84" fmla="*/ 572 w 2330"/>
              <a:gd name="T85" fmla="*/ 1053 h 2061"/>
              <a:gd name="T86" fmla="*/ 607 w 2330"/>
              <a:gd name="T87" fmla="*/ 1104 h 2061"/>
              <a:gd name="T88" fmla="*/ 686 w 2330"/>
              <a:gd name="T89" fmla="*/ 1182 h 2061"/>
              <a:gd name="T90" fmla="*/ 692 w 2330"/>
              <a:gd name="T91" fmla="*/ 1246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30" h="2061">
                <a:moveTo>
                  <a:pt x="2193" y="0"/>
                </a:moveTo>
                <a:cubicBezTo>
                  <a:pt x="405" y="0"/>
                  <a:pt x="405" y="0"/>
                  <a:pt x="405" y="0"/>
                </a:cubicBezTo>
                <a:cubicBezTo>
                  <a:pt x="330" y="0"/>
                  <a:pt x="268" y="61"/>
                  <a:pt x="268" y="137"/>
                </a:cubicBezTo>
                <a:cubicBezTo>
                  <a:pt x="268" y="740"/>
                  <a:pt x="268" y="740"/>
                  <a:pt x="268" y="740"/>
                </a:cubicBezTo>
                <a:cubicBezTo>
                  <a:pt x="268" y="752"/>
                  <a:pt x="278" y="762"/>
                  <a:pt x="290" y="762"/>
                </a:cubicBezTo>
                <a:cubicBezTo>
                  <a:pt x="301" y="762"/>
                  <a:pt x="311" y="752"/>
                  <a:pt x="311" y="740"/>
                </a:cubicBezTo>
                <a:cubicBezTo>
                  <a:pt x="311" y="137"/>
                  <a:pt x="311" y="137"/>
                  <a:pt x="311" y="137"/>
                </a:cubicBezTo>
                <a:cubicBezTo>
                  <a:pt x="311" y="84"/>
                  <a:pt x="353" y="42"/>
                  <a:pt x="405" y="42"/>
                </a:cubicBezTo>
                <a:cubicBezTo>
                  <a:pt x="2193" y="42"/>
                  <a:pt x="2193" y="42"/>
                  <a:pt x="2193" y="42"/>
                </a:cubicBezTo>
                <a:cubicBezTo>
                  <a:pt x="2245" y="42"/>
                  <a:pt x="2287" y="84"/>
                  <a:pt x="2287" y="137"/>
                </a:cubicBezTo>
                <a:cubicBezTo>
                  <a:pt x="2287" y="1546"/>
                  <a:pt x="2287" y="1546"/>
                  <a:pt x="2287" y="1546"/>
                </a:cubicBezTo>
                <a:cubicBezTo>
                  <a:pt x="2287" y="1598"/>
                  <a:pt x="2245" y="1640"/>
                  <a:pt x="2193" y="1640"/>
                </a:cubicBezTo>
                <a:cubicBezTo>
                  <a:pt x="892" y="1640"/>
                  <a:pt x="892" y="1640"/>
                  <a:pt x="892" y="1640"/>
                </a:cubicBezTo>
                <a:cubicBezTo>
                  <a:pt x="881" y="1640"/>
                  <a:pt x="871" y="1649"/>
                  <a:pt x="871" y="1661"/>
                </a:cubicBezTo>
                <a:cubicBezTo>
                  <a:pt x="871" y="1673"/>
                  <a:pt x="881" y="1682"/>
                  <a:pt x="892" y="1682"/>
                </a:cubicBezTo>
                <a:cubicBezTo>
                  <a:pt x="1139" y="1682"/>
                  <a:pt x="1139" y="1682"/>
                  <a:pt x="1139" y="1682"/>
                </a:cubicBezTo>
                <a:cubicBezTo>
                  <a:pt x="1034" y="1892"/>
                  <a:pt x="1034" y="1892"/>
                  <a:pt x="1034" y="1892"/>
                </a:cubicBezTo>
                <a:cubicBezTo>
                  <a:pt x="984" y="1892"/>
                  <a:pt x="984" y="1892"/>
                  <a:pt x="984" y="1892"/>
                </a:cubicBezTo>
                <a:cubicBezTo>
                  <a:pt x="937" y="1892"/>
                  <a:pt x="899" y="1930"/>
                  <a:pt x="899" y="1977"/>
                </a:cubicBezTo>
                <a:cubicBezTo>
                  <a:pt x="899" y="2023"/>
                  <a:pt x="937" y="2061"/>
                  <a:pt x="984" y="2061"/>
                </a:cubicBezTo>
                <a:cubicBezTo>
                  <a:pt x="1615" y="2061"/>
                  <a:pt x="1615" y="2061"/>
                  <a:pt x="1615" y="2061"/>
                </a:cubicBezTo>
                <a:cubicBezTo>
                  <a:pt x="1661" y="2061"/>
                  <a:pt x="1699" y="2023"/>
                  <a:pt x="1699" y="1977"/>
                </a:cubicBezTo>
                <a:cubicBezTo>
                  <a:pt x="1699" y="1930"/>
                  <a:pt x="1661" y="1892"/>
                  <a:pt x="1615" y="1892"/>
                </a:cubicBezTo>
                <a:cubicBezTo>
                  <a:pt x="1565" y="1892"/>
                  <a:pt x="1565" y="1892"/>
                  <a:pt x="1565" y="1892"/>
                </a:cubicBezTo>
                <a:cubicBezTo>
                  <a:pt x="1460" y="1682"/>
                  <a:pt x="1460" y="1682"/>
                  <a:pt x="1460" y="1682"/>
                </a:cubicBezTo>
                <a:cubicBezTo>
                  <a:pt x="2193" y="1682"/>
                  <a:pt x="2193" y="1682"/>
                  <a:pt x="2193" y="1682"/>
                </a:cubicBezTo>
                <a:cubicBezTo>
                  <a:pt x="2268" y="1682"/>
                  <a:pt x="2330" y="1621"/>
                  <a:pt x="2330" y="1546"/>
                </a:cubicBezTo>
                <a:cubicBezTo>
                  <a:pt x="2330" y="137"/>
                  <a:pt x="2330" y="137"/>
                  <a:pt x="2330" y="137"/>
                </a:cubicBezTo>
                <a:cubicBezTo>
                  <a:pt x="2330" y="61"/>
                  <a:pt x="2268" y="0"/>
                  <a:pt x="2193" y="0"/>
                </a:cubicBezTo>
                <a:close/>
                <a:moveTo>
                  <a:pt x="1656" y="1977"/>
                </a:moveTo>
                <a:cubicBezTo>
                  <a:pt x="1656" y="2000"/>
                  <a:pt x="1638" y="2018"/>
                  <a:pt x="1615" y="2018"/>
                </a:cubicBezTo>
                <a:cubicBezTo>
                  <a:pt x="984" y="2018"/>
                  <a:pt x="984" y="2018"/>
                  <a:pt x="984" y="2018"/>
                </a:cubicBezTo>
                <a:cubicBezTo>
                  <a:pt x="961" y="2018"/>
                  <a:pt x="942" y="2000"/>
                  <a:pt x="942" y="1977"/>
                </a:cubicBezTo>
                <a:cubicBezTo>
                  <a:pt x="942" y="1954"/>
                  <a:pt x="961" y="1935"/>
                  <a:pt x="984" y="1935"/>
                </a:cubicBezTo>
                <a:cubicBezTo>
                  <a:pt x="1615" y="1935"/>
                  <a:pt x="1615" y="1935"/>
                  <a:pt x="1615" y="1935"/>
                </a:cubicBezTo>
                <a:cubicBezTo>
                  <a:pt x="1638" y="1935"/>
                  <a:pt x="1656" y="1954"/>
                  <a:pt x="1656" y="1977"/>
                </a:cubicBezTo>
                <a:close/>
                <a:moveTo>
                  <a:pt x="1517" y="1892"/>
                </a:moveTo>
                <a:cubicBezTo>
                  <a:pt x="1081" y="1892"/>
                  <a:pt x="1081" y="1892"/>
                  <a:pt x="1081" y="1892"/>
                </a:cubicBezTo>
                <a:cubicBezTo>
                  <a:pt x="1186" y="1682"/>
                  <a:pt x="1186" y="1682"/>
                  <a:pt x="1186" y="1682"/>
                </a:cubicBezTo>
                <a:cubicBezTo>
                  <a:pt x="1412" y="1682"/>
                  <a:pt x="1412" y="1682"/>
                  <a:pt x="1412" y="1682"/>
                </a:cubicBezTo>
                <a:lnTo>
                  <a:pt x="1517" y="1892"/>
                </a:lnTo>
                <a:close/>
                <a:moveTo>
                  <a:pt x="2182" y="1430"/>
                </a:moveTo>
                <a:cubicBezTo>
                  <a:pt x="1047" y="1430"/>
                  <a:pt x="1047" y="1430"/>
                  <a:pt x="1047" y="1430"/>
                </a:cubicBezTo>
                <a:cubicBezTo>
                  <a:pt x="1035" y="1430"/>
                  <a:pt x="1026" y="1421"/>
                  <a:pt x="1026" y="1409"/>
                </a:cubicBezTo>
                <a:cubicBezTo>
                  <a:pt x="1026" y="1397"/>
                  <a:pt x="1035" y="1388"/>
                  <a:pt x="1047" y="1388"/>
                </a:cubicBezTo>
                <a:cubicBezTo>
                  <a:pt x="2161" y="1388"/>
                  <a:pt x="2161" y="1388"/>
                  <a:pt x="2161" y="1388"/>
                </a:cubicBezTo>
                <a:cubicBezTo>
                  <a:pt x="2161" y="168"/>
                  <a:pt x="2161" y="168"/>
                  <a:pt x="2161" y="168"/>
                </a:cubicBezTo>
                <a:cubicBezTo>
                  <a:pt x="437" y="168"/>
                  <a:pt x="437" y="168"/>
                  <a:pt x="437" y="168"/>
                </a:cubicBezTo>
                <a:cubicBezTo>
                  <a:pt x="437" y="572"/>
                  <a:pt x="437" y="572"/>
                  <a:pt x="437" y="572"/>
                </a:cubicBezTo>
                <a:cubicBezTo>
                  <a:pt x="437" y="583"/>
                  <a:pt x="428" y="593"/>
                  <a:pt x="416" y="593"/>
                </a:cubicBezTo>
                <a:cubicBezTo>
                  <a:pt x="404" y="593"/>
                  <a:pt x="395" y="583"/>
                  <a:pt x="395" y="572"/>
                </a:cubicBezTo>
                <a:cubicBezTo>
                  <a:pt x="395" y="147"/>
                  <a:pt x="395" y="147"/>
                  <a:pt x="395" y="147"/>
                </a:cubicBezTo>
                <a:cubicBezTo>
                  <a:pt x="395" y="135"/>
                  <a:pt x="404" y="126"/>
                  <a:pt x="416" y="126"/>
                </a:cubicBezTo>
                <a:cubicBezTo>
                  <a:pt x="2182" y="126"/>
                  <a:pt x="2182" y="126"/>
                  <a:pt x="2182" y="126"/>
                </a:cubicBezTo>
                <a:cubicBezTo>
                  <a:pt x="2194" y="126"/>
                  <a:pt x="2204" y="135"/>
                  <a:pt x="2204" y="147"/>
                </a:cubicBezTo>
                <a:cubicBezTo>
                  <a:pt x="2204" y="1409"/>
                  <a:pt x="2204" y="1409"/>
                  <a:pt x="2204" y="1409"/>
                </a:cubicBezTo>
                <a:cubicBezTo>
                  <a:pt x="2204" y="1421"/>
                  <a:pt x="2194" y="1430"/>
                  <a:pt x="2182" y="1430"/>
                </a:cubicBezTo>
                <a:close/>
                <a:moveTo>
                  <a:pt x="1224" y="1535"/>
                </a:moveTo>
                <a:cubicBezTo>
                  <a:pt x="1224" y="1576"/>
                  <a:pt x="1258" y="1610"/>
                  <a:pt x="1299" y="1610"/>
                </a:cubicBezTo>
                <a:cubicBezTo>
                  <a:pt x="1340" y="1610"/>
                  <a:pt x="1374" y="1576"/>
                  <a:pt x="1374" y="1535"/>
                </a:cubicBezTo>
                <a:cubicBezTo>
                  <a:pt x="1374" y="1494"/>
                  <a:pt x="1340" y="1460"/>
                  <a:pt x="1299" y="1460"/>
                </a:cubicBezTo>
                <a:cubicBezTo>
                  <a:pt x="1258" y="1460"/>
                  <a:pt x="1224" y="1494"/>
                  <a:pt x="1224" y="1535"/>
                </a:cubicBezTo>
                <a:close/>
                <a:moveTo>
                  <a:pt x="1332" y="1535"/>
                </a:moveTo>
                <a:cubicBezTo>
                  <a:pt x="1332" y="1553"/>
                  <a:pt x="1317" y="1568"/>
                  <a:pt x="1299" y="1568"/>
                </a:cubicBezTo>
                <a:cubicBezTo>
                  <a:pt x="1281" y="1568"/>
                  <a:pt x="1266" y="1553"/>
                  <a:pt x="1266" y="1535"/>
                </a:cubicBezTo>
                <a:cubicBezTo>
                  <a:pt x="1266" y="1517"/>
                  <a:pt x="1281" y="1502"/>
                  <a:pt x="1299" y="1502"/>
                </a:cubicBezTo>
                <a:cubicBezTo>
                  <a:pt x="1317" y="1502"/>
                  <a:pt x="1332" y="1517"/>
                  <a:pt x="1332" y="1535"/>
                </a:cubicBezTo>
                <a:close/>
                <a:moveTo>
                  <a:pt x="952" y="1187"/>
                </a:moveTo>
                <a:cubicBezTo>
                  <a:pt x="1043" y="1187"/>
                  <a:pt x="1135" y="1152"/>
                  <a:pt x="1205" y="1083"/>
                </a:cubicBezTo>
                <a:cubicBezTo>
                  <a:pt x="1205" y="1083"/>
                  <a:pt x="1205" y="1083"/>
                  <a:pt x="1205" y="1083"/>
                </a:cubicBezTo>
                <a:cubicBezTo>
                  <a:pt x="1344" y="944"/>
                  <a:pt x="1344" y="717"/>
                  <a:pt x="1205" y="578"/>
                </a:cubicBezTo>
                <a:cubicBezTo>
                  <a:pt x="1065" y="438"/>
                  <a:pt x="839" y="438"/>
                  <a:pt x="700" y="578"/>
                </a:cubicBezTo>
                <a:cubicBezTo>
                  <a:pt x="560" y="717"/>
                  <a:pt x="560" y="944"/>
                  <a:pt x="700" y="1083"/>
                </a:cubicBezTo>
                <a:cubicBezTo>
                  <a:pt x="769" y="1152"/>
                  <a:pt x="861" y="1187"/>
                  <a:pt x="952" y="1187"/>
                </a:cubicBezTo>
                <a:close/>
                <a:moveTo>
                  <a:pt x="729" y="608"/>
                </a:moveTo>
                <a:cubicBezTo>
                  <a:pt x="791" y="546"/>
                  <a:pt x="871" y="516"/>
                  <a:pt x="952" y="516"/>
                </a:cubicBezTo>
                <a:cubicBezTo>
                  <a:pt x="1033" y="516"/>
                  <a:pt x="1113" y="546"/>
                  <a:pt x="1175" y="608"/>
                </a:cubicBezTo>
                <a:cubicBezTo>
                  <a:pt x="1297" y="730"/>
                  <a:pt x="1297" y="930"/>
                  <a:pt x="1175" y="1053"/>
                </a:cubicBezTo>
                <a:cubicBezTo>
                  <a:pt x="1052" y="1175"/>
                  <a:pt x="852" y="1175"/>
                  <a:pt x="730" y="1053"/>
                </a:cubicBezTo>
                <a:cubicBezTo>
                  <a:pt x="607" y="930"/>
                  <a:pt x="607" y="730"/>
                  <a:pt x="729" y="608"/>
                </a:cubicBezTo>
                <a:close/>
                <a:moveTo>
                  <a:pt x="952" y="1271"/>
                </a:moveTo>
                <a:cubicBezTo>
                  <a:pt x="1067" y="1271"/>
                  <a:pt x="1180" y="1227"/>
                  <a:pt x="1264" y="1142"/>
                </a:cubicBezTo>
                <a:cubicBezTo>
                  <a:pt x="1436" y="970"/>
                  <a:pt x="1436" y="690"/>
                  <a:pt x="1264" y="518"/>
                </a:cubicBezTo>
                <a:cubicBezTo>
                  <a:pt x="1092" y="346"/>
                  <a:pt x="812" y="346"/>
                  <a:pt x="640" y="518"/>
                </a:cubicBezTo>
                <a:cubicBezTo>
                  <a:pt x="516" y="643"/>
                  <a:pt x="477" y="829"/>
                  <a:pt x="542" y="992"/>
                </a:cubicBezTo>
                <a:cubicBezTo>
                  <a:pt x="545" y="1000"/>
                  <a:pt x="548" y="1007"/>
                  <a:pt x="551" y="1014"/>
                </a:cubicBezTo>
                <a:cubicBezTo>
                  <a:pt x="505" y="1060"/>
                  <a:pt x="505" y="1060"/>
                  <a:pt x="505" y="1060"/>
                </a:cubicBezTo>
                <a:cubicBezTo>
                  <a:pt x="496" y="1069"/>
                  <a:pt x="491" y="1080"/>
                  <a:pt x="491" y="1093"/>
                </a:cubicBezTo>
                <a:cubicBezTo>
                  <a:pt x="491" y="1105"/>
                  <a:pt x="496" y="1117"/>
                  <a:pt x="505" y="1126"/>
                </a:cubicBezTo>
                <a:cubicBezTo>
                  <a:pt x="506" y="1127"/>
                  <a:pt x="506" y="1127"/>
                  <a:pt x="506" y="1127"/>
                </a:cubicBezTo>
                <a:cubicBezTo>
                  <a:pt x="38" y="1598"/>
                  <a:pt x="38" y="1598"/>
                  <a:pt x="38" y="1598"/>
                </a:cubicBezTo>
                <a:cubicBezTo>
                  <a:pt x="0" y="1636"/>
                  <a:pt x="0" y="1699"/>
                  <a:pt x="38" y="1737"/>
                </a:cubicBezTo>
                <a:cubicBezTo>
                  <a:pt x="48" y="1747"/>
                  <a:pt x="48" y="1747"/>
                  <a:pt x="48" y="1747"/>
                </a:cubicBezTo>
                <a:cubicBezTo>
                  <a:pt x="66" y="1765"/>
                  <a:pt x="91" y="1775"/>
                  <a:pt x="117" y="1775"/>
                </a:cubicBezTo>
                <a:cubicBezTo>
                  <a:pt x="143" y="1775"/>
                  <a:pt x="168" y="1765"/>
                  <a:pt x="187" y="1747"/>
                </a:cubicBezTo>
                <a:cubicBezTo>
                  <a:pt x="655" y="1276"/>
                  <a:pt x="655" y="1276"/>
                  <a:pt x="655" y="1276"/>
                </a:cubicBezTo>
                <a:cubicBezTo>
                  <a:pt x="655" y="1276"/>
                  <a:pt x="655" y="1276"/>
                  <a:pt x="655" y="1276"/>
                </a:cubicBezTo>
                <a:cubicBezTo>
                  <a:pt x="664" y="1285"/>
                  <a:pt x="676" y="1290"/>
                  <a:pt x="689" y="1290"/>
                </a:cubicBezTo>
                <a:cubicBezTo>
                  <a:pt x="701" y="1290"/>
                  <a:pt x="713" y="1285"/>
                  <a:pt x="722" y="1276"/>
                </a:cubicBezTo>
                <a:cubicBezTo>
                  <a:pt x="768" y="1230"/>
                  <a:pt x="768" y="1230"/>
                  <a:pt x="768" y="1230"/>
                </a:cubicBezTo>
                <a:cubicBezTo>
                  <a:pt x="775" y="1234"/>
                  <a:pt x="782" y="1237"/>
                  <a:pt x="790" y="1240"/>
                </a:cubicBezTo>
                <a:cubicBezTo>
                  <a:pt x="843" y="1261"/>
                  <a:pt x="898" y="1271"/>
                  <a:pt x="952" y="1271"/>
                </a:cubicBezTo>
                <a:close/>
                <a:moveTo>
                  <a:pt x="670" y="548"/>
                </a:moveTo>
                <a:cubicBezTo>
                  <a:pt x="748" y="471"/>
                  <a:pt x="850" y="432"/>
                  <a:pt x="952" y="432"/>
                </a:cubicBezTo>
                <a:cubicBezTo>
                  <a:pt x="1054" y="432"/>
                  <a:pt x="1156" y="471"/>
                  <a:pt x="1234" y="548"/>
                </a:cubicBezTo>
                <a:cubicBezTo>
                  <a:pt x="1389" y="704"/>
                  <a:pt x="1389" y="957"/>
                  <a:pt x="1234" y="1112"/>
                </a:cubicBezTo>
                <a:cubicBezTo>
                  <a:pt x="1122" y="1225"/>
                  <a:pt x="953" y="1259"/>
                  <a:pt x="805" y="1201"/>
                </a:cubicBezTo>
                <a:cubicBezTo>
                  <a:pt x="794" y="1197"/>
                  <a:pt x="783" y="1192"/>
                  <a:pt x="772" y="1186"/>
                </a:cubicBezTo>
                <a:cubicBezTo>
                  <a:pt x="735" y="1167"/>
                  <a:pt x="700" y="1142"/>
                  <a:pt x="670" y="1112"/>
                </a:cubicBezTo>
                <a:cubicBezTo>
                  <a:pt x="659" y="1101"/>
                  <a:pt x="649" y="1090"/>
                  <a:pt x="640" y="1078"/>
                </a:cubicBezTo>
                <a:cubicBezTo>
                  <a:pt x="623" y="1056"/>
                  <a:pt x="608" y="1033"/>
                  <a:pt x="596" y="1009"/>
                </a:cubicBezTo>
                <a:cubicBezTo>
                  <a:pt x="591" y="998"/>
                  <a:pt x="586" y="988"/>
                  <a:pt x="581" y="977"/>
                </a:cubicBezTo>
                <a:cubicBezTo>
                  <a:pt x="523" y="829"/>
                  <a:pt x="558" y="661"/>
                  <a:pt x="670" y="548"/>
                </a:cubicBezTo>
                <a:close/>
                <a:moveTo>
                  <a:pt x="157" y="1717"/>
                </a:moveTo>
                <a:cubicBezTo>
                  <a:pt x="135" y="1738"/>
                  <a:pt x="99" y="1738"/>
                  <a:pt x="78" y="1717"/>
                </a:cubicBezTo>
                <a:cubicBezTo>
                  <a:pt x="68" y="1707"/>
                  <a:pt x="68" y="1707"/>
                  <a:pt x="68" y="1707"/>
                </a:cubicBezTo>
                <a:cubicBezTo>
                  <a:pt x="46" y="1685"/>
                  <a:pt x="46" y="1650"/>
                  <a:pt x="68" y="1628"/>
                </a:cubicBezTo>
                <a:cubicBezTo>
                  <a:pt x="536" y="1157"/>
                  <a:pt x="536" y="1157"/>
                  <a:pt x="536" y="1157"/>
                </a:cubicBezTo>
                <a:cubicBezTo>
                  <a:pt x="625" y="1246"/>
                  <a:pt x="625" y="1246"/>
                  <a:pt x="625" y="1246"/>
                </a:cubicBezTo>
                <a:lnTo>
                  <a:pt x="157" y="1717"/>
                </a:lnTo>
                <a:close/>
                <a:moveTo>
                  <a:pt x="692" y="1246"/>
                </a:moveTo>
                <a:cubicBezTo>
                  <a:pt x="690" y="1248"/>
                  <a:pt x="687" y="1248"/>
                  <a:pt x="685" y="1246"/>
                </a:cubicBezTo>
                <a:cubicBezTo>
                  <a:pt x="685" y="1246"/>
                  <a:pt x="685" y="1246"/>
                  <a:pt x="685" y="1246"/>
                </a:cubicBezTo>
                <a:cubicBezTo>
                  <a:pt x="685" y="1246"/>
                  <a:pt x="685" y="1246"/>
                  <a:pt x="685" y="1246"/>
                </a:cubicBezTo>
                <a:cubicBezTo>
                  <a:pt x="536" y="1097"/>
                  <a:pt x="536" y="1097"/>
                  <a:pt x="536" y="1097"/>
                </a:cubicBezTo>
                <a:cubicBezTo>
                  <a:pt x="536" y="1097"/>
                  <a:pt x="536" y="1097"/>
                  <a:pt x="536" y="1097"/>
                </a:cubicBezTo>
                <a:cubicBezTo>
                  <a:pt x="535" y="1096"/>
                  <a:pt x="535" y="1096"/>
                  <a:pt x="535" y="1096"/>
                </a:cubicBezTo>
                <a:cubicBezTo>
                  <a:pt x="534" y="1095"/>
                  <a:pt x="534" y="1091"/>
                  <a:pt x="535" y="1090"/>
                </a:cubicBezTo>
                <a:cubicBezTo>
                  <a:pt x="572" y="1053"/>
                  <a:pt x="572" y="1053"/>
                  <a:pt x="572" y="1053"/>
                </a:cubicBezTo>
                <a:cubicBezTo>
                  <a:pt x="572" y="1054"/>
                  <a:pt x="572" y="1054"/>
                  <a:pt x="573" y="1055"/>
                </a:cubicBezTo>
                <a:cubicBezTo>
                  <a:pt x="581" y="1069"/>
                  <a:pt x="590" y="1083"/>
                  <a:pt x="600" y="1096"/>
                </a:cubicBezTo>
                <a:cubicBezTo>
                  <a:pt x="602" y="1099"/>
                  <a:pt x="605" y="1101"/>
                  <a:pt x="607" y="1104"/>
                </a:cubicBezTo>
                <a:cubicBezTo>
                  <a:pt x="617" y="1117"/>
                  <a:pt x="628" y="1130"/>
                  <a:pt x="640" y="1142"/>
                </a:cubicBezTo>
                <a:cubicBezTo>
                  <a:pt x="652" y="1154"/>
                  <a:pt x="664" y="1165"/>
                  <a:pt x="677" y="1175"/>
                </a:cubicBezTo>
                <a:cubicBezTo>
                  <a:pt x="680" y="1177"/>
                  <a:pt x="683" y="1179"/>
                  <a:pt x="686" y="1182"/>
                </a:cubicBezTo>
                <a:cubicBezTo>
                  <a:pt x="699" y="1191"/>
                  <a:pt x="712" y="1200"/>
                  <a:pt x="726" y="1209"/>
                </a:cubicBezTo>
                <a:cubicBezTo>
                  <a:pt x="727" y="1209"/>
                  <a:pt x="727" y="1210"/>
                  <a:pt x="728" y="1210"/>
                </a:cubicBezTo>
                <a:lnTo>
                  <a:pt x="692" y="12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30"/>
          <p:cNvSpPr>
            <a:spLocks noEditPoints="1"/>
          </p:cNvSpPr>
          <p:nvPr/>
        </p:nvSpPr>
        <p:spPr bwMode="auto">
          <a:xfrm>
            <a:off x="3850688" y="4944484"/>
            <a:ext cx="655492" cy="808588"/>
          </a:xfrm>
          <a:custGeom>
            <a:avLst/>
            <a:gdLst>
              <a:gd name="T0" fmla="*/ 2013 w 2016"/>
              <a:gd name="T1" fmla="*/ 512 h 2493"/>
              <a:gd name="T2" fmla="*/ 1493 w 2016"/>
              <a:gd name="T3" fmla="*/ 3 h 2493"/>
              <a:gd name="T4" fmla="*/ 1482 w 2016"/>
              <a:gd name="T5" fmla="*/ 0 h 2493"/>
              <a:gd name="T6" fmla="*/ 536 w 2016"/>
              <a:gd name="T7" fmla="*/ 179 h 2493"/>
              <a:gd name="T8" fmla="*/ 357 w 2016"/>
              <a:gd name="T9" fmla="*/ 358 h 2493"/>
              <a:gd name="T10" fmla="*/ 178 w 2016"/>
              <a:gd name="T11" fmla="*/ 536 h 2493"/>
              <a:gd name="T12" fmla="*/ 0 w 2016"/>
              <a:gd name="T13" fmla="*/ 2421 h 2493"/>
              <a:gd name="T14" fmla="*/ 1480 w 2016"/>
              <a:gd name="T15" fmla="*/ 2421 h 2493"/>
              <a:gd name="T16" fmla="*/ 1659 w 2016"/>
              <a:gd name="T17" fmla="*/ 2242 h 2493"/>
              <a:gd name="T18" fmla="*/ 1837 w 2016"/>
              <a:gd name="T19" fmla="*/ 2064 h 2493"/>
              <a:gd name="T20" fmla="*/ 2016 w 2016"/>
              <a:gd name="T21" fmla="*/ 1885 h 2493"/>
              <a:gd name="T22" fmla="*/ 1928 w 2016"/>
              <a:gd name="T23" fmla="*/ 497 h 2493"/>
              <a:gd name="T24" fmla="*/ 1840 w 2016"/>
              <a:gd name="T25" fmla="*/ 411 h 2493"/>
              <a:gd name="T26" fmla="*/ 1407 w 2016"/>
              <a:gd name="T27" fmla="*/ 2442 h 2493"/>
              <a:gd name="T28" fmla="*/ 51 w 2016"/>
              <a:gd name="T29" fmla="*/ 608 h 2493"/>
              <a:gd name="T30" fmla="*/ 178 w 2016"/>
              <a:gd name="T31" fmla="*/ 2242 h 2493"/>
              <a:gd name="T32" fmla="*/ 1429 w 2016"/>
              <a:gd name="T33" fmla="*/ 2421 h 2493"/>
              <a:gd name="T34" fmla="*/ 251 w 2016"/>
              <a:gd name="T35" fmla="*/ 2263 h 2493"/>
              <a:gd name="T36" fmla="*/ 251 w 2016"/>
              <a:gd name="T37" fmla="*/ 409 h 2493"/>
              <a:gd name="T38" fmla="*/ 430 w 2016"/>
              <a:gd name="T39" fmla="*/ 2135 h 2493"/>
              <a:gd name="T40" fmla="*/ 1786 w 2016"/>
              <a:gd name="T41" fmla="*/ 2064 h 2493"/>
              <a:gd name="T42" fmla="*/ 408 w 2016"/>
              <a:gd name="T43" fmla="*/ 2064 h 2493"/>
              <a:gd name="T44" fmla="*/ 536 w 2016"/>
              <a:gd name="T45" fmla="*/ 230 h 2493"/>
              <a:gd name="T46" fmla="*/ 1786 w 2016"/>
              <a:gd name="T47" fmla="*/ 1957 h 2493"/>
              <a:gd name="T48" fmla="*/ 608 w 2016"/>
              <a:gd name="T49" fmla="*/ 1906 h 2493"/>
              <a:gd name="T50" fmla="*/ 608 w 2016"/>
              <a:gd name="T51" fmla="*/ 51 h 2493"/>
              <a:gd name="T52" fmla="*/ 1482 w 2016"/>
              <a:gd name="T53" fmla="*/ 548 h 2493"/>
              <a:gd name="T54" fmla="*/ 1943 w 2016"/>
              <a:gd name="T55" fmla="*/ 1906 h 2493"/>
              <a:gd name="T56" fmla="*/ 764 w 2016"/>
              <a:gd name="T57" fmla="*/ 1635 h 2493"/>
              <a:gd name="T58" fmla="*/ 1788 w 2016"/>
              <a:gd name="T59" fmla="*/ 1584 h 2493"/>
              <a:gd name="T60" fmla="*/ 1788 w 2016"/>
              <a:gd name="T61" fmla="*/ 1425 h 2493"/>
              <a:gd name="T62" fmla="*/ 764 w 2016"/>
              <a:gd name="T63" fmla="*/ 1374 h 2493"/>
              <a:gd name="T64" fmla="*/ 1813 w 2016"/>
              <a:gd name="T65" fmla="*/ 1189 h 2493"/>
              <a:gd name="T66" fmla="*/ 738 w 2016"/>
              <a:gd name="T67" fmla="*/ 1189 h 2493"/>
              <a:gd name="T68" fmla="*/ 1813 w 2016"/>
              <a:gd name="T69" fmla="*/ 1189 h 2493"/>
              <a:gd name="T70" fmla="*/ 764 w 2016"/>
              <a:gd name="T71" fmla="*/ 1004 h 2493"/>
              <a:gd name="T72" fmla="*/ 1788 w 2016"/>
              <a:gd name="T73" fmla="*/ 953 h 2493"/>
              <a:gd name="T74" fmla="*/ 1788 w 2016"/>
              <a:gd name="T75" fmla="*/ 794 h 2493"/>
              <a:gd name="T76" fmla="*/ 764 w 2016"/>
              <a:gd name="T77" fmla="*/ 743 h 2493"/>
              <a:gd name="T78" fmla="*/ 738 w 2016"/>
              <a:gd name="T79" fmla="*/ 558 h 2493"/>
              <a:gd name="T80" fmla="*/ 1389 w 2016"/>
              <a:gd name="T81" fmla="*/ 558 h 2493"/>
              <a:gd name="T82" fmla="*/ 738 w 2016"/>
              <a:gd name="T83" fmla="*/ 558 h 2493"/>
              <a:gd name="T84" fmla="*/ 1340 w 2016"/>
              <a:gd name="T85" fmla="*/ 322 h 2493"/>
              <a:gd name="T86" fmla="*/ 764 w 2016"/>
              <a:gd name="T87" fmla="*/ 373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16" h="2493">
                <a:moveTo>
                  <a:pt x="2016" y="521"/>
                </a:moveTo>
                <a:cubicBezTo>
                  <a:pt x="2015" y="518"/>
                  <a:pt x="2015" y="516"/>
                  <a:pt x="2014" y="514"/>
                </a:cubicBezTo>
                <a:cubicBezTo>
                  <a:pt x="2014" y="513"/>
                  <a:pt x="2014" y="512"/>
                  <a:pt x="2013" y="512"/>
                </a:cubicBezTo>
                <a:cubicBezTo>
                  <a:pt x="2012" y="509"/>
                  <a:pt x="2010" y="506"/>
                  <a:pt x="2008" y="504"/>
                </a:cubicBezTo>
                <a:cubicBezTo>
                  <a:pt x="1500" y="8"/>
                  <a:pt x="1500" y="8"/>
                  <a:pt x="1500" y="8"/>
                </a:cubicBezTo>
                <a:cubicBezTo>
                  <a:pt x="1498" y="5"/>
                  <a:pt x="1496" y="4"/>
                  <a:pt x="1493" y="3"/>
                </a:cubicBezTo>
                <a:cubicBezTo>
                  <a:pt x="1492" y="2"/>
                  <a:pt x="1491" y="2"/>
                  <a:pt x="1490" y="2"/>
                </a:cubicBezTo>
                <a:cubicBezTo>
                  <a:pt x="1488" y="1"/>
                  <a:pt x="1486" y="1"/>
                  <a:pt x="1484" y="1"/>
                </a:cubicBezTo>
                <a:cubicBezTo>
                  <a:pt x="1484" y="1"/>
                  <a:pt x="1483" y="0"/>
                  <a:pt x="1482" y="0"/>
                </a:cubicBezTo>
                <a:cubicBezTo>
                  <a:pt x="608" y="0"/>
                  <a:pt x="608" y="0"/>
                  <a:pt x="608" y="0"/>
                </a:cubicBezTo>
                <a:cubicBezTo>
                  <a:pt x="568" y="0"/>
                  <a:pt x="536" y="32"/>
                  <a:pt x="536" y="72"/>
                </a:cubicBezTo>
                <a:cubicBezTo>
                  <a:pt x="536" y="179"/>
                  <a:pt x="536" y="179"/>
                  <a:pt x="536" y="179"/>
                </a:cubicBezTo>
                <a:cubicBezTo>
                  <a:pt x="430" y="179"/>
                  <a:pt x="430" y="179"/>
                  <a:pt x="430" y="179"/>
                </a:cubicBezTo>
                <a:cubicBezTo>
                  <a:pt x="390" y="179"/>
                  <a:pt x="357" y="211"/>
                  <a:pt x="357" y="251"/>
                </a:cubicBezTo>
                <a:cubicBezTo>
                  <a:pt x="357" y="358"/>
                  <a:pt x="357" y="358"/>
                  <a:pt x="357" y="358"/>
                </a:cubicBezTo>
                <a:cubicBezTo>
                  <a:pt x="251" y="358"/>
                  <a:pt x="251" y="358"/>
                  <a:pt x="251" y="358"/>
                </a:cubicBezTo>
                <a:cubicBezTo>
                  <a:pt x="211" y="358"/>
                  <a:pt x="178" y="390"/>
                  <a:pt x="178" y="429"/>
                </a:cubicBezTo>
                <a:cubicBezTo>
                  <a:pt x="178" y="536"/>
                  <a:pt x="178" y="536"/>
                  <a:pt x="178" y="536"/>
                </a:cubicBezTo>
                <a:cubicBezTo>
                  <a:pt x="73" y="536"/>
                  <a:pt x="73" y="536"/>
                  <a:pt x="73" y="536"/>
                </a:cubicBezTo>
                <a:cubicBezTo>
                  <a:pt x="32" y="536"/>
                  <a:pt x="0" y="568"/>
                  <a:pt x="0" y="608"/>
                </a:cubicBezTo>
                <a:cubicBezTo>
                  <a:pt x="0" y="2421"/>
                  <a:pt x="0" y="2421"/>
                  <a:pt x="0" y="2421"/>
                </a:cubicBezTo>
                <a:cubicBezTo>
                  <a:pt x="0" y="2461"/>
                  <a:pt x="32" y="2493"/>
                  <a:pt x="73" y="2493"/>
                </a:cubicBezTo>
                <a:cubicBezTo>
                  <a:pt x="1407" y="2493"/>
                  <a:pt x="1407" y="2493"/>
                  <a:pt x="1407" y="2493"/>
                </a:cubicBezTo>
                <a:cubicBezTo>
                  <a:pt x="1447" y="2493"/>
                  <a:pt x="1480" y="2461"/>
                  <a:pt x="1480" y="2421"/>
                </a:cubicBezTo>
                <a:cubicBezTo>
                  <a:pt x="1480" y="2314"/>
                  <a:pt x="1480" y="2314"/>
                  <a:pt x="1480" y="2314"/>
                </a:cubicBezTo>
                <a:cubicBezTo>
                  <a:pt x="1586" y="2314"/>
                  <a:pt x="1586" y="2314"/>
                  <a:pt x="1586" y="2314"/>
                </a:cubicBezTo>
                <a:cubicBezTo>
                  <a:pt x="1626" y="2314"/>
                  <a:pt x="1659" y="2282"/>
                  <a:pt x="1659" y="2242"/>
                </a:cubicBezTo>
                <a:cubicBezTo>
                  <a:pt x="1659" y="2135"/>
                  <a:pt x="1659" y="2135"/>
                  <a:pt x="1659" y="2135"/>
                </a:cubicBezTo>
                <a:cubicBezTo>
                  <a:pt x="1764" y="2135"/>
                  <a:pt x="1764" y="2135"/>
                  <a:pt x="1764" y="2135"/>
                </a:cubicBezTo>
                <a:cubicBezTo>
                  <a:pt x="1805" y="2135"/>
                  <a:pt x="1837" y="2103"/>
                  <a:pt x="1837" y="2064"/>
                </a:cubicBezTo>
                <a:cubicBezTo>
                  <a:pt x="1837" y="1957"/>
                  <a:pt x="1837" y="1957"/>
                  <a:pt x="1837" y="1957"/>
                </a:cubicBezTo>
                <a:cubicBezTo>
                  <a:pt x="1943" y="1957"/>
                  <a:pt x="1943" y="1957"/>
                  <a:pt x="1943" y="1957"/>
                </a:cubicBezTo>
                <a:cubicBezTo>
                  <a:pt x="1983" y="1957"/>
                  <a:pt x="2016" y="1925"/>
                  <a:pt x="2016" y="1885"/>
                </a:cubicBezTo>
                <a:cubicBezTo>
                  <a:pt x="2016" y="522"/>
                  <a:pt x="2016" y="522"/>
                  <a:pt x="2016" y="522"/>
                </a:cubicBezTo>
                <a:cubicBezTo>
                  <a:pt x="2016" y="522"/>
                  <a:pt x="2016" y="521"/>
                  <a:pt x="2016" y="521"/>
                </a:cubicBezTo>
                <a:close/>
                <a:moveTo>
                  <a:pt x="1928" y="497"/>
                </a:moveTo>
                <a:cubicBezTo>
                  <a:pt x="1508" y="497"/>
                  <a:pt x="1508" y="497"/>
                  <a:pt x="1508" y="497"/>
                </a:cubicBezTo>
                <a:cubicBezTo>
                  <a:pt x="1508" y="87"/>
                  <a:pt x="1508" y="87"/>
                  <a:pt x="1508" y="87"/>
                </a:cubicBezTo>
                <a:cubicBezTo>
                  <a:pt x="1840" y="411"/>
                  <a:pt x="1840" y="411"/>
                  <a:pt x="1840" y="411"/>
                </a:cubicBezTo>
                <a:lnTo>
                  <a:pt x="1928" y="497"/>
                </a:lnTo>
                <a:close/>
                <a:moveTo>
                  <a:pt x="1429" y="2421"/>
                </a:moveTo>
                <a:cubicBezTo>
                  <a:pt x="1429" y="2432"/>
                  <a:pt x="1419" y="2442"/>
                  <a:pt x="1407" y="2442"/>
                </a:cubicBezTo>
                <a:cubicBezTo>
                  <a:pt x="73" y="2442"/>
                  <a:pt x="73" y="2442"/>
                  <a:pt x="73" y="2442"/>
                </a:cubicBezTo>
                <a:cubicBezTo>
                  <a:pt x="61" y="2442"/>
                  <a:pt x="51" y="2432"/>
                  <a:pt x="51" y="2421"/>
                </a:cubicBezTo>
                <a:cubicBezTo>
                  <a:pt x="51" y="608"/>
                  <a:pt x="51" y="608"/>
                  <a:pt x="51" y="608"/>
                </a:cubicBezTo>
                <a:cubicBezTo>
                  <a:pt x="51" y="597"/>
                  <a:pt x="61" y="587"/>
                  <a:pt x="73" y="587"/>
                </a:cubicBezTo>
                <a:cubicBezTo>
                  <a:pt x="178" y="587"/>
                  <a:pt x="178" y="587"/>
                  <a:pt x="178" y="587"/>
                </a:cubicBezTo>
                <a:cubicBezTo>
                  <a:pt x="178" y="2242"/>
                  <a:pt x="178" y="2242"/>
                  <a:pt x="178" y="2242"/>
                </a:cubicBezTo>
                <a:cubicBezTo>
                  <a:pt x="178" y="2282"/>
                  <a:pt x="211" y="2314"/>
                  <a:pt x="251" y="2314"/>
                </a:cubicBezTo>
                <a:cubicBezTo>
                  <a:pt x="1429" y="2314"/>
                  <a:pt x="1429" y="2314"/>
                  <a:pt x="1429" y="2314"/>
                </a:cubicBezTo>
                <a:lnTo>
                  <a:pt x="1429" y="2421"/>
                </a:lnTo>
                <a:close/>
                <a:moveTo>
                  <a:pt x="1607" y="2242"/>
                </a:moveTo>
                <a:cubicBezTo>
                  <a:pt x="1607" y="2254"/>
                  <a:pt x="1598" y="2263"/>
                  <a:pt x="1586" y="2263"/>
                </a:cubicBezTo>
                <a:cubicBezTo>
                  <a:pt x="251" y="2263"/>
                  <a:pt x="251" y="2263"/>
                  <a:pt x="251" y="2263"/>
                </a:cubicBezTo>
                <a:cubicBezTo>
                  <a:pt x="239" y="2263"/>
                  <a:pt x="230" y="2254"/>
                  <a:pt x="230" y="2242"/>
                </a:cubicBezTo>
                <a:cubicBezTo>
                  <a:pt x="230" y="429"/>
                  <a:pt x="230" y="429"/>
                  <a:pt x="230" y="429"/>
                </a:cubicBezTo>
                <a:cubicBezTo>
                  <a:pt x="230" y="418"/>
                  <a:pt x="239" y="409"/>
                  <a:pt x="251" y="409"/>
                </a:cubicBezTo>
                <a:cubicBezTo>
                  <a:pt x="357" y="409"/>
                  <a:pt x="357" y="409"/>
                  <a:pt x="357" y="409"/>
                </a:cubicBezTo>
                <a:cubicBezTo>
                  <a:pt x="357" y="2064"/>
                  <a:pt x="357" y="2064"/>
                  <a:pt x="357" y="2064"/>
                </a:cubicBezTo>
                <a:cubicBezTo>
                  <a:pt x="357" y="2103"/>
                  <a:pt x="390" y="2135"/>
                  <a:pt x="430" y="2135"/>
                </a:cubicBezTo>
                <a:cubicBezTo>
                  <a:pt x="1607" y="2135"/>
                  <a:pt x="1607" y="2135"/>
                  <a:pt x="1607" y="2135"/>
                </a:cubicBezTo>
                <a:lnTo>
                  <a:pt x="1607" y="2242"/>
                </a:lnTo>
                <a:close/>
                <a:moveTo>
                  <a:pt x="1786" y="2064"/>
                </a:moveTo>
                <a:cubicBezTo>
                  <a:pt x="1786" y="2075"/>
                  <a:pt x="1776" y="2084"/>
                  <a:pt x="1764" y="2084"/>
                </a:cubicBezTo>
                <a:cubicBezTo>
                  <a:pt x="430" y="2084"/>
                  <a:pt x="430" y="2084"/>
                  <a:pt x="430" y="2084"/>
                </a:cubicBezTo>
                <a:cubicBezTo>
                  <a:pt x="418" y="2084"/>
                  <a:pt x="408" y="2075"/>
                  <a:pt x="408" y="2064"/>
                </a:cubicBezTo>
                <a:cubicBezTo>
                  <a:pt x="408" y="251"/>
                  <a:pt x="408" y="251"/>
                  <a:pt x="408" y="251"/>
                </a:cubicBezTo>
                <a:cubicBezTo>
                  <a:pt x="408" y="239"/>
                  <a:pt x="418" y="230"/>
                  <a:pt x="430" y="230"/>
                </a:cubicBezTo>
                <a:cubicBezTo>
                  <a:pt x="536" y="230"/>
                  <a:pt x="536" y="230"/>
                  <a:pt x="536" y="230"/>
                </a:cubicBezTo>
                <a:cubicBezTo>
                  <a:pt x="536" y="1885"/>
                  <a:pt x="536" y="1885"/>
                  <a:pt x="536" y="1885"/>
                </a:cubicBezTo>
                <a:cubicBezTo>
                  <a:pt x="536" y="1925"/>
                  <a:pt x="568" y="1957"/>
                  <a:pt x="608" y="1957"/>
                </a:cubicBezTo>
                <a:cubicBezTo>
                  <a:pt x="1786" y="1957"/>
                  <a:pt x="1786" y="1957"/>
                  <a:pt x="1786" y="1957"/>
                </a:cubicBezTo>
                <a:lnTo>
                  <a:pt x="1786" y="2064"/>
                </a:lnTo>
                <a:close/>
                <a:moveTo>
                  <a:pt x="1943" y="1906"/>
                </a:moveTo>
                <a:cubicBezTo>
                  <a:pt x="608" y="1906"/>
                  <a:pt x="608" y="1906"/>
                  <a:pt x="608" y="1906"/>
                </a:cubicBezTo>
                <a:cubicBezTo>
                  <a:pt x="597" y="1906"/>
                  <a:pt x="587" y="1896"/>
                  <a:pt x="587" y="1885"/>
                </a:cubicBezTo>
                <a:cubicBezTo>
                  <a:pt x="587" y="72"/>
                  <a:pt x="587" y="72"/>
                  <a:pt x="587" y="72"/>
                </a:cubicBezTo>
                <a:cubicBezTo>
                  <a:pt x="587" y="61"/>
                  <a:pt x="597" y="51"/>
                  <a:pt x="608" y="51"/>
                </a:cubicBezTo>
                <a:cubicBezTo>
                  <a:pt x="1457" y="51"/>
                  <a:pt x="1457" y="51"/>
                  <a:pt x="1457" y="51"/>
                </a:cubicBezTo>
                <a:cubicBezTo>
                  <a:pt x="1457" y="522"/>
                  <a:pt x="1457" y="522"/>
                  <a:pt x="1457" y="522"/>
                </a:cubicBezTo>
                <a:cubicBezTo>
                  <a:pt x="1457" y="537"/>
                  <a:pt x="1468" y="548"/>
                  <a:pt x="1482" y="548"/>
                </a:cubicBezTo>
                <a:cubicBezTo>
                  <a:pt x="1965" y="548"/>
                  <a:pt x="1965" y="548"/>
                  <a:pt x="1965" y="548"/>
                </a:cubicBezTo>
                <a:cubicBezTo>
                  <a:pt x="1965" y="1885"/>
                  <a:pt x="1965" y="1885"/>
                  <a:pt x="1965" y="1885"/>
                </a:cubicBezTo>
                <a:cubicBezTo>
                  <a:pt x="1965" y="1896"/>
                  <a:pt x="1955" y="1906"/>
                  <a:pt x="1943" y="1906"/>
                </a:cubicBezTo>
                <a:close/>
                <a:moveTo>
                  <a:pt x="1813" y="1610"/>
                </a:moveTo>
                <a:cubicBezTo>
                  <a:pt x="1813" y="1624"/>
                  <a:pt x="1802" y="1635"/>
                  <a:pt x="1788" y="1635"/>
                </a:cubicBezTo>
                <a:cubicBezTo>
                  <a:pt x="764" y="1635"/>
                  <a:pt x="764" y="1635"/>
                  <a:pt x="764" y="1635"/>
                </a:cubicBezTo>
                <a:cubicBezTo>
                  <a:pt x="750" y="1635"/>
                  <a:pt x="738" y="1624"/>
                  <a:pt x="738" y="1610"/>
                </a:cubicBezTo>
                <a:cubicBezTo>
                  <a:pt x="738" y="1596"/>
                  <a:pt x="750" y="1584"/>
                  <a:pt x="764" y="1584"/>
                </a:cubicBezTo>
                <a:cubicBezTo>
                  <a:pt x="1788" y="1584"/>
                  <a:pt x="1788" y="1584"/>
                  <a:pt x="1788" y="1584"/>
                </a:cubicBezTo>
                <a:cubicBezTo>
                  <a:pt x="1802" y="1584"/>
                  <a:pt x="1813" y="1596"/>
                  <a:pt x="1813" y="1610"/>
                </a:cubicBezTo>
                <a:close/>
                <a:moveTo>
                  <a:pt x="1813" y="1399"/>
                </a:moveTo>
                <a:cubicBezTo>
                  <a:pt x="1813" y="1413"/>
                  <a:pt x="1802" y="1425"/>
                  <a:pt x="1788" y="1425"/>
                </a:cubicBezTo>
                <a:cubicBezTo>
                  <a:pt x="764" y="1425"/>
                  <a:pt x="764" y="1425"/>
                  <a:pt x="764" y="1425"/>
                </a:cubicBezTo>
                <a:cubicBezTo>
                  <a:pt x="750" y="1425"/>
                  <a:pt x="738" y="1413"/>
                  <a:pt x="738" y="1399"/>
                </a:cubicBezTo>
                <a:cubicBezTo>
                  <a:pt x="738" y="1385"/>
                  <a:pt x="750" y="1374"/>
                  <a:pt x="764" y="1374"/>
                </a:cubicBezTo>
                <a:cubicBezTo>
                  <a:pt x="1788" y="1374"/>
                  <a:pt x="1788" y="1374"/>
                  <a:pt x="1788" y="1374"/>
                </a:cubicBezTo>
                <a:cubicBezTo>
                  <a:pt x="1802" y="1374"/>
                  <a:pt x="1813" y="1385"/>
                  <a:pt x="1813" y="1399"/>
                </a:cubicBezTo>
                <a:close/>
                <a:moveTo>
                  <a:pt x="1813" y="1189"/>
                </a:moveTo>
                <a:cubicBezTo>
                  <a:pt x="1813" y="1203"/>
                  <a:pt x="1802" y="1215"/>
                  <a:pt x="1788" y="1215"/>
                </a:cubicBezTo>
                <a:cubicBezTo>
                  <a:pt x="764" y="1215"/>
                  <a:pt x="764" y="1215"/>
                  <a:pt x="764" y="1215"/>
                </a:cubicBezTo>
                <a:cubicBezTo>
                  <a:pt x="750" y="1215"/>
                  <a:pt x="738" y="1203"/>
                  <a:pt x="738" y="1189"/>
                </a:cubicBezTo>
                <a:cubicBezTo>
                  <a:pt x="738" y="1175"/>
                  <a:pt x="750" y="1163"/>
                  <a:pt x="764" y="1163"/>
                </a:cubicBezTo>
                <a:cubicBezTo>
                  <a:pt x="1788" y="1163"/>
                  <a:pt x="1788" y="1163"/>
                  <a:pt x="1788" y="1163"/>
                </a:cubicBezTo>
                <a:cubicBezTo>
                  <a:pt x="1802" y="1163"/>
                  <a:pt x="1813" y="1175"/>
                  <a:pt x="1813" y="1189"/>
                </a:cubicBezTo>
                <a:close/>
                <a:moveTo>
                  <a:pt x="1813" y="979"/>
                </a:moveTo>
                <a:cubicBezTo>
                  <a:pt x="1813" y="993"/>
                  <a:pt x="1802" y="1004"/>
                  <a:pt x="1788" y="1004"/>
                </a:cubicBezTo>
                <a:cubicBezTo>
                  <a:pt x="764" y="1004"/>
                  <a:pt x="764" y="1004"/>
                  <a:pt x="764" y="1004"/>
                </a:cubicBezTo>
                <a:cubicBezTo>
                  <a:pt x="750" y="1004"/>
                  <a:pt x="738" y="993"/>
                  <a:pt x="738" y="979"/>
                </a:cubicBezTo>
                <a:cubicBezTo>
                  <a:pt x="738" y="964"/>
                  <a:pt x="750" y="953"/>
                  <a:pt x="764" y="953"/>
                </a:cubicBezTo>
                <a:cubicBezTo>
                  <a:pt x="1788" y="953"/>
                  <a:pt x="1788" y="953"/>
                  <a:pt x="1788" y="953"/>
                </a:cubicBezTo>
                <a:cubicBezTo>
                  <a:pt x="1802" y="953"/>
                  <a:pt x="1813" y="964"/>
                  <a:pt x="1813" y="979"/>
                </a:cubicBezTo>
                <a:close/>
                <a:moveTo>
                  <a:pt x="1813" y="768"/>
                </a:moveTo>
                <a:cubicBezTo>
                  <a:pt x="1813" y="782"/>
                  <a:pt x="1802" y="794"/>
                  <a:pt x="1788" y="794"/>
                </a:cubicBezTo>
                <a:cubicBezTo>
                  <a:pt x="764" y="794"/>
                  <a:pt x="764" y="794"/>
                  <a:pt x="764" y="794"/>
                </a:cubicBezTo>
                <a:cubicBezTo>
                  <a:pt x="750" y="794"/>
                  <a:pt x="738" y="782"/>
                  <a:pt x="738" y="768"/>
                </a:cubicBezTo>
                <a:cubicBezTo>
                  <a:pt x="738" y="754"/>
                  <a:pt x="750" y="743"/>
                  <a:pt x="764" y="743"/>
                </a:cubicBezTo>
                <a:cubicBezTo>
                  <a:pt x="1788" y="743"/>
                  <a:pt x="1788" y="743"/>
                  <a:pt x="1788" y="743"/>
                </a:cubicBezTo>
                <a:cubicBezTo>
                  <a:pt x="1802" y="743"/>
                  <a:pt x="1813" y="754"/>
                  <a:pt x="1813" y="768"/>
                </a:cubicBezTo>
                <a:close/>
                <a:moveTo>
                  <a:pt x="738" y="558"/>
                </a:moveTo>
                <a:cubicBezTo>
                  <a:pt x="738" y="544"/>
                  <a:pt x="750" y="532"/>
                  <a:pt x="764" y="532"/>
                </a:cubicBezTo>
                <a:cubicBezTo>
                  <a:pt x="1363" y="532"/>
                  <a:pt x="1363" y="532"/>
                  <a:pt x="1363" y="532"/>
                </a:cubicBezTo>
                <a:cubicBezTo>
                  <a:pt x="1377" y="532"/>
                  <a:pt x="1389" y="544"/>
                  <a:pt x="1389" y="558"/>
                </a:cubicBezTo>
                <a:cubicBezTo>
                  <a:pt x="1389" y="572"/>
                  <a:pt x="1377" y="583"/>
                  <a:pt x="1363" y="583"/>
                </a:cubicBezTo>
                <a:cubicBezTo>
                  <a:pt x="764" y="583"/>
                  <a:pt x="764" y="583"/>
                  <a:pt x="764" y="583"/>
                </a:cubicBezTo>
                <a:cubicBezTo>
                  <a:pt x="750" y="583"/>
                  <a:pt x="738" y="572"/>
                  <a:pt x="738" y="558"/>
                </a:cubicBezTo>
                <a:close/>
                <a:moveTo>
                  <a:pt x="738" y="347"/>
                </a:moveTo>
                <a:cubicBezTo>
                  <a:pt x="738" y="333"/>
                  <a:pt x="750" y="322"/>
                  <a:pt x="764" y="322"/>
                </a:cubicBezTo>
                <a:cubicBezTo>
                  <a:pt x="1340" y="322"/>
                  <a:pt x="1340" y="322"/>
                  <a:pt x="1340" y="322"/>
                </a:cubicBezTo>
                <a:cubicBezTo>
                  <a:pt x="1354" y="322"/>
                  <a:pt x="1365" y="333"/>
                  <a:pt x="1365" y="347"/>
                </a:cubicBezTo>
                <a:cubicBezTo>
                  <a:pt x="1365" y="362"/>
                  <a:pt x="1354" y="373"/>
                  <a:pt x="1340" y="373"/>
                </a:cubicBezTo>
                <a:cubicBezTo>
                  <a:pt x="764" y="373"/>
                  <a:pt x="764" y="373"/>
                  <a:pt x="764" y="373"/>
                </a:cubicBezTo>
                <a:cubicBezTo>
                  <a:pt x="750" y="373"/>
                  <a:pt x="738" y="362"/>
                  <a:pt x="738" y="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34"/>
          <p:cNvSpPr>
            <a:spLocks noEditPoints="1"/>
          </p:cNvSpPr>
          <p:nvPr/>
        </p:nvSpPr>
        <p:spPr bwMode="auto">
          <a:xfrm>
            <a:off x="3819095" y="6359356"/>
            <a:ext cx="718678" cy="723044"/>
          </a:xfrm>
          <a:custGeom>
            <a:avLst/>
            <a:gdLst>
              <a:gd name="T0" fmla="*/ 620 w 694"/>
              <a:gd name="T1" fmla="*/ 217 h 698"/>
              <a:gd name="T2" fmla="*/ 683 w 694"/>
              <a:gd name="T3" fmla="*/ 128 h 698"/>
              <a:gd name="T4" fmla="*/ 525 w 694"/>
              <a:gd name="T5" fmla="*/ 34 h 698"/>
              <a:gd name="T6" fmla="*/ 116 w 694"/>
              <a:gd name="T7" fmla="*/ 444 h 698"/>
              <a:gd name="T8" fmla="*/ 54 w 694"/>
              <a:gd name="T9" fmla="*/ 643 h 698"/>
              <a:gd name="T10" fmla="*/ 149 w 694"/>
              <a:gd name="T11" fmla="*/ 617 h 698"/>
              <a:gd name="T12" fmla="*/ 254 w 694"/>
              <a:gd name="T13" fmla="*/ 582 h 698"/>
              <a:gd name="T14" fmla="*/ 521 w 694"/>
              <a:gd name="T15" fmla="*/ 219 h 698"/>
              <a:gd name="T16" fmla="*/ 479 w 694"/>
              <a:gd name="T17" fmla="*/ 177 h 698"/>
              <a:gd name="T18" fmla="*/ 226 w 694"/>
              <a:gd name="T19" fmla="*/ 537 h 698"/>
              <a:gd name="T20" fmla="*/ 251 w 694"/>
              <a:gd name="T21" fmla="*/ 562 h 698"/>
              <a:gd name="T22" fmla="*/ 652 w 694"/>
              <a:gd name="T23" fmla="*/ 95 h 698"/>
              <a:gd name="T24" fmla="*/ 614 w 694"/>
              <a:gd name="T25" fmla="*/ 200 h 698"/>
              <a:gd name="T26" fmla="*/ 487 w 694"/>
              <a:gd name="T27" fmla="*/ 96 h 698"/>
              <a:gd name="T28" fmla="*/ 539 w 694"/>
              <a:gd name="T29" fmla="*/ 213 h 698"/>
              <a:gd name="T30" fmla="*/ 454 w 694"/>
              <a:gd name="T31" fmla="*/ 128 h 698"/>
              <a:gd name="T32" fmla="*/ 467 w 694"/>
              <a:gd name="T33" fmla="*/ 165 h 698"/>
              <a:gd name="T34" fmla="*/ 442 w 694"/>
              <a:gd name="T35" fmla="*/ 140 h 698"/>
              <a:gd name="T36" fmla="*/ 73 w 694"/>
              <a:gd name="T37" fmla="*/ 625 h 698"/>
              <a:gd name="T38" fmla="*/ 98 w 694"/>
              <a:gd name="T39" fmla="*/ 549 h 698"/>
              <a:gd name="T40" fmla="*/ 148 w 694"/>
              <a:gd name="T41" fmla="*/ 599 h 698"/>
              <a:gd name="T42" fmla="*/ 595 w 694"/>
              <a:gd name="T43" fmla="*/ 688 h 698"/>
              <a:gd name="T44" fmla="*/ 514 w 694"/>
              <a:gd name="T45" fmla="*/ 657 h 698"/>
              <a:gd name="T46" fmla="*/ 458 w 694"/>
              <a:gd name="T47" fmla="*/ 601 h 698"/>
              <a:gd name="T48" fmla="*/ 403 w 694"/>
              <a:gd name="T49" fmla="*/ 546 h 698"/>
              <a:gd name="T50" fmla="*/ 365 w 694"/>
              <a:gd name="T51" fmla="*/ 508 h 698"/>
              <a:gd name="T52" fmla="*/ 408 w 694"/>
              <a:gd name="T53" fmla="*/ 528 h 698"/>
              <a:gd name="T54" fmla="*/ 478 w 694"/>
              <a:gd name="T55" fmla="*/ 482 h 698"/>
              <a:gd name="T56" fmla="*/ 502 w 694"/>
              <a:gd name="T57" fmla="*/ 546 h 698"/>
              <a:gd name="T58" fmla="*/ 476 w 694"/>
              <a:gd name="T59" fmla="*/ 596 h 698"/>
              <a:gd name="T60" fmla="*/ 589 w 694"/>
              <a:gd name="T61" fmla="*/ 582 h 698"/>
              <a:gd name="T62" fmla="*/ 556 w 694"/>
              <a:gd name="T63" fmla="*/ 676 h 698"/>
              <a:gd name="T64" fmla="*/ 677 w 694"/>
              <a:gd name="T65" fmla="*/ 574 h 698"/>
              <a:gd name="T66" fmla="*/ 491 w 694"/>
              <a:gd name="T67" fmla="*/ 368 h 698"/>
              <a:gd name="T68" fmla="*/ 694 w 694"/>
              <a:gd name="T69" fmla="*/ 574 h 698"/>
              <a:gd name="T70" fmla="*/ 10 w 694"/>
              <a:gd name="T71" fmla="*/ 153 h 698"/>
              <a:gd name="T72" fmla="*/ 99 w 694"/>
              <a:gd name="T73" fmla="*/ 14 h 698"/>
              <a:gd name="T74" fmla="*/ 323 w 694"/>
              <a:gd name="T75" fmla="*/ 200 h 698"/>
              <a:gd name="T76" fmla="*/ 110 w 694"/>
              <a:gd name="T77" fmla="*/ 26 h 698"/>
              <a:gd name="T78" fmla="*/ 22 w 694"/>
              <a:gd name="T79" fmla="*/ 142 h 698"/>
              <a:gd name="T80" fmla="*/ 116 w 694"/>
              <a:gd name="T81" fmla="*/ 109 h 698"/>
              <a:gd name="T82" fmla="*/ 102 w 694"/>
              <a:gd name="T83" fmla="*/ 222 h 698"/>
              <a:gd name="T84" fmla="*/ 152 w 694"/>
              <a:gd name="T85" fmla="*/ 195 h 698"/>
              <a:gd name="T86" fmla="*/ 216 w 694"/>
              <a:gd name="T87" fmla="*/ 220 h 698"/>
              <a:gd name="T88" fmla="*/ 170 w 694"/>
              <a:gd name="T89" fmla="*/ 289 h 698"/>
              <a:gd name="T90" fmla="*/ 192 w 694"/>
              <a:gd name="T91" fmla="*/ 331 h 698"/>
              <a:gd name="T92" fmla="*/ 152 w 694"/>
              <a:gd name="T93" fmla="*/ 295 h 698"/>
              <a:gd name="T94" fmla="*/ 96 w 694"/>
              <a:gd name="T95" fmla="*/ 240 h 698"/>
              <a:gd name="T96" fmla="*/ 41 w 694"/>
              <a:gd name="T97" fmla="*/ 184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94" h="698">
                <a:moveTo>
                  <a:pt x="576" y="261"/>
                </a:moveTo>
                <a:cubicBezTo>
                  <a:pt x="620" y="217"/>
                  <a:pt x="620" y="217"/>
                  <a:pt x="620" y="217"/>
                </a:cubicBezTo>
                <a:cubicBezTo>
                  <a:pt x="620" y="217"/>
                  <a:pt x="620" y="217"/>
                  <a:pt x="620" y="217"/>
                </a:cubicBezTo>
                <a:cubicBezTo>
                  <a:pt x="620" y="217"/>
                  <a:pt x="620" y="217"/>
                  <a:pt x="620" y="217"/>
                </a:cubicBezTo>
                <a:cubicBezTo>
                  <a:pt x="664" y="173"/>
                  <a:pt x="664" y="173"/>
                  <a:pt x="664" y="173"/>
                </a:cubicBezTo>
                <a:cubicBezTo>
                  <a:pt x="676" y="161"/>
                  <a:pt x="683" y="145"/>
                  <a:pt x="683" y="128"/>
                </a:cubicBezTo>
                <a:cubicBezTo>
                  <a:pt x="683" y="111"/>
                  <a:pt x="676" y="95"/>
                  <a:pt x="664" y="83"/>
                </a:cubicBezTo>
                <a:cubicBezTo>
                  <a:pt x="614" y="34"/>
                  <a:pt x="614" y="34"/>
                  <a:pt x="614" y="34"/>
                </a:cubicBezTo>
                <a:cubicBezTo>
                  <a:pt x="590" y="9"/>
                  <a:pt x="550" y="9"/>
                  <a:pt x="525" y="34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118" y="441"/>
                  <a:pt x="118" y="441"/>
                  <a:pt x="118" y="441"/>
                </a:cubicBezTo>
                <a:cubicBezTo>
                  <a:pt x="117" y="442"/>
                  <a:pt x="117" y="443"/>
                  <a:pt x="116" y="444"/>
                </a:cubicBezTo>
                <a:cubicBezTo>
                  <a:pt x="116" y="444"/>
                  <a:pt x="116" y="444"/>
                  <a:pt x="116" y="444"/>
                </a:cubicBezTo>
                <a:cubicBezTo>
                  <a:pt x="52" y="635"/>
                  <a:pt x="52" y="635"/>
                  <a:pt x="52" y="635"/>
                </a:cubicBezTo>
                <a:cubicBezTo>
                  <a:pt x="51" y="638"/>
                  <a:pt x="52" y="641"/>
                  <a:pt x="54" y="643"/>
                </a:cubicBezTo>
                <a:cubicBezTo>
                  <a:pt x="56" y="645"/>
                  <a:pt x="58" y="646"/>
                  <a:pt x="60" y="646"/>
                </a:cubicBezTo>
                <a:cubicBezTo>
                  <a:pt x="61" y="646"/>
                  <a:pt x="62" y="646"/>
                  <a:pt x="63" y="645"/>
                </a:cubicBezTo>
                <a:cubicBezTo>
                  <a:pt x="149" y="617"/>
                  <a:pt x="149" y="617"/>
                  <a:pt x="149" y="617"/>
                </a:cubicBezTo>
                <a:cubicBezTo>
                  <a:pt x="149" y="617"/>
                  <a:pt x="149" y="617"/>
                  <a:pt x="150" y="616"/>
                </a:cubicBezTo>
                <a:cubicBezTo>
                  <a:pt x="254" y="582"/>
                  <a:pt x="254" y="582"/>
                  <a:pt x="254" y="582"/>
                </a:cubicBezTo>
                <a:cubicBezTo>
                  <a:pt x="254" y="582"/>
                  <a:pt x="254" y="582"/>
                  <a:pt x="254" y="582"/>
                </a:cubicBezTo>
                <a:cubicBezTo>
                  <a:pt x="255" y="581"/>
                  <a:pt x="256" y="581"/>
                  <a:pt x="257" y="580"/>
                </a:cubicBezTo>
                <a:lnTo>
                  <a:pt x="576" y="261"/>
                </a:lnTo>
                <a:close/>
                <a:moveTo>
                  <a:pt x="521" y="219"/>
                </a:moveTo>
                <a:cubicBezTo>
                  <a:pt x="215" y="526"/>
                  <a:pt x="215" y="526"/>
                  <a:pt x="215" y="526"/>
                </a:cubicBezTo>
                <a:cubicBezTo>
                  <a:pt x="172" y="483"/>
                  <a:pt x="172" y="483"/>
                  <a:pt x="172" y="483"/>
                </a:cubicBezTo>
                <a:cubicBezTo>
                  <a:pt x="479" y="177"/>
                  <a:pt x="479" y="177"/>
                  <a:pt x="479" y="177"/>
                </a:cubicBezTo>
                <a:lnTo>
                  <a:pt x="521" y="219"/>
                </a:lnTo>
                <a:close/>
                <a:moveTo>
                  <a:pt x="251" y="562"/>
                </a:moveTo>
                <a:cubicBezTo>
                  <a:pt x="226" y="537"/>
                  <a:pt x="226" y="537"/>
                  <a:pt x="226" y="537"/>
                </a:cubicBezTo>
                <a:cubicBezTo>
                  <a:pt x="533" y="230"/>
                  <a:pt x="533" y="230"/>
                  <a:pt x="533" y="230"/>
                </a:cubicBezTo>
                <a:cubicBezTo>
                  <a:pt x="558" y="255"/>
                  <a:pt x="558" y="255"/>
                  <a:pt x="558" y="255"/>
                </a:cubicBezTo>
                <a:lnTo>
                  <a:pt x="251" y="562"/>
                </a:lnTo>
                <a:close/>
                <a:moveTo>
                  <a:pt x="537" y="46"/>
                </a:moveTo>
                <a:cubicBezTo>
                  <a:pt x="555" y="27"/>
                  <a:pt x="585" y="27"/>
                  <a:pt x="603" y="46"/>
                </a:cubicBezTo>
                <a:cubicBezTo>
                  <a:pt x="652" y="95"/>
                  <a:pt x="652" y="95"/>
                  <a:pt x="652" y="95"/>
                </a:cubicBezTo>
                <a:cubicBezTo>
                  <a:pt x="661" y="104"/>
                  <a:pt x="666" y="116"/>
                  <a:pt x="666" y="128"/>
                </a:cubicBezTo>
                <a:cubicBezTo>
                  <a:pt x="666" y="141"/>
                  <a:pt x="661" y="152"/>
                  <a:pt x="652" y="161"/>
                </a:cubicBezTo>
                <a:cubicBezTo>
                  <a:pt x="614" y="200"/>
                  <a:pt x="614" y="200"/>
                  <a:pt x="614" y="200"/>
                </a:cubicBezTo>
                <a:cubicBezTo>
                  <a:pt x="498" y="84"/>
                  <a:pt x="498" y="84"/>
                  <a:pt x="498" y="84"/>
                </a:cubicBezTo>
                <a:lnTo>
                  <a:pt x="537" y="46"/>
                </a:lnTo>
                <a:close/>
                <a:moveTo>
                  <a:pt x="487" y="96"/>
                </a:moveTo>
                <a:cubicBezTo>
                  <a:pt x="602" y="211"/>
                  <a:pt x="602" y="211"/>
                  <a:pt x="602" y="211"/>
                </a:cubicBezTo>
                <a:cubicBezTo>
                  <a:pt x="570" y="244"/>
                  <a:pt x="570" y="244"/>
                  <a:pt x="570" y="244"/>
                </a:cubicBezTo>
                <a:cubicBezTo>
                  <a:pt x="539" y="213"/>
                  <a:pt x="539" y="213"/>
                  <a:pt x="539" y="213"/>
                </a:cubicBezTo>
                <a:cubicBezTo>
                  <a:pt x="539" y="213"/>
                  <a:pt x="539" y="213"/>
                  <a:pt x="539" y="213"/>
                </a:cubicBezTo>
                <a:cubicBezTo>
                  <a:pt x="539" y="213"/>
                  <a:pt x="539" y="213"/>
                  <a:pt x="539" y="213"/>
                </a:cubicBezTo>
                <a:cubicBezTo>
                  <a:pt x="454" y="128"/>
                  <a:pt x="454" y="128"/>
                  <a:pt x="454" y="128"/>
                </a:cubicBezTo>
                <a:lnTo>
                  <a:pt x="487" y="96"/>
                </a:lnTo>
                <a:close/>
                <a:moveTo>
                  <a:pt x="442" y="140"/>
                </a:moveTo>
                <a:cubicBezTo>
                  <a:pt x="467" y="165"/>
                  <a:pt x="467" y="165"/>
                  <a:pt x="467" y="165"/>
                </a:cubicBezTo>
                <a:cubicBezTo>
                  <a:pt x="161" y="472"/>
                  <a:pt x="161" y="472"/>
                  <a:pt x="161" y="472"/>
                </a:cubicBezTo>
                <a:cubicBezTo>
                  <a:pt x="136" y="447"/>
                  <a:pt x="136" y="447"/>
                  <a:pt x="136" y="447"/>
                </a:cubicBezTo>
                <a:lnTo>
                  <a:pt x="442" y="140"/>
                </a:lnTo>
                <a:close/>
                <a:moveTo>
                  <a:pt x="93" y="567"/>
                </a:moveTo>
                <a:cubicBezTo>
                  <a:pt x="131" y="605"/>
                  <a:pt x="131" y="605"/>
                  <a:pt x="131" y="605"/>
                </a:cubicBezTo>
                <a:cubicBezTo>
                  <a:pt x="73" y="625"/>
                  <a:pt x="73" y="625"/>
                  <a:pt x="73" y="625"/>
                </a:cubicBezTo>
                <a:lnTo>
                  <a:pt x="93" y="567"/>
                </a:lnTo>
                <a:close/>
                <a:moveTo>
                  <a:pt x="148" y="599"/>
                </a:moveTo>
                <a:cubicBezTo>
                  <a:pt x="98" y="549"/>
                  <a:pt x="98" y="549"/>
                  <a:pt x="98" y="549"/>
                </a:cubicBezTo>
                <a:cubicBezTo>
                  <a:pt x="128" y="462"/>
                  <a:pt x="128" y="462"/>
                  <a:pt x="128" y="462"/>
                </a:cubicBezTo>
                <a:cubicBezTo>
                  <a:pt x="236" y="570"/>
                  <a:pt x="236" y="570"/>
                  <a:pt x="236" y="570"/>
                </a:cubicBezTo>
                <a:lnTo>
                  <a:pt x="148" y="599"/>
                </a:lnTo>
                <a:close/>
                <a:moveTo>
                  <a:pt x="694" y="574"/>
                </a:moveTo>
                <a:cubicBezTo>
                  <a:pt x="694" y="583"/>
                  <a:pt x="690" y="592"/>
                  <a:pt x="683" y="599"/>
                </a:cubicBezTo>
                <a:cubicBezTo>
                  <a:pt x="595" y="688"/>
                  <a:pt x="595" y="688"/>
                  <a:pt x="595" y="688"/>
                </a:cubicBezTo>
                <a:cubicBezTo>
                  <a:pt x="588" y="695"/>
                  <a:pt x="579" y="698"/>
                  <a:pt x="570" y="698"/>
                </a:cubicBezTo>
                <a:cubicBezTo>
                  <a:pt x="561" y="698"/>
                  <a:pt x="551" y="695"/>
                  <a:pt x="544" y="688"/>
                </a:cubicBezTo>
                <a:cubicBezTo>
                  <a:pt x="514" y="657"/>
                  <a:pt x="514" y="657"/>
                  <a:pt x="514" y="657"/>
                </a:cubicBezTo>
                <a:cubicBezTo>
                  <a:pt x="514" y="657"/>
                  <a:pt x="514" y="657"/>
                  <a:pt x="514" y="657"/>
                </a:cubicBezTo>
                <a:cubicBezTo>
                  <a:pt x="514" y="657"/>
                  <a:pt x="514" y="657"/>
                  <a:pt x="514" y="657"/>
                </a:cubicBezTo>
                <a:cubicBezTo>
                  <a:pt x="458" y="601"/>
                  <a:pt x="458" y="601"/>
                  <a:pt x="458" y="601"/>
                </a:cubicBezTo>
                <a:cubicBezTo>
                  <a:pt x="458" y="601"/>
                  <a:pt x="458" y="601"/>
                  <a:pt x="458" y="601"/>
                </a:cubicBezTo>
                <a:cubicBezTo>
                  <a:pt x="458" y="601"/>
                  <a:pt x="458" y="601"/>
                  <a:pt x="458" y="601"/>
                </a:cubicBezTo>
                <a:cubicBezTo>
                  <a:pt x="403" y="546"/>
                  <a:pt x="403" y="546"/>
                  <a:pt x="403" y="546"/>
                </a:cubicBezTo>
                <a:cubicBezTo>
                  <a:pt x="403" y="546"/>
                  <a:pt x="403" y="546"/>
                  <a:pt x="403" y="546"/>
                </a:cubicBezTo>
                <a:cubicBezTo>
                  <a:pt x="402" y="546"/>
                  <a:pt x="402" y="546"/>
                  <a:pt x="402" y="546"/>
                </a:cubicBezTo>
                <a:cubicBezTo>
                  <a:pt x="365" y="508"/>
                  <a:pt x="365" y="508"/>
                  <a:pt x="365" y="508"/>
                </a:cubicBezTo>
                <a:cubicBezTo>
                  <a:pt x="362" y="505"/>
                  <a:pt x="362" y="500"/>
                  <a:pt x="365" y="497"/>
                </a:cubicBezTo>
                <a:cubicBezTo>
                  <a:pt x="368" y="493"/>
                  <a:pt x="373" y="493"/>
                  <a:pt x="377" y="497"/>
                </a:cubicBezTo>
                <a:cubicBezTo>
                  <a:pt x="408" y="528"/>
                  <a:pt x="408" y="528"/>
                  <a:pt x="408" y="528"/>
                </a:cubicBezTo>
                <a:cubicBezTo>
                  <a:pt x="466" y="470"/>
                  <a:pt x="466" y="470"/>
                  <a:pt x="466" y="470"/>
                </a:cubicBezTo>
                <a:cubicBezTo>
                  <a:pt x="469" y="467"/>
                  <a:pt x="475" y="467"/>
                  <a:pt x="478" y="470"/>
                </a:cubicBezTo>
                <a:cubicBezTo>
                  <a:pt x="481" y="474"/>
                  <a:pt x="481" y="479"/>
                  <a:pt x="478" y="482"/>
                </a:cubicBezTo>
                <a:cubicBezTo>
                  <a:pt x="420" y="540"/>
                  <a:pt x="420" y="540"/>
                  <a:pt x="420" y="540"/>
                </a:cubicBezTo>
                <a:cubicBezTo>
                  <a:pt x="464" y="584"/>
                  <a:pt x="464" y="584"/>
                  <a:pt x="464" y="584"/>
                </a:cubicBezTo>
                <a:cubicBezTo>
                  <a:pt x="502" y="546"/>
                  <a:pt x="502" y="546"/>
                  <a:pt x="502" y="546"/>
                </a:cubicBezTo>
                <a:cubicBezTo>
                  <a:pt x="506" y="542"/>
                  <a:pt x="511" y="542"/>
                  <a:pt x="514" y="546"/>
                </a:cubicBezTo>
                <a:cubicBezTo>
                  <a:pt x="517" y="549"/>
                  <a:pt x="517" y="554"/>
                  <a:pt x="514" y="557"/>
                </a:cubicBezTo>
                <a:cubicBezTo>
                  <a:pt x="476" y="596"/>
                  <a:pt x="476" y="596"/>
                  <a:pt x="476" y="596"/>
                </a:cubicBezTo>
                <a:cubicBezTo>
                  <a:pt x="520" y="640"/>
                  <a:pt x="520" y="640"/>
                  <a:pt x="520" y="640"/>
                </a:cubicBezTo>
                <a:cubicBezTo>
                  <a:pt x="578" y="582"/>
                  <a:pt x="578" y="582"/>
                  <a:pt x="578" y="582"/>
                </a:cubicBezTo>
                <a:cubicBezTo>
                  <a:pt x="581" y="579"/>
                  <a:pt x="586" y="579"/>
                  <a:pt x="589" y="582"/>
                </a:cubicBezTo>
                <a:cubicBezTo>
                  <a:pt x="593" y="585"/>
                  <a:pt x="593" y="590"/>
                  <a:pt x="589" y="593"/>
                </a:cubicBezTo>
                <a:cubicBezTo>
                  <a:pt x="531" y="651"/>
                  <a:pt x="531" y="651"/>
                  <a:pt x="531" y="651"/>
                </a:cubicBezTo>
                <a:cubicBezTo>
                  <a:pt x="556" y="676"/>
                  <a:pt x="556" y="676"/>
                  <a:pt x="556" y="676"/>
                </a:cubicBezTo>
                <a:cubicBezTo>
                  <a:pt x="563" y="683"/>
                  <a:pt x="576" y="683"/>
                  <a:pt x="583" y="676"/>
                </a:cubicBezTo>
                <a:cubicBezTo>
                  <a:pt x="672" y="588"/>
                  <a:pt x="672" y="588"/>
                  <a:pt x="672" y="588"/>
                </a:cubicBezTo>
                <a:cubicBezTo>
                  <a:pt x="675" y="584"/>
                  <a:pt x="677" y="579"/>
                  <a:pt x="677" y="574"/>
                </a:cubicBezTo>
                <a:cubicBezTo>
                  <a:pt x="677" y="569"/>
                  <a:pt x="675" y="564"/>
                  <a:pt x="672" y="560"/>
                </a:cubicBezTo>
                <a:cubicBezTo>
                  <a:pt x="491" y="380"/>
                  <a:pt x="491" y="380"/>
                  <a:pt x="491" y="380"/>
                </a:cubicBezTo>
                <a:cubicBezTo>
                  <a:pt x="488" y="376"/>
                  <a:pt x="488" y="371"/>
                  <a:pt x="491" y="368"/>
                </a:cubicBezTo>
                <a:cubicBezTo>
                  <a:pt x="494" y="365"/>
                  <a:pt x="500" y="365"/>
                  <a:pt x="503" y="368"/>
                </a:cubicBezTo>
                <a:cubicBezTo>
                  <a:pt x="683" y="549"/>
                  <a:pt x="683" y="549"/>
                  <a:pt x="683" y="549"/>
                </a:cubicBezTo>
                <a:cubicBezTo>
                  <a:pt x="690" y="555"/>
                  <a:pt x="694" y="564"/>
                  <a:pt x="694" y="574"/>
                </a:cubicBezTo>
                <a:close/>
                <a:moveTo>
                  <a:pt x="41" y="184"/>
                </a:moveTo>
                <a:cubicBezTo>
                  <a:pt x="41" y="184"/>
                  <a:pt x="41" y="184"/>
                  <a:pt x="41" y="184"/>
                </a:cubicBezTo>
                <a:cubicBezTo>
                  <a:pt x="10" y="153"/>
                  <a:pt x="10" y="153"/>
                  <a:pt x="10" y="153"/>
                </a:cubicBezTo>
                <a:cubicBezTo>
                  <a:pt x="3" y="147"/>
                  <a:pt x="0" y="138"/>
                  <a:pt x="0" y="128"/>
                </a:cubicBezTo>
                <a:cubicBezTo>
                  <a:pt x="0" y="119"/>
                  <a:pt x="3" y="110"/>
                  <a:pt x="10" y="103"/>
                </a:cubicBezTo>
                <a:cubicBezTo>
                  <a:pt x="99" y="14"/>
                  <a:pt x="99" y="14"/>
                  <a:pt x="99" y="14"/>
                </a:cubicBezTo>
                <a:cubicBezTo>
                  <a:pt x="113" y="0"/>
                  <a:pt x="135" y="0"/>
                  <a:pt x="149" y="14"/>
                </a:cubicBezTo>
                <a:cubicBezTo>
                  <a:pt x="323" y="188"/>
                  <a:pt x="323" y="188"/>
                  <a:pt x="323" y="188"/>
                </a:cubicBezTo>
                <a:cubicBezTo>
                  <a:pt x="326" y="191"/>
                  <a:pt x="326" y="197"/>
                  <a:pt x="323" y="200"/>
                </a:cubicBezTo>
                <a:cubicBezTo>
                  <a:pt x="320" y="203"/>
                  <a:pt x="314" y="203"/>
                  <a:pt x="311" y="200"/>
                </a:cubicBezTo>
                <a:cubicBezTo>
                  <a:pt x="138" y="26"/>
                  <a:pt x="138" y="26"/>
                  <a:pt x="138" y="26"/>
                </a:cubicBezTo>
                <a:cubicBezTo>
                  <a:pt x="130" y="19"/>
                  <a:pt x="118" y="19"/>
                  <a:pt x="110" y="26"/>
                </a:cubicBezTo>
                <a:cubicBezTo>
                  <a:pt x="22" y="115"/>
                  <a:pt x="22" y="115"/>
                  <a:pt x="22" y="115"/>
                </a:cubicBezTo>
                <a:cubicBezTo>
                  <a:pt x="18" y="118"/>
                  <a:pt x="16" y="123"/>
                  <a:pt x="16" y="128"/>
                </a:cubicBezTo>
                <a:cubicBezTo>
                  <a:pt x="16" y="133"/>
                  <a:pt x="18" y="138"/>
                  <a:pt x="22" y="142"/>
                </a:cubicBezTo>
                <a:cubicBezTo>
                  <a:pt x="47" y="166"/>
                  <a:pt x="47" y="166"/>
                  <a:pt x="47" y="166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108" y="105"/>
                  <a:pt x="113" y="105"/>
                  <a:pt x="116" y="109"/>
                </a:cubicBezTo>
                <a:cubicBezTo>
                  <a:pt x="119" y="112"/>
                  <a:pt x="119" y="117"/>
                  <a:pt x="116" y="120"/>
                </a:cubicBezTo>
                <a:cubicBezTo>
                  <a:pt x="58" y="178"/>
                  <a:pt x="58" y="178"/>
                  <a:pt x="58" y="178"/>
                </a:cubicBezTo>
                <a:cubicBezTo>
                  <a:pt x="102" y="222"/>
                  <a:pt x="102" y="222"/>
                  <a:pt x="102" y="222"/>
                </a:cubicBezTo>
                <a:cubicBezTo>
                  <a:pt x="141" y="184"/>
                  <a:pt x="141" y="184"/>
                  <a:pt x="141" y="184"/>
                </a:cubicBezTo>
                <a:cubicBezTo>
                  <a:pt x="144" y="180"/>
                  <a:pt x="149" y="180"/>
                  <a:pt x="152" y="184"/>
                </a:cubicBezTo>
                <a:cubicBezTo>
                  <a:pt x="155" y="187"/>
                  <a:pt x="155" y="192"/>
                  <a:pt x="152" y="195"/>
                </a:cubicBezTo>
                <a:cubicBezTo>
                  <a:pt x="114" y="234"/>
                  <a:pt x="114" y="234"/>
                  <a:pt x="114" y="234"/>
                </a:cubicBezTo>
                <a:cubicBezTo>
                  <a:pt x="158" y="278"/>
                  <a:pt x="158" y="278"/>
                  <a:pt x="158" y="278"/>
                </a:cubicBezTo>
                <a:cubicBezTo>
                  <a:pt x="216" y="220"/>
                  <a:pt x="216" y="220"/>
                  <a:pt x="216" y="220"/>
                </a:cubicBezTo>
                <a:cubicBezTo>
                  <a:pt x="219" y="217"/>
                  <a:pt x="224" y="217"/>
                  <a:pt x="227" y="220"/>
                </a:cubicBezTo>
                <a:cubicBezTo>
                  <a:pt x="231" y="223"/>
                  <a:pt x="231" y="228"/>
                  <a:pt x="227" y="232"/>
                </a:cubicBezTo>
                <a:cubicBezTo>
                  <a:pt x="170" y="289"/>
                  <a:pt x="170" y="289"/>
                  <a:pt x="170" y="289"/>
                </a:cubicBezTo>
                <a:cubicBezTo>
                  <a:pt x="197" y="317"/>
                  <a:pt x="197" y="317"/>
                  <a:pt x="197" y="317"/>
                </a:cubicBezTo>
                <a:cubicBezTo>
                  <a:pt x="201" y="320"/>
                  <a:pt x="201" y="326"/>
                  <a:pt x="197" y="329"/>
                </a:cubicBezTo>
                <a:cubicBezTo>
                  <a:pt x="196" y="331"/>
                  <a:pt x="194" y="331"/>
                  <a:pt x="192" y="331"/>
                </a:cubicBezTo>
                <a:cubicBezTo>
                  <a:pt x="189" y="331"/>
                  <a:pt x="187" y="331"/>
                  <a:pt x="186" y="329"/>
                </a:cubicBezTo>
                <a:cubicBezTo>
                  <a:pt x="152" y="295"/>
                  <a:pt x="152" y="295"/>
                  <a:pt x="152" y="295"/>
                </a:cubicBezTo>
                <a:cubicBezTo>
                  <a:pt x="152" y="295"/>
                  <a:pt x="152" y="295"/>
                  <a:pt x="152" y="295"/>
                </a:cubicBezTo>
                <a:cubicBezTo>
                  <a:pt x="152" y="295"/>
                  <a:pt x="152" y="295"/>
                  <a:pt x="152" y="295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41" y="184"/>
                  <a:pt x="41" y="184"/>
                  <a:pt x="41" y="184"/>
                </a:cubicBezTo>
                <a:cubicBezTo>
                  <a:pt x="41" y="184"/>
                  <a:pt x="41" y="184"/>
                  <a:pt x="41" y="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38"/>
          <p:cNvSpPr>
            <a:spLocks noEditPoints="1"/>
          </p:cNvSpPr>
          <p:nvPr/>
        </p:nvSpPr>
        <p:spPr bwMode="auto">
          <a:xfrm>
            <a:off x="3746641" y="7721341"/>
            <a:ext cx="863586" cy="863586"/>
          </a:xfrm>
          <a:custGeom>
            <a:avLst/>
            <a:gdLst>
              <a:gd name="T0" fmla="*/ 130 w 1943"/>
              <a:gd name="T1" fmla="*/ 0 h 1943"/>
              <a:gd name="T2" fmla="*/ 0 w 1943"/>
              <a:gd name="T3" fmla="*/ 1456 h 1943"/>
              <a:gd name="T4" fmla="*/ 817 w 1943"/>
              <a:gd name="T5" fmla="*/ 1587 h 1943"/>
              <a:gd name="T6" fmla="*/ 675 w 1943"/>
              <a:gd name="T7" fmla="*/ 1781 h 1943"/>
              <a:gd name="T8" fmla="*/ 675 w 1943"/>
              <a:gd name="T9" fmla="*/ 1943 h 1943"/>
              <a:gd name="T10" fmla="*/ 1349 w 1943"/>
              <a:gd name="T11" fmla="*/ 1862 h 1943"/>
              <a:gd name="T12" fmla="*/ 1222 w 1943"/>
              <a:gd name="T13" fmla="*/ 1781 h 1943"/>
              <a:gd name="T14" fmla="*/ 1812 w 1943"/>
              <a:gd name="T15" fmla="*/ 1587 h 1943"/>
              <a:gd name="T16" fmla="*/ 1943 w 1943"/>
              <a:gd name="T17" fmla="*/ 130 h 1943"/>
              <a:gd name="T18" fmla="*/ 1306 w 1943"/>
              <a:gd name="T19" fmla="*/ 1862 h 1943"/>
              <a:gd name="T20" fmla="*/ 675 w 1943"/>
              <a:gd name="T21" fmla="*/ 1900 h 1943"/>
              <a:gd name="T22" fmla="*/ 675 w 1943"/>
              <a:gd name="T23" fmla="*/ 1824 h 1943"/>
              <a:gd name="T24" fmla="*/ 1306 w 1943"/>
              <a:gd name="T25" fmla="*/ 1862 h 1943"/>
              <a:gd name="T26" fmla="*/ 769 w 1943"/>
              <a:gd name="T27" fmla="*/ 1781 h 1943"/>
              <a:gd name="T28" fmla="*/ 1077 w 1943"/>
              <a:gd name="T29" fmla="*/ 1587 h 1943"/>
              <a:gd name="T30" fmla="*/ 1899 w 1943"/>
              <a:gd name="T31" fmla="*/ 1456 h 1943"/>
              <a:gd name="T32" fmla="*/ 130 w 1943"/>
              <a:gd name="T33" fmla="*/ 1543 h 1943"/>
              <a:gd name="T34" fmla="*/ 43 w 1943"/>
              <a:gd name="T35" fmla="*/ 130 h 1943"/>
              <a:gd name="T36" fmla="*/ 1812 w 1943"/>
              <a:gd name="T37" fmla="*/ 43 h 1943"/>
              <a:gd name="T38" fmla="*/ 1899 w 1943"/>
              <a:gd name="T39" fmla="*/ 1456 h 1943"/>
              <a:gd name="T40" fmla="*/ 1824 w 1943"/>
              <a:gd name="T41" fmla="*/ 1349 h 1943"/>
              <a:gd name="T42" fmla="*/ 119 w 1943"/>
              <a:gd name="T43" fmla="*/ 119 h 1943"/>
              <a:gd name="T44" fmla="*/ 162 w 1943"/>
              <a:gd name="T45" fmla="*/ 162 h 1943"/>
              <a:gd name="T46" fmla="*/ 1781 w 1943"/>
              <a:gd name="T47" fmla="*/ 1306 h 1943"/>
              <a:gd name="T48" fmla="*/ 162 w 1943"/>
              <a:gd name="T49" fmla="*/ 162 h 1943"/>
              <a:gd name="T50" fmla="*/ 899 w 1943"/>
              <a:gd name="T51" fmla="*/ 1446 h 1943"/>
              <a:gd name="T52" fmla="*/ 1044 w 1943"/>
              <a:gd name="T53" fmla="*/ 1446 h 1943"/>
              <a:gd name="T54" fmla="*/ 971 w 1943"/>
              <a:gd name="T55" fmla="*/ 1475 h 1943"/>
              <a:gd name="T56" fmla="*/ 971 w 1943"/>
              <a:gd name="T57" fmla="*/ 1418 h 1943"/>
              <a:gd name="T58" fmla="*/ 971 w 1943"/>
              <a:gd name="T59" fmla="*/ 1475 h 1943"/>
              <a:gd name="T60" fmla="*/ 1447 w 1943"/>
              <a:gd name="T61" fmla="*/ 734 h 1943"/>
              <a:gd name="T62" fmla="*/ 1169 w 1943"/>
              <a:gd name="T63" fmla="*/ 1003 h 1943"/>
              <a:gd name="T64" fmla="*/ 1154 w 1943"/>
              <a:gd name="T65" fmla="*/ 966 h 1943"/>
              <a:gd name="T66" fmla="*/ 1154 w 1943"/>
              <a:gd name="T67" fmla="*/ 502 h 1943"/>
              <a:gd name="T68" fmla="*/ 1185 w 1943"/>
              <a:gd name="T69" fmla="*/ 471 h 1943"/>
              <a:gd name="T70" fmla="*/ 557 w 1943"/>
              <a:gd name="T71" fmla="*/ 734 h 1943"/>
              <a:gd name="T72" fmla="*/ 789 w 1943"/>
              <a:gd name="T73" fmla="*/ 997 h 1943"/>
              <a:gd name="T74" fmla="*/ 758 w 1943"/>
              <a:gd name="T75" fmla="*/ 997 h 1943"/>
              <a:gd name="T76" fmla="*/ 758 w 1943"/>
              <a:gd name="T77" fmla="*/ 471 h 1943"/>
              <a:gd name="T78" fmla="*/ 789 w 1943"/>
              <a:gd name="T79" fmla="*/ 502 h 1943"/>
              <a:gd name="T80" fmla="*/ 893 w 1943"/>
              <a:gd name="T81" fmla="*/ 1038 h 1943"/>
              <a:gd name="T82" fmla="*/ 866 w 1943"/>
              <a:gd name="T83" fmla="*/ 1051 h 1943"/>
              <a:gd name="T84" fmla="*/ 1050 w 1943"/>
              <a:gd name="T85" fmla="*/ 430 h 1943"/>
              <a:gd name="T86" fmla="*/ 1091 w 1943"/>
              <a:gd name="T87" fmla="*/ 444 h 1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43" h="1943">
                <a:moveTo>
                  <a:pt x="1812" y="0"/>
                </a:moveTo>
                <a:cubicBezTo>
                  <a:pt x="130" y="0"/>
                  <a:pt x="130" y="0"/>
                  <a:pt x="130" y="0"/>
                </a:cubicBezTo>
                <a:cubicBezTo>
                  <a:pt x="58" y="0"/>
                  <a:pt x="0" y="58"/>
                  <a:pt x="0" y="130"/>
                </a:cubicBezTo>
                <a:cubicBezTo>
                  <a:pt x="0" y="1456"/>
                  <a:pt x="0" y="1456"/>
                  <a:pt x="0" y="1456"/>
                </a:cubicBezTo>
                <a:cubicBezTo>
                  <a:pt x="0" y="1528"/>
                  <a:pt x="58" y="1587"/>
                  <a:pt x="130" y="1587"/>
                </a:cubicBezTo>
                <a:cubicBezTo>
                  <a:pt x="817" y="1587"/>
                  <a:pt x="817" y="1587"/>
                  <a:pt x="817" y="1587"/>
                </a:cubicBezTo>
                <a:cubicBezTo>
                  <a:pt x="720" y="1781"/>
                  <a:pt x="720" y="1781"/>
                  <a:pt x="720" y="1781"/>
                </a:cubicBezTo>
                <a:cubicBezTo>
                  <a:pt x="675" y="1781"/>
                  <a:pt x="675" y="1781"/>
                  <a:pt x="675" y="1781"/>
                </a:cubicBezTo>
                <a:cubicBezTo>
                  <a:pt x="630" y="1781"/>
                  <a:pt x="593" y="1817"/>
                  <a:pt x="593" y="1862"/>
                </a:cubicBezTo>
                <a:cubicBezTo>
                  <a:pt x="593" y="1907"/>
                  <a:pt x="630" y="1943"/>
                  <a:pt x="675" y="1943"/>
                </a:cubicBezTo>
                <a:cubicBezTo>
                  <a:pt x="1268" y="1943"/>
                  <a:pt x="1268" y="1943"/>
                  <a:pt x="1268" y="1943"/>
                </a:cubicBezTo>
                <a:cubicBezTo>
                  <a:pt x="1313" y="1943"/>
                  <a:pt x="1349" y="1907"/>
                  <a:pt x="1349" y="1862"/>
                </a:cubicBezTo>
                <a:cubicBezTo>
                  <a:pt x="1349" y="1817"/>
                  <a:pt x="1313" y="1781"/>
                  <a:pt x="1268" y="1781"/>
                </a:cubicBezTo>
                <a:cubicBezTo>
                  <a:pt x="1222" y="1781"/>
                  <a:pt x="1222" y="1781"/>
                  <a:pt x="1222" y="1781"/>
                </a:cubicBezTo>
                <a:cubicBezTo>
                  <a:pt x="1125" y="1587"/>
                  <a:pt x="1125" y="1587"/>
                  <a:pt x="1125" y="1587"/>
                </a:cubicBezTo>
                <a:cubicBezTo>
                  <a:pt x="1812" y="1587"/>
                  <a:pt x="1812" y="1587"/>
                  <a:pt x="1812" y="1587"/>
                </a:cubicBezTo>
                <a:cubicBezTo>
                  <a:pt x="1884" y="1587"/>
                  <a:pt x="1943" y="1528"/>
                  <a:pt x="1943" y="1456"/>
                </a:cubicBezTo>
                <a:cubicBezTo>
                  <a:pt x="1943" y="130"/>
                  <a:pt x="1943" y="130"/>
                  <a:pt x="1943" y="130"/>
                </a:cubicBezTo>
                <a:cubicBezTo>
                  <a:pt x="1943" y="58"/>
                  <a:pt x="1884" y="0"/>
                  <a:pt x="1812" y="0"/>
                </a:cubicBezTo>
                <a:close/>
                <a:moveTo>
                  <a:pt x="1306" y="1862"/>
                </a:moveTo>
                <a:cubicBezTo>
                  <a:pt x="1306" y="1883"/>
                  <a:pt x="1289" y="1900"/>
                  <a:pt x="1268" y="1900"/>
                </a:cubicBezTo>
                <a:cubicBezTo>
                  <a:pt x="675" y="1900"/>
                  <a:pt x="675" y="1900"/>
                  <a:pt x="675" y="1900"/>
                </a:cubicBezTo>
                <a:cubicBezTo>
                  <a:pt x="654" y="1900"/>
                  <a:pt x="637" y="1883"/>
                  <a:pt x="637" y="1862"/>
                </a:cubicBezTo>
                <a:cubicBezTo>
                  <a:pt x="637" y="1841"/>
                  <a:pt x="654" y="1824"/>
                  <a:pt x="675" y="1824"/>
                </a:cubicBezTo>
                <a:cubicBezTo>
                  <a:pt x="1268" y="1824"/>
                  <a:pt x="1268" y="1824"/>
                  <a:pt x="1268" y="1824"/>
                </a:cubicBezTo>
                <a:cubicBezTo>
                  <a:pt x="1289" y="1824"/>
                  <a:pt x="1306" y="1841"/>
                  <a:pt x="1306" y="1862"/>
                </a:cubicBezTo>
                <a:close/>
                <a:moveTo>
                  <a:pt x="1174" y="1781"/>
                </a:moveTo>
                <a:cubicBezTo>
                  <a:pt x="769" y="1781"/>
                  <a:pt x="769" y="1781"/>
                  <a:pt x="769" y="1781"/>
                </a:cubicBezTo>
                <a:cubicBezTo>
                  <a:pt x="866" y="1587"/>
                  <a:pt x="866" y="1587"/>
                  <a:pt x="866" y="1587"/>
                </a:cubicBezTo>
                <a:cubicBezTo>
                  <a:pt x="1077" y="1587"/>
                  <a:pt x="1077" y="1587"/>
                  <a:pt x="1077" y="1587"/>
                </a:cubicBezTo>
                <a:lnTo>
                  <a:pt x="1174" y="1781"/>
                </a:lnTo>
                <a:close/>
                <a:moveTo>
                  <a:pt x="1899" y="1456"/>
                </a:moveTo>
                <a:cubicBezTo>
                  <a:pt x="1899" y="1504"/>
                  <a:pt x="1860" y="1543"/>
                  <a:pt x="1812" y="1543"/>
                </a:cubicBezTo>
                <a:cubicBezTo>
                  <a:pt x="130" y="1543"/>
                  <a:pt x="130" y="1543"/>
                  <a:pt x="130" y="1543"/>
                </a:cubicBezTo>
                <a:cubicBezTo>
                  <a:pt x="82" y="1543"/>
                  <a:pt x="43" y="1504"/>
                  <a:pt x="43" y="1456"/>
                </a:cubicBezTo>
                <a:cubicBezTo>
                  <a:pt x="43" y="130"/>
                  <a:pt x="43" y="130"/>
                  <a:pt x="43" y="130"/>
                </a:cubicBezTo>
                <a:cubicBezTo>
                  <a:pt x="43" y="82"/>
                  <a:pt x="82" y="43"/>
                  <a:pt x="130" y="43"/>
                </a:cubicBezTo>
                <a:cubicBezTo>
                  <a:pt x="1812" y="43"/>
                  <a:pt x="1812" y="43"/>
                  <a:pt x="1812" y="43"/>
                </a:cubicBezTo>
                <a:cubicBezTo>
                  <a:pt x="1860" y="43"/>
                  <a:pt x="1899" y="82"/>
                  <a:pt x="1899" y="130"/>
                </a:cubicBezTo>
                <a:lnTo>
                  <a:pt x="1899" y="1456"/>
                </a:lnTo>
                <a:close/>
                <a:moveTo>
                  <a:pt x="119" y="1349"/>
                </a:moveTo>
                <a:cubicBezTo>
                  <a:pt x="1824" y="1349"/>
                  <a:pt x="1824" y="1349"/>
                  <a:pt x="1824" y="1349"/>
                </a:cubicBezTo>
                <a:cubicBezTo>
                  <a:pt x="1824" y="119"/>
                  <a:pt x="1824" y="119"/>
                  <a:pt x="1824" y="119"/>
                </a:cubicBezTo>
                <a:cubicBezTo>
                  <a:pt x="119" y="119"/>
                  <a:pt x="119" y="119"/>
                  <a:pt x="119" y="119"/>
                </a:cubicBezTo>
                <a:lnTo>
                  <a:pt x="119" y="1349"/>
                </a:lnTo>
                <a:close/>
                <a:moveTo>
                  <a:pt x="162" y="162"/>
                </a:moveTo>
                <a:cubicBezTo>
                  <a:pt x="1781" y="162"/>
                  <a:pt x="1781" y="162"/>
                  <a:pt x="1781" y="162"/>
                </a:cubicBezTo>
                <a:cubicBezTo>
                  <a:pt x="1781" y="1306"/>
                  <a:pt x="1781" y="1306"/>
                  <a:pt x="1781" y="1306"/>
                </a:cubicBezTo>
                <a:cubicBezTo>
                  <a:pt x="162" y="1306"/>
                  <a:pt x="162" y="1306"/>
                  <a:pt x="162" y="1306"/>
                </a:cubicBezTo>
                <a:lnTo>
                  <a:pt x="162" y="162"/>
                </a:lnTo>
                <a:close/>
                <a:moveTo>
                  <a:pt x="971" y="1374"/>
                </a:moveTo>
                <a:cubicBezTo>
                  <a:pt x="931" y="1374"/>
                  <a:pt x="899" y="1406"/>
                  <a:pt x="899" y="1446"/>
                </a:cubicBezTo>
                <a:cubicBezTo>
                  <a:pt x="899" y="1486"/>
                  <a:pt x="931" y="1519"/>
                  <a:pt x="971" y="1519"/>
                </a:cubicBezTo>
                <a:cubicBezTo>
                  <a:pt x="1011" y="1519"/>
                  <a:pt x="1044" y="1486"/>
                  <a:pt x="1044" y="1446"/>
                </a:cubicBezTo>
                <a:cubicBezTo>
                  <a:pt x="1044" y="1406"/>
                  <a:pt x="1011" y="1374"/>
                  <a:pt x="971" y="1374"/>
                </a:cubicBezTo>
                <a:close/>
                <a:moveTo>
                  <a:pt x="971" y="1475"/>
                </a:moveTo>
                <a:cubicBezTo>
                  <a:pt x="955" y="1475"/>
                  <a:pt x="943" y="1462"/>
                  <a:pt x="943" y="1446"/>
                </a:cubicBezTo>
                <a:cubicBezTo>
                  <a:pt x="943" y="1430"/>
                  <a:pt x="955" y="1418"/>
                  <a:pt x="971" y="1418"/>
                </a:cubicBezTo>
                <a:cubicBezTo>
                  <a:pt x="987" y="1418"/>
                  <a:pt x="1000" y="1430"/>
                  <a:pt x="1000" y="1446"/>
                </a:cubicBezTo>
                <a:cubicBezTo>
                  <a:pt x="1000" y="1462"/>
                  <a:pt x="987" y="1475"/>
                  <a:pt x="971" y="1475"/>
                </a:cubicBezTo>
                <a:close/>
                <a:moveTo>
                  <a:pt x="1185" y="471"/>
                </a:moveTo>
                <a:cubicBezTo>
                  <a:pt x="1447" y="734"/>
                  <a:pt x="1447" y="734"/>
                  <a:pt x="1447" y="734"/>
                </a:cubicBezTo>
                <a:cubicBezTo>
                  <a:pt x="1185" y="997"/>
                  <a:pt x="1185" y="997"/>
                  <a:pt x="1185" y="997"/>
                </a:cubicBezTo>
                <a:cubicBezTo>
                  <a:pt x="1180" y="1001"/>
                  <a:pt x="1175" y="1003"/>
                  <a:pt x="1169" y="1003"/>
                </a:cubicBezTo>
                <a:cubicBezTo>
                  <a:pt x="1164" y="1003"/>
                  <a:pt x="1158" y="1001"/>
                  <a:pt x="1154" y="997"/>
                </a:cubicBezTo>
                <a:cubicBezTo>
                  <a:pt x="1145" y="988"/>
                  <a:pt x="1145" y="974"/>
                  <a:pt x="1154" y="966"/>
                </a:cubicBezTo>
                <a:cubicBezTo>
                  <a:pt x="1386" y="734"/>
                  <a:pt x="1386" y="734"/>
                  <a:pt x="1386" y="734"/>
                </a:cubicBezTo>
                <a:cubicBezTo>
                  <a:pt x="1154" y="502"/>
                  <a:pt x="1154" y="502"/>
                  <a:pt x="1154" y="502"/>
                </a:cubicBezTo>
                <a:cubicBezTo>
                  <a:pt x="1145" y="494"/>
                  <a:pt x="1145" y="480"/>
                  <a:pt x="1154" y="471"/>
                </a:cubicBezTo>
                <a:cubicBezTo>
                  <a:pt x="1162" y="463"/>
                  <a:pt x="1176" y="463"/>
                  <a:pt x="1185" y="471"/>
                </a:cubicBezTo>
                <a:close/>
                <a:moveTo>
                  <a:pt x="789" y="502"/>
                </a:moveTo>
                <a:cubicBezTo>
                  <a:pt x="557" y="734"/>
                  <a:pt x="557" y="734"/>
                  <a:pt x="557" y="734"/>
                </a:cubicBezTo>
                <a:cubicBezTo>
                  <a:pt x="789" y="966"/>
                  <a:pt x="789" y="966"/>
                  <a:pt x="789" y="966"/>
                </a:cubicBezTo>
                <a:cubicBezTo>
                  <a:pt x="797" y="974"/>
                  <a:pt x="797" y="988"/>
                  <a:pt x="789" y="997"/>
                </a:cubicBezTo>
                <a:cubicBezTo>
                  <a:pt x="785" y="1001"/>
                  <a:pt x="779" y="1003"/>
                  <a:pt x="774" y="1003"/>
                </a:cubicBezTo>
                <a:cubicBezTo>
                  <a:pt x="768" y="1003"/>
                  <a:pt x="762" y="1001"/>
                  <a:pt x="758" y="997"/>
                </a:cubicBezTo>
                <a:cubicBezTo>
                  <a:pt x="495" y="734"/>
                  <a:pt x="495" y="734"/>
                  <a:pt x="495" y="734"/>
                </a:cubicBezTo>
                <a:cubicBezTo>
                  <a:pt x="758" y="471"/>
                  <a:pt x="758" y="471"/>
                  <a:pt x="758" y="471"/>
                </a:cubicBezTo>
                <a:cubicBezTo>
                  <a:pt x="767" y="463"/>
                  <a:pt x="780" y="463"/>
                  <a:pt x="789" y="471"/>
                </a:cubicBezTo>
                <a:cubicBezTo>
                  <a:pt x="797" y="480"/>
                  <a:pt x="797" y="494"/>
                  <a:pt x="789" y="502"/>
                </a:cubicBezTo>
                <a:close/>
                <a:moveTo>
                  <a:pt x="1091" y="444"/>
                </a:moveTo>
                <a:cubicBezTo>
                  <a:pt x="893" y="1038"/>
                  <a:pt x="893" y="1038"/>
                  <a:pt x="893" y="1038"/>
                </a:cubicBezTo>
                <a:cubicBezTo>
                  <a:pt x="890" y="1047"/>
                  <a:pt x="882" y="1053"/>
                  <a:pt x="872" y="1053"/>
                </a:cubicBezTo>
                <a:cubicBezTo>
                  <a:pt x="870" y="1053"/>
                  <a:pt x="868" y="1052"/>
                  <a:pt x="866" y="1051"/>
                </a:cubicBezTo>
                <a:cubicBezTo>
                  <a:pt x="854" y="1048"/>
                  <a:pt x="848" y="1035"/>
                  <a:pt x="852" y="1024"/>
                </a:cubicBezTo>
                <a:cubicBezTo>
                  <a:pt x="1050" y="430"/>
                  <a:pt x="1050" y="430"/>
                  <a:pt x="1050" y="430"/>
                </a:cubicBezTo>
                <a:cubicBezTo>
                  <a:pt x="1054" y="419"/>
                  <a:pt x="1066" y="413"/>
                  <a:pt x="1077" y="417"/>
                </a:cubicBezTo>
                <a:cubicBezTo>
                  <a:pt x="1089" y="420"/>
                  <a:pt x="1095" y="433"/>
                  <a:pt x="1091" y="4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42"/>
          <p:cNvSpPr>
            <a:spLocks noEditPoints="1"/>
          </p:cNvSpPr>
          <p:nvPr/>
        </p:nvSpPr>
        <p:spPr bwMode="auto">
          <a:xfrm>
            <a:off x="3724346" y="9100231"/>
            <a:ext cx="908178" cy="906690"/>
          </a:xfrm>
          <a:custGeom>
            <a:avLst/>
            <a:gdLst>
              <a:gd name="T0" fmla="*/ 2048 w 2069"/>
              <a:gd name="T1" fmla="*/ 1014 h 2070"/>
              <a:gd name="T2" fmla="*/ 1885 w 2069"/>
              <a:gd name="T3" fmla="*/ 1014 h 2070"/>
              <a:gd name="T4" fmla="*/ 1863 w 2069"/>
              <a:gd name="T5" fmla="*/ 1035 h 2070"/>
              <a:gd name="T6" fmla="*/ 1034 w 2069"/>
              <a:gd name="T7" fmla="*/ 1864 h 2070"/>
              <a:gd name="T8" fmla="*/ 205 w 2069"/>
              <a:gd name="T9" fmla="*/ 1035 h 2070"/>
              <a:gd name="T10" fmla="*/ 1034 w 2069"/>
              <a:gd name="T11" fmla="*/ 206 h 2070"/>
              <a:gd name="T12" fmla="*/ 1491 w 2069"/>
              <a:gd name="T13" fmla="*/ 344 h 2070"/>
              <a:gd name="T14" fmla="*/ 1034 w 2069"/>
              <a:gd name="T15" fmla="*/ 1058 h 2070"/>
              <a:gd name="T16" fmla="*/ 876 w 2069"/>
              <a:gd name="T17" fmla="*/ 813 h 2070"/>
              <a:gd name="T18" fmla="*/ 858 w 2069"/>
              <a:gd name="T19" fmla="*/ 804 h 2070"/>
              <a:gd name="T20" fmla="*/ 646 w 2069"/>
              <a:gd name="T21" fmla="*/ 804 h 2070"/>
              <a:gd name="T22" fmla="*/ 627 w 2069"/>
              <a:gd name="T23" fmla="*/ 815 h 2070"/>
              <a:gd name="T24" fmla="*/ 628 w 2069"/>
              <a:gd name="T25" fmla="*/ 837 h 2070"/>
              <a:gd name="T26" fmla="*/ 1016 w 2069"/>
              <a:gd name="T27" fmla="*/ 1435 h 2070"/>
              <a:gd name="T28" fmla="*/ 1052 w 2069"/>
              <a:gd name="T29" fmla="*/ 1435 h 2070"/>
              <a:gd name="T30" fmla="*/ 1769 w 2069"/>
              <a:gd name="T31" fmla="*/ 330 h 2070"/>
              <a:gd name="T32" fmla="*/ 1766 w 2069"/>
              <a:gd name="T33" fmla="*/ 303 h 2070"/>
              <a:gd name="T34" fmla="*/ 1034 w 2069"/>
              <a:gd name="T35" fmla="*/ 0 h 2070"/>
              <a:gd name="T36" fmla="*/ 0 w 2069"/>
              <a:gd name="T37" fmla="*/ 1035 h 2070"/>
              <a:gd name="T38" fmla="*/ 1034 w 2069"/>
              <a:gd name="T39" fmla="*/ 2070 h 2070"/>
              <a:gd name="T40" fmla="*/ 2069 w 2069"/>
              <a:gd name="T41" fmla="*/ 1035 h 2070"/>
              <a:gd name="T42" fmla="*/ 2048 w 2069"/>
              <a:gd name="T43" fmla="*/ 1014 h 2070"/>
              <a:gd name="T44" fmla="*/ 1034 w 2069"/>
              <a:gd name="T45" fmla="*/ 2027 h 2070"/>
              <a:gd name="T46" fmla="*/ 42 w 2069"/>
              <a:gd name="T47" fmla="*/ 1035 h 2070"/>
              <a:gd name="T48" fmla="*/ 1034 w 2069"/>
              <a:gd name="T49" fmla="*/ 43 h 2070"/>
              <a:gd name="T50" fmla="*/ 1724 w 2069"/>
              <a:gd name="T51" fmla="*/ 321 h 2070"/>
              <a:gd name="T52" fmla="*/ 1034 w 2069"/>
              <a:gd name="T53" fmla="*/ 1384 h 2070"/>
              <a:gd name="T54" fmla="*/ 685 w 2069"/>
              <a:gd name="T55" fmla="*/ 846 h 2070"/>
              <a:gd name="T56" fmla="*/ 847 w 2069"/>
              <a:gd name="T57" fmla="*/ 846 h 2070"/>
              <a:gd name="T58" fmla="*/ 1016 w 2069"/>
              <a:gd name="T59" fmla="*/ 1109 h 2070"/>
              <a:gd name="T60" fmla="*/ 1034 w 2069"/>
              <a:gd name="T61" fmla="*/ 1118 h 2070"/>
              <a:gd name="T62" fmla="*/ 1034 w 2069"/>
              <a:gd name="T63" fmla="*/ 1118 h 2070"/>
              <a:gd name="T64" fmla="*/ 1052 w 2069"/>
              <a:gd name="T65" fmla="*/ 1109 h 2070"/>
              <a:gd name="T66" fmla="*/ 1538 w 2069"/>
              <a:gd name="T67" fmla="*/ 350 h 2070"/>
              <a:gd name="T68" fmla="*/ 1533 w 2069"/>
              <a:gd name="T69" fmla="*/ 321 h 2070"/>
              <a:gd name="T70" fmla="*/ 1034 w 2069"/>
              <a:gd name="T71" fmla="*/ 163 h 2070"/>
              <a:gd name="T72" fmla="*/ 163 w 2069"/>
              <a:gd name="T73" fmla="*/ 1035 h 2070"/>
              <a:gd name="T74" fmla="*/ 1034 w 2069"/>
              <a:gd name="T75" fmla="*/ 1907 h 2070"/>
              <a:gd name="T76" fmla="*/ 1906 w 2069"/>
              <a:gd name="T77" fmla="*/ 1056 h 2070"/>
              <a:gd name="T78" fmla="*/ 2026 w 2069"/>
              <a:gd name="T79" fmla="*/ 1056 h 2070"/>
              <a:gd name="T80" fmla="*/ 1034 w 2069"/>
              <a:gd name="T81" fmla="*/ 2027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9" h="2070">
                <a:moveTo>
                  <a:pt x="2048" y="1014"/>
                </a:moveTo>
                <a:cubicBezTo>
                  <a:pt x="1885" y="1014"/>
                  <a:pt x="1885" y="1014"/>
                  <a:pt x="1885" y="1014"/>
                </a:cubicBezTo>
                <a:cubicBezTo>
                  <a:pt x="1873" y="1014"/>
                  <a:pt x="1863" y="1023"/>
                  <a:pt x="1863" y="1035"/>
                </a:cubicBezTo>
                <a:cubicBezTo>
                  <a:pt x="1863" y="1492"/>
                  <a:pt x="1491" y="1864"/>
                  <a:pt x="1034" y="1864"/>
                </a:cubicBezTo>
                <a:cubicBezTo>
                  <a:pt x="577" y="1864"/>
                  <a:pt x="205" y="1492"/>
                  <a:pt x="205" y="1035"/>
                </a:cubicBezTo>
                <a:cubicBezTo>
                  <a:pt x="205" y="578"/>
                  <a:pt x="577" y="206"/>
                  <a:pt x="1034" y="206"/>
                </a:cubicBezTo>
                <a:cubicBezTo>
                  <a:pt x="1194" y="206"/>
                  <a:pt x="1355" y="255"/>
                  <a:pt x="1491" y="344"/>
                </a:cubicBezTo>
                <a:cubicBezTo>
                  <a:pt x="1316" y="615"/>
                  <a:pt x="1097" y="958"/>
                  <a:pt x="1034" y="1058"/>
                </a:cubicBezTo>
                <a:cubicBezTo>
                  <a:pt x="876" y="813"/>
                  <a:pt x="876" y="813"/>
                  <a:pt x="876" y="813"/>
                </a:cubicBezTo>
                <a:cubicBezTo>
                  <a:pt x="872" y="807"/>
                  <a:pt x="865" y="804"/>
                  <a:pt x="858" y="804"/>
                </a:cubicBezTo>
                <a:cubicBezTo>
                  <a:pt x="646" y="804"/>
                  <a:pt x="646" y="804"/>
                  <a:pt x="646" y="804"/>
                </a:cubicBezTo>
                <a:cubicBezTo>
                  <a:pt x="638" y="804"/>
                  <a:pt x="631" y="808"/>
                  <a:pt x="627" y="815"/>
                </a:cubicBezTo>
                <a:cubicBezTo>
                  <a:pt x="623" y="822"/>
                  <a:pt x="624" y="830"/>
                  <a:pt x="628" y="837"/>
                </a:cubicBezTo>
                <a:cubicBezTo>
                  <a:pt x="1016" y="1435"/>
                  <a:pt x="1016" y="1435"/>
                  <a:pt x="1016" y="1435"/>
                </a:cubicBezTo>
                <a:cubicBezTo>
                  <a:pt x="1024" y="1447"/>
                  <a:pt x="1044" y="1447"/>
                  <a:pt x="1052" y="1435"/>
                </a:cubicBezTo>
                <a:cubicBezTo>
                  <a:pt x="1769" y="330"/>
                  <a:pt x="1769" y="330"/>
                  <a:pt x="1769" y="330"/>
                </a:cubicBezTo>
                <a:cubicBezTo>
                  <a:pt x="1774" y="322"/>
                  <a:pt x="1773" y="311"/>
                  <a:pt x="1766" y="303"/>
                </a:cubicBezTo>
                <a:cubicBezTo>
                  <a:pt x="1570" y="108"/>
                  <a:pt x="1311" y="0"/>
                  <a:pt x="1034" y="0"/>
                </a:cubicBezTo>
                <a:cubicBezTo>
                  <a:pt x="464" y="0"/>
                  <a:pt x="0" y="465"/>
                  <a:pt x="0" y="1035"/>
                </a:cubicBezTo>
                <a:cubicBezTo>
                  <a:pt x="0" y="1606"/>
                  <a:pt x="464" y="2070"/>
                  <a:pt x="1034" y="2070"/>
                </a:cubicBezTo>
                <a:cubicBezTo>
                  <a:pt x="1605" y="2070"/>
                  <a:pt x="2069" y="1606"/>
                  <a:pt x="2069" y="1035"/>
                </a:cubicBezTo>
                <a:cubicBezTo>
                  <a:pt x="2069" y="1023"/>
                  <a:pt x="2059" y="1014"/>
                  <a:pt x="2048" y="1014"/>
                </a:cubicBezTo>
                <a:close/>
                <a:moveTo>
                  <a:pt x="1034" y="2027"/>
                </a:moveTo>
                <a:cubicBezTo>
                  <a:pt x="487" y="2027"/>
                  <a:pt x="42" y="1582"/>
                  <a:pt x="42" y="1035"/>
                </a:cubicBezTo>
                <a:cubicBezTo>
                  <a:pt x="42" y="488"/>
                  <a:pt x="487" y="43"/>
                  <a:pt x="1034" y="43"/>
                </a:cubicBezTo>
                <a:cubicBezTo>
                  <a:pt x="1294" y="43"/>
                  <a:pt x="1538" y="142"/>
                  <a:pt x="1724" y="321"/>
                </a:cubicBezTo>
                <a:cubicBezTo>
                  <a:pt x="1034" y="1384"/>
                  <a:pt x="1034" y="1384"/>
                  <a:pt x="1034" y="1384"/>
                </a:cubicBezTo>
                <a:cubicBezTo>
                  <a:pt x="685" y="846"/>
                  <a:pt x="685" y="846"/>
                  <a:pt x="685" y="846"/>
                </a:cubicBezTo>
                <a:cubicBezTo>
                  <a:pt x="847" y="846"/>
                  <a:pt x="847" y="846"/>
                  <a:pt x="847" y="846"/>
                </a:cubicBezTo>
                <a:cubicBezTo>
                  <a:pt x="1016" y="1109"/>
                  <a:pt x="1016" y="1109"/>
                  <a:pt x="1016" y="1109"/>
                </a:cubicBezTo>
                <a:cubicBezTo>
                  <a:pt x="1020" y="1115"/>
                  <a:pt x="1027" y="1118"/>
                  <a:pt x="1034" y="1118"/>
                </a:cubicBezTo>
                <a:cubicBezTo>
                  <a:pt x="1034" y="1118"/>
                  <a:pt x="1034" y="1118"/>
                  <a:pt x="1034" y="1118"/>
                </a:cubicBezTo>
                <a:cubicBezTo>
                  <a:pt x="1042" y="1118"/>
                  <a:pt x="1048" y="1115"/>
                  <a:pt x="1052" y="1109"/>
                </a:cubicBezTo>
                <a:cubicBezTo>
                  <a:pt x="1055" y="1104"/>
                  <a:pt x="1331" y="670"/>
                  <a:pt x="1538" y="350"/>
                </a:cubicBezTo>
                <a:cubicBezTo>
                  <a:pt x="1545" y="340"/>
                  <a:pt x="1542" y="327"/>
                  <a:pt x="1533" y="321"/>
                </a:cubicBezTo>
                <a:cubicBezTo>
                  <a:pt x="1386" y="219"/>
                  <a:pt x="1209" y="163"/>
                  <a:pt x="1034" y="163"/>
                </a:cubicBezTo>
                <a:cubicBezTo>
                  <a:pt x="554" y="163"/>
                  <a:pt x="163" y="554"/>
                  <a:pt x="163" y="1035"/>
                </a:cubicBezTo>
                <a:cubicBezTo>
                  <a:pt x="163" y="1516"/>
                  <a:pt x="554" y="1907"/>
                  <a:pt x="1034" y="1907"/>
                </a:cubicBezTo>
                <a:cubicBezTo>
                  <a:pt x="1508" y="1907"/>
                  <a:pt x="1894" y="1527"/>
                  <a:pt x="1906" y="1056"/>
                </a:cubicBezTo>
                <a:cubicBezTo>
                  <a:pt x="2026" y="1056"/>
                  <a:pt x="2026" y="1056"/>
                  <a:pt x="2026" y="1056"/>
                </a:cubicBezTo>
                <a:cubicBezTo>
                  <a:pt x="2015" y="1594"/>
                  <a:pt x="1574" y="2027"/>
                  <a:pt x="1034" y="20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35"/>
          <p:cNvSpPr>
            <a:spLocks noEditPoints="1"/>
          </p:cNvSpPr>
          <p:nvPr/>
        </p:nvSpPr>
        <p:spPr bwMode="auto">
          <a:xfrm>
            <a:off x="3752810" y="10461997"/>
            <a:ext cx="851248" cy="852292"/>
          </a:xfrm>
          <a:custGeom>
            <a:avLst/>
            <a:gdLst>
              <a:gd name="T0" fmla="*/ 395 w 1566"/>
              <a:gd name="T1" fmla="*/ 977 h 1567"/>
              <a:gd name="T2" fmla="*/ 267 w 1566"/>
              <a:gd name="T3" fmla="*/ 1032 h 1567"/>
              <a:gd name="T4" fmla="*/ 520 w 1566"/>
              <a:gd name="T5" fmla="*/ 1297 h 1567"/>
              <a:gd name="T6" fmla="*/ 537 w 1566"/>
              <a:gd name="T7" fmla="*/ 1302 h 1567"/>
              <a:gd name="T8" fmla="*/ 592 w 1566"/>
              <a:gd name="T9" fmla="*/ 1175 h 1567"/>
              <a:gd name="T10" fmla="*/ 414 w 1566"/>
              <a:gd name="T11" fmla="*/ 981 h 1567"/>
              <a:gd name="T12" fmla="*/ 319 w 1566"/>
              <a:gd name="T13" fmla="*/ 1044 h 1567"/>
              <a:gd name="T14" fmla="*/ 554 w 1566"/>
              <a:gd name="T15" fmla="*/ 1173 h 1567"/>
              <a:gd name="T16" fmla="*/ 249 w 1566"/>
              <a:gd name="T17" fmla="*/ 1174 h 1567"/>
              <a:gd name="T18" fmla="*/ 5 w 1566"/>
              <a:gd name="T19" fmla="*/ 1562 h 1567"/>
              <a:gd name="T20" fmla="*/ 19 w 1566"/>
              <a:gd name="T21" fmla="*/ 1567 h 1567"/>
              <a:gd name="T22" fmla="*/ 376 w 1566"/>
              <a:gd name="T23" fmla="*/ 1191 h 1567"/>
              <a:gd name="T24" fmla="*/ 358 w 1566"/>
              <a:gd name="T25" fmla="*/ 1305 h 1567"/>
              <a:gd name="T26" fmla="*/ 262 w 1566"/>
              <a:gd name="T27" fmla="*/ 1209 h 1567"/>
              <a:gd name="T28" fmla="*/ 350 w 1566"/>
              <a:gd name="T29" fmla="*/ 1217 h 1567"/>
              <a:gd name="T30" fmla="*/ 237 w 1566"/>
              <a:gd name="T31" fmla="*/ 1252 h 1567"/>
              <a:gd name="T32" fmla="*/ 155 w 1566"/>
              <a:gd name="T33" fmla="*/ 1430 h 1567"/>
              <a:gd name="T34" fmla="*/ 315 w 1566"/>
              <a:gd name="T35" fmla="*/ 1330 h 1567"/>
              <a:gd name="T36" fmla="*/ 237 w 1566"/>
              <a:gd name="T37" fmla="*/ 1252 h 1567"/>
              <a:gd name="T38" fmla="*/ 176 w 1566"/>
              <a:gd name="T39" fmla="*/ 1391 h 1567"/>
              <a:gd name="T40" fmla="*/ 258 w 1566"/>
              <a:gd name="T41" fmla="*/ 1286 h 1567"/>
              <a:gd name="T42" fmla="*/ 280 w 1566"/>
              <a:gd name="T43" fmla="*/ 1319 h 1567"/>
              <a:gd name="T44" fmla="*/ 1489 w 1566"/>
              <a:gd name="T45" fmla="*/ 65 h 1567"/>
              <a:gd name="T46" fmla="*/ 1075 w 1566"/>
              <a:gd name="T47" fmla="*/ 184 h 1567"/>
              <a:gd name="T48" fmla="*/ 406 w 1566"/>
              <a:gd name="T49" fmla="*/ 613 h 1567"/>
              <a:gd name="T50" fmla="*/ 103 w 1566"/>
              <a:gd name="T51" fmla="*/ 858 h 1567"/>
              <a:gd name="T52" fmla="*/ 114 w 1566"/>
              <a:gd name="T53" fmla="*/ 889 h 1567"/>
              <a:gd name="T54" fmla="*/ 643 w 1566"/>
              <a:gd name="T55" fmla="*/ 1171 h 1567"/>
              <a:gd name="T56" fmla="*/ 689 w 1566"/>
              <a:gd name="T57" fmla="*/ 1467 h 1567"/>
              <a:gd name="T58" fmla="*/ 708 w 1566"/>
              <a:gd name="T59" fmla="*/ 1463 h 1567"/>
              <a:gd name="T60" fmla="*/ 953 w 1566"/>
              <a:gd name="T61" fmla="*/ 1160 h 1567"/>
              <a:gd name="T62" fmla="*/ 924 w 1566"/>
              <a:gd name="T63" fmla="*/ 949 h 1567"/>
              <a:gd name="T64" fmla="*/ 1385 w 1566"/>
              <a:gd name="T65" fmla="*/ 486 h 1567"/>
              <a:gd name="T66" fmla="*/ 1354 w 1566"/>
              <a:gd name="T67" fmla="*/ 465 h 1567"/>
              <a:gd name="T68" fmla="*/ 892 w 1566"/>
              <a:gd name="T69" fmla="*/ 929 h 1567"/>
              <a:gd name="T70" fmla="*/ 916 w 1566"/>
              <a:gd name="T71" fmla="*/ 1163 h 1567"/>
              <a:gd name="T72" fmla="*/ 709 w 1566"/>
              <a:gd name="T73" fmla="*/ 1410 h 1567"/>
              <a:gd name="T74" fmla="*/ 674 w 1566"/>
              <a:gd name="T75" fmla="*/ 1149 h 1567"/>
              <a:gd name="T76" fmla="*/ 406 w 1566"/>
              <a:gd name="T77" fmla="*/ 887 h 1567"/>
              <a:gd name="T78" fmla="*/ 341 w 1566"/>
              <a:gd name="T79" fmla="*/ 673 h 1567"/>
              <a:gd name="T80" fmla="*/ 621 w 1566"/>
              <a:gd name="T81" fmla="*/ 679 h 1567"/>
              <a:gd name="T82" fmla="*/ 1096 w 1566"/>
              <a:gd name="T83" fmla="*/ 215 h 1567"/>
              <a:gd name="T84" fmla="*/ 1468 w 1566"/>
              <a:gd name="T85" fmla="*/ 98 h 1567"/>
              <a:gd name="T86" fmla="*/ 1112 w 1566"/>
              <a:gd name="T87" fmla="*/ 314 h 1567"/>
              <a:gd name="T88" fmla="*/ 1112 w 1566"/>
              <a:gd name="T89" fmla="*/ 454 h 1567"/>
              <a:gd name="T90" fmla="*/ 1252 w 1566"/>
              <a:gd name="T91" fmla="*/ 454 h 1567"/>
              <a:gd name="T92" fmla="*/ 1252 w 1566"/>
              <a:gd name="T93" fmla="*/ 314 h 1567"/>
              <a:gd name="T94" fmla="*/ 1226 w 1566"/>
              <a:gd name="T95" fmla="*/ 428 h 1567"/>
              <a:gd name="T96" fmla="*/ 1119 w 1566"/>
              <a:gd name="T97" fmla="*/ 384 h 1567"/>
              <a:gd name="T98" fmla="*/ 1182 w 1566"/>
              <a:gd name="T99" fmla="*/ 322 h 1567"/>
              <a:gd name="T100" fmla="*/ 1244 w 1566"/>
              <a:gd name="T101" fmla="*/ 384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66" h="1567">
                <a:moveTo>
                  <a:pt x="414" y="981"/>
                </a:moveTo>
                <a:cubicBezTo>
                  <a:pt x="409" y="976"/>
                  <a:pt x="402" y="975"/>
                  <a:pt x="395" y="977"/>
                </a:cubicBezTo>
                <a:cubicBezTo>
                  <a:pt x="279" y="1019"/>
                  <a:pt x="279" y="1019"/>
                  <a:pt x="279" y="1019"/>
                </a:cubicBezTo>
                <a:cubicBezTo>
                  <a:pt x="273" y="1021"/>
                  <a:pt x="269" y="1026"/>
                  <a:pt x="267" y="1032"/>
                </a:cubicBezTo>
                <a:cubicBezTo>
                  <a:pt x="266" y="1039"/>
                  <a:pt x="268" y="1045"/>
                  <a:pt x="272" y="1050"/>
                </a:cubicBezTo>
                <a:cubicBezTo>
                  <a:pt x="520" y="1297"/>
                  <a:pt x="520" y="1297"/>
                  <a:pt x="520" y="1297"/>
                </a:cubicBezTo>
                <a:cubicBezTo>
                  <a:pt x="523" y="1301"/>
                  <a:pt x="528" y="1303"/>
                  <a:pt x="533" y="1303"/>
                </a:cubicBezTo>
                <a:cubicBezTo>
                  <a:pt x="534" y="1303"/>
                  <a:pt x="536" y="1303"/>
                  <a:pt x="537" y="1302"/>
                </a:cubicBezTo>
                <a:cubicBezTo>
                  <a:pt x="543" y="1301"/>
                  <a:pt x="548" y="1296"/>
                  <a:pt x="550" y="1291"/>
                </a:cubicBezTo>
                <a:cubicBezTo>
                  <a:pt x="592" y="1175"/>
                  <a:pt x="592" y="1175"/>
                  <a:pt x="592" y="1175"/>
                </a:cubicBezTo>
                <a:cubicBezTo>
                  <a:pt x="595" y="1168"/>
                  <a:pt x="593" y="1160"/>
                  <a:pt x="588" y="1155"/>
                </a:cubicBezTo>
                <a:lnTo>
                  <a:pt x="414" y="981"/>
                </a:lnTo>
                <a:close/>
                <a:moveTo>
                  <a:pt x="525" y="1251"/>
                </a:moveTo>
                <a:cubicBezTo>
                  <a:pt x="319" y="1044"/>
                  <a:pt x="319" y="1044"/>
                  <a:pt x="319" y="1044"/>
                </a:cubicBezTo>
                <a:cubicBezTo>
                  <a:pt x="396" y="1016"/>
                  <a:pt x="396" y="1016"/>
                  <a:pt x="396" y="1016"/>
                </a:cubicBezTo>
                <a:cubicBezTo>
                  <a:pt x="554" y="1173"/>
                  <a:pt x="554" y="1173"/>
                  <a:pt x="554" y="1173"/>
                </a:cubicBezTo>
                <a:lnTo>
                  <a:pt x="525" y="1251"/>
                </a:lnTo>
                <a:close/>
                <a:moveTo>
                  <a:pt x="249" y="1174"/>
                </a:moveTo>
                <a:cubicBezTo>
                  <a:pt x="155" y="1210"/>
                  <a:pt x="2" y="1421"/>
                  <a:pt x="0" y="1548"/>
                </a:cubicBezTo>
                <a:cubicBezTo>
                  <a:pt x="0" y="1553"/>
                  <a:pt x="2" y="1558"/>
                  <a:pt x="5" y="1562"/>
                </a:cubicBezTo>
                <a:cubicBezTo>
                  <a:pt x="9" y="1565"/>
                  <a:pt x="14" y="1567"/>
                  <a:pt x="18" y="1567"/>
                </a:cubicBezTo>
                <a:cubicBezTo>
                  <a:pt x="19" y="1567"/>
                  <a:pt x="19" y="1567"/>
                  <a:pt x="19" y="1567"/>
                </a:cubicBezTo>
                <a:cubicBezTo>
                  <a:pt x="146" y="1565"/>
                  <a:pt x="357" y="1412"/>
                  <a:pt x="393" y="1318"/>
                </a:cubicBezTo>
                <a:cubicBezTo>
                  <a:pt x="423" y="1239"/>
                  <a:pt x="378" y="1193"/>
                  <a:pt x="376" y="1191"/>
                </a:cubicBezTo>
                <a:cubicBezTo>
                  <a:pt x="374" y="1189"/>
                  <a:pt x="328" y="1144"/>
                  <a:pt x="249" y="1174"/>
                </a:cubicBezTo>
                <a:close/>
                <a:moveTo>
                  <a:pt x="358" y="1305"/>
                </a:moveTo>
                <a:cubicBezTo>
                  <a:pt x="329" y="1382"/>
                  <a:pt x="152" y="1512"/>
                  <a:pt x="39" y="1528"/>
                </a:cubicBezTo>
                <a:cubicBezTo>
                  <a:pt x="55" y="1416"/>
                  <a:pt x="185" y="1238"/>
                  <a:pt x="262" y="1209"/>
                </a:cubicBezTo>
                <a:cubicBezTo>
                  <a:pt x="277" y="1203"/>
                  <a:pt x="291" y="1201"/>
                  <a:pt x="302" y="1201"/>
                </a:cubicBezTo>
                <a:cubicBezTo>
                  <a:pt x="333" y="1201"/>
                  <a:pt x="349" y="1216"/>
                  <a:pt x="350" y="1217"/>
                </a:cubicBezTo>
                <a:cubicBezTo>
                  <a:pt x="351" y="1218"/>
                  <a:pt x="380" y="1249"/>
                  <a:pt x="358" y="1305"/>
                </a:cubicBezTo>
                <a:close/>
                <a:moveTo>
                  <a:pt x="237" y="1252"/>
                </a:moveTo>
                <a:cubicBezTo>
                  <a:pt x="191" y="1267"/>
                  <a:pt x="134" y="1358"/>
                  <a:pt x="137" y="1413"/>
                </a:cubicBezTo>
                <a:cubicBezTo>
                  <a:pt x="138" y="1422"/>
                  <a:pt x="145" y="1429"/>
                  <a:pt x="155" y="1430"/>
                </a:cubicBezTo>
                <a:cubicBezTo>
                  <a:pt x="156" y="1430"/>
                  <a:pt x="158" y="1430"/>
                  <a:pt x="160" y="1430"/>
                </a:cubicBezTo>
                <a:cubicBezTo>
                  <a:pt x="215" y="1430"/>
                  <a:pt x="301" y="1375"/>
                  <a:pt x="315" y="1330"/>
                </a:cubicBezTo>
                <a:cubicBezTo>
                  <a:pt x="324" y="1300"/>
                  <a:pt x="311" y="1275"/>
                  <a:pt x="301" y="1266"/>
                </a:cubicBezTo>
                <a:cubicBezTo>
                  <a:pt x="292" y="1257"/>
                  <a:pt x="268" y="1243"/>
                  <a:pt x="237" y="1252"/>
                </a:cubicBezTo>
                <a:close/>
                <a:moveTo>
                  <a:pt x="280" y="1319"/>
                </a:moveTo>
                <a:cubicBezTo>
                  <a:pt x="272" y="1344"/>
                  <a:pt x="217" y="1382"/>
                  <a:pt x="176" y="1391"/>
                </a:cubicBezTo>
                <a:cubicBezTo>
                  <a:pt x="185" y="1350"/>
                  <a:pt x="224" y="1295"/>
                  <a:pt x="248" y="1288"/>
                </a:cubicBezTo>
                <a:cubicBezTo>
                  <a:pt x="252" y="1286"/>
                  <a:pt x="255" y="1286"/>
                  <a:pt x="258" y="1286"/>
                </a:cubicBezTo>
                <a:cubicBezTo>
                  <a:pt x="268" y="1286"/>
                  <a:pt x="274" y="1291"/>
                  <a:pt x="275" y="1292"/>
                </a:cubicBezTo>
                <a:cubicBezTo>
                  <a:pt x="276" y="1293"/>
                  <a:pt x="284" y="1303"/>
                  <a:pt x="280" y="1319"/>
                </a:cubicBezTo>
                <a:close/>
                <a:moveTo>
                  <a:pt x="1501" y="77"/>
                </a:moveTo>
                <a:cubicBezTo>
                  <a:pt x="1499" y="71"/>
                  <a:pt x="1495" y="67"/>
                  <a:pt x="1489" y="65"/>
                </a:cubicBezTo>
                <a:cubicBezTo>
                  <a:pt x="1480" y="62"/>
                  <a:pt x="1280" y="0"/>
                  <a:pt x="1080" y="181"/>
                </a:cubicBezTo>
                <a:cubicBezTo>
                  <a:pt x="1078" y="181"/>
                  <a:pt x="1076" y="183"/>
                  <a:pt x="1075" y="184"/>
                </a:cubicBezTo>
                <a:cubicBezTo>
                  <a:pt x="617" y="642"/>
                  <a:pt x="617" y="642"/>
                  <a:pt x="617" y="642"/>
                </a:cubicBezTo>
                <a:cubicBezTo>
                  <a:pt x="406" y="613"/>
                  <a:pt x="406" y="613"/>
                  <a:pt x="406" y="613"/>
                </a:cubicBezTo>
                <a:cubicBezTo>
                  <a:pt x="372" y="611"/>
                  <a:pt x="338" y="623"/>
                  <a:pt x="315" y="647"/>
                </a:cubicBezTo>
                <a:cubicBezTo>
                  <a:pt x="103" y="858"/>
                  <a:pt x="103" y="858"/>
                  <a:pt x="103" y="858"/>
                </a:cubicBezTo>
                <a:cubicBezTo>
                  <a:pt x="98" y="863"/>
                  <a:pt x="97" y="871"/>
                  <a:pt x="99" y="877"/>
                </a:cubicBezTo>
                <a:cubicBezTo>
                  <a:pt x="101" y="884"/>
                  <a:pt x="107" y="889"/>
                  <a:pt x="114" y="889"/>
                </a:cubicBezTo>
                <a:cubicBezTo>
                  <a:pt x="395" y="922"/>
                  <a:pt x="395" y="922"/>
                  <a:pt x="395" y="922"/>
                </a:cubicBezTo>
                <a:cubicBezTo>
                  <a:pt x="643" y="1171"/>
                  <a:pt x="643" y="1171"/>
                  <a:pt x="643" y="1171"/>
                </a:cubicBezTo>
                <a:cubicBezTo>
                  <a:pt x="677" y="1452"/>
                  <a:pt x="677" y="1452"/>
                  <a:pt x="677" y="1452"/>
                </a:cubicBezTo>
                <a:cubicBezTo>
                  <a:pt x="677" y="1459"/>
                  <a:pt x="682" y="1465"/>
                  <a:pt x="689" y="1467"/>
                </a:cubicBezTo>
                <a:cubicBezTo>
                  <a:pt x="691" y="1468"/>
                  <a:pt x="693" y="1468"/>
                  <a:pt x="695" y="1468"/>
                </a:cubicBezTo>
                <a:cubicBezTo>
                  <a:pt x="700" y="1468"/>
                  <a:pt x="704" y="1466"/>
                  <a:pt x="708" y="1463"/>
                </a:cubicBezTo>
                <a:cubicBezTo>
                  <a:pt x="919" y="1251"/>
                  <a:pt x="919" y="1251"/>
                  <a:pt x="919" y="1251"/>
                </a:cubicBezTo>
                <a:cubicBezTo>
                  <a:pt x="943" y="1228"/>
                  <a:pt x="955" y="1195"/>
                  <a:pt x="953" y="1160"/>
                </a:cubicBezTo>
                <a:cubicBezTo>
                  <a:pt x="953" y="1160"/>
                  <a:pt x="953" y="1159"/>
                  <a:pt x="953" y="1159"/>
                </a:cubicBezTo>
                <a:cubicBezTo>
                  <a:pt x="924" y="949"/>
                  <a:pt x="924" y="949"/>
                  <a:pt x="924" y="949"/>
                </a:cubicBezTo>
                <a:cubicBezTo>
                  <a:pt x="1382" y="491"/>
                  <a:pt x="1382" y="491"/>
                  <a:pt x="1382" y="491"/>
                </a:cubicBezTo>
                <a:cubicBezTo>
                  <a:pt x="1383" y="490"/>
                  <a:pt x="1384" y="488"/>
                  <a:pt x="1385" y="486"/>
                </a:cubicBezTo>
                <a:cubicBezTo>
                  <a:pt x="1566" y="287"/>
                  <a:pt x="1504" y="86"/>
                  <a:pt x="1501" y="77"/>
                </a:cubicBezTo>
                <a:close/>
                <a:moveTo>
                  <a:pt x="1354" y="465"/>
                </a:moveTo>
                <a:cubicBezTo>
                  <a:pt x="1353" y="466"/>
                  <a:pt x="1352" y="468"/>
                  <a:pt x="1351" y="469"/>
                </a:cubicBezTo>
                <a:cubicBezTo>
                  <a:pt x="892" y="929"/>
                  <a:pt x="892" y="929"/>
                  <a:pt x="892" y="929"/>
                </a:cubicBezTo>
                <a:cubicBezTo>
                  <a:pt x="888" y="933"/>
                  <a:pt x="886" y="939"/>
                  <a:pt x="887" y="945"/>
                </a:cubicBezTo>
                <a:cubicBezTo>
                  <a:pt x="916" y="1163"/>
                  <a:pt x="916" y="1163"/>
                  <a:pt x="916" y="1163"/>
                </a:cubicBezTo>
                <a:cubicBezTo>
                  <a:pt x="917" y="1187"/>
                  <a:pt x="909" y="1209"/>
                  <a:pt x="893" y="1225"/>
                </a:cubicBezTo>
                <a:cubicBezTo>
                  <a:pt x="709" y="1410"/>
                  <a:pt x="709" y="1410"/>
                  <a:pt x="709" y="1410"/>
                </a:cubicBezTo>
                <a:cubicBezTo>
                  <a:pt x="679" y="1160"/>
                  <a:pt x="679" y="1160"/>
                  <a:pt x="679" y="1160"/>
                </a:cubicBezTo>
                <a:cubicBezTo>
                  <a:pt x="679" y="1156"/>
                  <a:pt x="677" y="1152"/>
                  <a:pt x="674" y="1149"/>
                </a:cubicBezTo>
                <a:cubicBezTo>
                  <a:pt x="417" y="892"/>
                  <a:pt x="417" y="892"/>
                  <a:pt x="417" y="892"/>
                </a:cubicBezTo>
                <a:cubicBezTo>
                  <a:pt x="414" y="889"/>
                  <a:pt x="410" y="887"/>
                  <a:pt x="406" y="887"/>
                </a:cubicBezTo>
                <a:cubicBezTo>
                  <a:pt x="156" y="857"/>
                  <a:pt x="156" y="857"/>
                  <a:pt x="156" y="857"/>
                </a:cubicBezTo>
                <a:cubicBezTo>
                  <a:pt x="341" y="673"/>
                  <a:pt x="341" y="673"/>
                  <a:pt x="341" y="673"/>
                </a:cubicBezTo>
                <a:cubicBezTo>
                  <a:pt x="357" y="657"/>
                  <a:pt x="380" y="649"/>
                  <a:pt x="402" y="650"/>
                </a:cubicBezTo>
                <a:cubicBezTo>
                  <a:pt x="621" y="679"/>
                  <a:pt x="621" y="679"/>
                  <a:pt x="621" y="679"/>
                </a:cubicBezTo>
                <a:cubicBezTo>
                  <a:pt x="627" y="680"/>
                  <a:pt x="633" y="678"/>
                  <a:pt x="637" y="674"/>
                </a:cubicBezTo>
                <a:cubicBezTo>
                  <a:pt x="1096" y="215"/>
                  <a:pt x="1096" y="215"/>
                  <a:pt x="1096" y="215"/>
                </a:cubicBezTo>
                <a:cubicBezTo>
                  <a:pt x="1098" y="214"/>
                  <a:pt x="1099" y="213"/>
                  <a:pt x="1101" y="212"/>
                </a:cubicBezTo>
                <a:cubicBezTo>
                  <a:pt x="1264" y="60"/>
                  <a:pt x="1428" y="88"/>
                  <a:pt x="1468" y="98"/>
                </a:cubicBezTo>
                <a:cubicBezTo>
                  <a:pt x="1478" y="138"/>
                  <a:pt x="1505" y="302"/>
                  <a:pt x="1354" y="465"/>
                </a:cubicBezTo>
                <a:close/>
                <a:moveTo>
                  <a:pt x="1112" y="314"/>
                </a:moveTo>
                <a:cubicBezTo>
                  <a:pt x="1093" y="333"/>
                  <a:pt x="1082" y="358"/>
                  <a:pt x="1082" y="384"/>
                </a:cubicBezTo>
                <a:cubicBezTo>
                  <a:pt x="1082" y="411"/>
                  <a:pt x="1093" y="436"/>
                  <a:pt x="1112" y="454"/>
                </a:cubicBezTo>
                <a:cubicBezTo>
                  <a:pt x="1131" y="474"/>
                  <a:pt x="1156" y="484"/>
                  <a:pt x="1182" y="484"/>
                </a:cubicBezTo>
                <a:cubicBezTo>
                  <a:pt x="1207" y="484"/>
                  <a:pt x="1233" y="474"/>
                  <a:pt x="1252" y="454"/>
                </a:cubicBezTo>
                <a:cubicBezTo>
                  <a:pt x="1271" y="436"/>
                  <a:pt x="1281" y="411"/>
                  <a:pt x="1281" y="384"/>
                </a:cubicBezTo>
                <a:cubicBezTo>
                  <a:pt x="1281" y="358"/>
                  <a:pt x="1271" y="333"/>
                  <a:pt x="1252" y="314"/>
                </a:cubicBezTo>
                <a:cubicBezTo>
                  <a:pt x="1213" y="275"/>
                  <a:pt x="1150" y="275"/>
                  <a:pt x="1112" y="314"/>
                </a:cubicBezTo>
                <a:close/>
                <a:moveTo>
                  <a:pt x="1226" y="428"/>
                </a:moveTo>
                <a:cubicBezTo>
                  <a:pt x="1202" y="453"/>
                  <a:pt x="1162" y="453"/>
                  <a:pt x="1138" y="428"/>
                </a:cubicBezTo>
                <a:cubicBezTo>
                  <a:pt x="1126" y="417"/>
                  <a:pt x="1119" y="401"/>
                  <a:pt x="1119" y="384"/>
                </a:cubicBezTo>
                <a:cubicBezTo>
                  <a:pt x="1119" y="367"/>
                  <a:pt x="1126" y="352"/>
                  <a:pt x="1138" y="340"/>
                </a:cubicBezTo>
                <a:cubicBezTo>
                  <a:pt x="1150" y="328"/>
                  <a:pt x="1166" y="322"/>
                  <a:pt x="1182" y="322"/>
                </a:cubicBezTo>
                <a:cubicBezTo>
                  <a:pt x="1198" y="322"/>
                  <a:pt x="1214" y="328"/>
                  <a:pt x="1226" y="340"/>
                </a:cubicBezTo>
                <a:cubicBezTo>
                  <a:pt x="1238" y="352"/>
                  <a:pt x="1244" y="367"/>
                  <a:pt x="1244" y="384"/>
                </a:cubicBezTo>
                <a:cubicBezTo>
                  <a:pt x="1244" y="401"/>
                  <a:pt x="1238" y="417"/>
                  <a:pt x="1226" y="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591957" y="4205445"/>
            <a:ext cx="1623768" cy="16237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4660545" y="5017328"/>
            <a:ext cx="163367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215726" y="5017328"/>
            <a:ext cx="120962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4177" y="4647996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35%</a:t>
            </a:r>
          </a:p>
        </p:txBody>
      </p:sp>
      <p:sp>
        <p:nvSpPr>
          <p:cNvPr id="32" name="Oval 31"/>
          <p:cNvSpPr/>
          <p:nvPr/>
        </p:nvSpPr>
        <p:spPr>
          <a:xfrm>
            <a:off x="6591957" y="7350064"/>
            <a:ext cx="1623768" cy="162376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8215727" y="8161947"/>
            <a:ext cx="1209627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74177" y="7792615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25%</a:t>
            </a:r>
          </a:p>
        </p:txBody>
      </p:sp>
      <p:sp>
        <p:nvSpPr>
          <p:cNvPr id="62" name="Oval 61"/>
          <p:cNvSpPr/>
          <p:nvPr/>
        </p:nvSpPr>
        <p:spPr>
          <a:xfrm>
            <a:off x="16294222" y="4205445"/>
            <a:ext cx="1623768" cy="16237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6476442" y="4647996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22%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</a:t>
            </a:r>
            <a:r>
              <a:rPr lang="en-US" dirty="0">
                <a:solidFill>
                  <a:schemeClr val="accent2"/>
                </a:solidFill>
              </a:rPr>
              <a:t>Expects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subtitle will be 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96029" y="423823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 to Use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96029" y="501668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6029" y="7382851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High Quality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6029" y="8161300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Freeform 23"/>
          <p:cNvSpPr>
            <a:spLocks/>
          </p:cNvSpPr>
          <p:nvPr/>
        </p:nvSpPr>
        <p:spPr bwMode="auto">
          <a:xfrm>
            <a:off x="8835065" y="3359151"/>
            <a:ext cx="7777162" cy="8991599"/>
          </a:xfrm>
          <a:custGeom>
            <a:avLst/>
            <a:gdLst>
              <a:gd name="T0" fmla="*/ 2061 w 2071"/>
              <a:gd name="T1" fmla="*/ 1264 h 2395"/>
              <a:gd name="T2" fmla="*/ 2036 w 2071"/>
              <a:gd name="T3" fmla="*/ 1213 h 2395"/>
              <a:gd name="T4" fmla="*/ 1816 w 2071"/>
              <a:gd name="T5" fmla="*/ 973 h 2395"/>
              <a:gd name="T6" fmla="*/ 1741 w 2071"/>
              <a:gd name="T7" fmla="*/ 848 h 2395"/>
              <a:gd name="T8" fmla="*/ 1586 w 2071"/>
              <a:gd name="T9" fmla="*/ 489 h 2395"/>
              <a:gd name="T10" fmla="*/ 1611 w 2071"/>
              <a:gd name="T11" fmla="*/ 451 h 2395"/>
              <a:gd name="T12" fmla="*/ 1670 w 2071"/>
              <a:gd name="T13" fmla="*/ 437 h 2395"/>
              <a:gd name="T14" fmla="*/ 1715 w 2071"/>
              <a:gd name="T15" fmla="*/ 387 h 2395"/>
              <a:gd name="T16" fmla="*/ 1698 w 2071"/>
              <a:gd name="T17" fmla="*/ 347 h 2395"/>
              <a:gd name="T18" fmla="*/ 1304 w 2071"/>
              <a:gd name="T19" fmla="*/ 68 h 2395"/>
              <a:gd name="T20" fmla="*/ 814 w 2071"/>
              <a:gd name="T21" fmla="*/ 7 h 2395"/>
              <a:gd name="T22" fmla="*/ 264 w 2071"/>
              <a:gd name="T23" fmla="*/ 223 h 2395"/>
              <a:gd name="T24" fmla="*/ 45 w 2071"/>
              <a:gd name="T25" fmla="*/ 831 h 2395"/>
              <a:gd name="T26" fmla="*/ 228 w 2071"/>
              <a:gd name="T27" fmla="*/ 1852 h 2395"/>
              <a:gd name="T28" fmla="*/ 227 w 2071"/>
              <a:gd name="T29" fmla="*/ 2059 h 2395"/>
              <a:gd name="T30" fmla="*/ 0 w 2071"/>
              <a:gd name="T31" fmla="*/ 2395 h 2395"/>
              <a:gd name="T32" fmla="*/ 1341 w 2071"/>
              <a:gd name="T33" fmla="*/ 2395 h 2395"/>
              <a:gd name="T34" fmla="*/ 1346 w 2071"/>
              <a:gd name="T35" fmla="*/ 2372 h 2395"/>
              <a:gd name="T36" fmla="*/ 1472 w 2071"/>
              <a:gd name="T37" fmla="*/ 2234 h 2395"/>
              <a:gd name="T38" fmla="*/ 1622 w 2071"/>
              <a:gd name="T39" fmla="*/ 2178 h 2395"/>
              <a:gd name="T40" fmla="*/ 1775 w 2071"/>
              <a:gd name="T41" fmla="*/ 2092 h 2395"/>
              <a:gd name="T42" fmla="*/ 1825 w 2071"/>
              <a:gd name="T43" fmla="*/ 1939 h 2395"/>
              <a:gd name="T44" fmla="*/ 1807 w 2071"/>
              <a:gd name="T45" fmla="*/ 1848 h 2395"/>
              <a:gd name="T46" fmla="*/ 1835 w 2071"/>
              <a:gd name="T47" fmla="*/ 1741 h 2395"/>
              <a:gd name="T48" fmla="*/ 1879 w 2071"/>
              <a:gd name="T49" fmla="*/ 1699 h 2395"/>
              <a:gd name="T50" fmla="*/ 1884 w 2071"/>
              <a:gd name="T51" fmla="*/ 1639 h 2395"/>
              <a:gd name="T52" fmla="*/ 1883 w 2071"/>
              <a:gd name="T53" fmla="*/ 1637 h 2395"/>
              <a:gd name="T54" fmla="*/ 1878 w 2071"/>
              <a:gd name="T55" fmla="*/ 1627 h 2395"/>
              <a:gd name="T56" fmla="*/ 1889 w 2071"/>
              <a:gd name="T57" fmla="*/ 1606 h 2395"/>
              <a:gd name="T58" fmla="*/ 1890 w 2071"/>
              <a:gd name="T59" fmla="*/ 1606 h 2395"/>
              <a:gd name="T60" fmla="*/ 1899 w 2071"/>
              <a:gd name="T61" fmla="*/ 1569 h 2395"/>
              <a:gd name="T62" fmla="*/ 1856 w 2071"/>
              <a:gd name="T63" fmla="*/ 1455 h 2395"/>
              <a:gd name="T64" fmla="*/ 1860 w 2071"/>
              <a:gd name="T65" fmla="*/ 1417 h 2395"/>
              <a:gd name="T66" fmla="*/ 1893 w 2071"/>
              <a:gd name="T67" fmla="*/ 1394 h 2395"/>
              <a:gd name="T68" fmla="*/ 1969 w 2071"/>
              <a:gd name="T69" fmla="*/ 1384 h 2395"/>
              <a:gd name="T70" fmla="*/ 2061 w 2071"/>
              <a:gd name="T71" fmla="*/ 1264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71" h="2395">
                <a:moveTo>
                  <a:pt x="2061" y="1264"/>
                </a:moveTo>
                <a:cubicBezTo>
                  <a:pt x="2057" y="1246"/>
                  <a:pt x="2049" y="1228"/>
                  <a:pt x="2036" y="1213"/>
                </a:cubicBezTo>
                <a:cubicBezTo>
                  <a:pt x="1816" y="973"/>
                  <a:pt x="1816" y="973"/>
                  <a:pt x="1816" y="973"/>
                </a:cubicBezTo>
                <a:cubicBezTo>
                  <a:pt x="1784" y="936"/>
                  <a:pt x="1758" y="894"/>
                  <a:pt x="1741" y="848"/>
                </a:cubicBezTo>
                <a:cubicBezTo>
                  <a:pt x="1586" y="489"/>
                  <a:pt x="1586" y="489"/>
                  <a:pt x="1586" y="489"/>
                </a:cubicBezTo>
                <a:cubicBezTo>
                  <a:pt x="1579" y="471"/>
                  <a:pt x="1592" y="451"/>
                  <a:pt x="1611" y="451"/>
                </a:cubicBezTo>
                <a:cubicBezTo>
                  <a:pt x="1628" y="450"/>
                  <a:pt x="1649" y="447"/>
                  <a:pt x="1670" y="437"/>
                </a:cubicBezTo>
                <a:cubicBezTo>
                  <a:pt x="1699" y="422"/>
                  <a:pt x="1709" y="408"/>
                  <a:pt x="1715" y="387"/>
                </a:cubicBezTo>
                <a:cubicBezTo>
                  <a:pt x="1719" y="375"/>
                  <a:pt x="1707" y="360"/>
                  <a:pt x="1698" y="347"/>
                </a:cubicBezTo>
                <a:cubicBezTo>
                  <a:pt x="1650" y="281"/>
                  <a:pt x="1494" y="154"/>
                  <a:pt x="1304" y="68"/>
                </a:cubicBezTo>
                <a:cubicBezTo>
                  <a:pt x="1156" y="0"/>
                  <a:pt x="938" y="0"/>
                  <a:pt x="814" y="7"/>
                </a:cubicBezTo>
                <a:cubicBezTo>
                  <a:pt x="667" y="15"/>
                  <a:pt x="432" y="55"/>
                  <a:pt x="264" y="223"/>
                </a:cubicBezTo>
                <a:cubicBezTo>
                  <a:pt x="89" y="399"/>
                  <a:pt x="39" y="580"/>
                  <a:pt x="45" y="831"/>
                </a:cubicBezTo>
                <a:cubicBezTo>
                  <a:pt x="54" y="1219"/>
                  <a:pt x="196" y="1718"/>
                  <a:pt x="228" y="1852"/>
                </a:cubicBezTo>
                <a:cubicBezTo>
                  <a:pt x="232" y="1868"/>
                  <a:pt x="247" y="1970"/>
                  <a:pt x="227" y="2059"/>
                </a:cubicBezTo>
                <a:cubicBezTo>
                  <a:pt x="216" y="2111"/>
                  <a:pt x="23" y="2365"/>
                  <a:pt x="0" y="2395"/>
                </a:cubicBezTo>
                <a:cubicBezTo>
                  <a:pt x="1341" y="2395"/>
                  <a:pt x="1341" y="2395"/>
                  <a:pt x="1341" y="2395"/>
                </a:cubicBezTo>
                <a:cubicBezTo>
                  <a:pt x="1346" y="2372"/>
                  <a:pt x="1346" y="2372"/>
                  <a:pt x="1346" y="2372"/>
                </a:cubicBezTo>
                <a:cubicBezTo>
                  <a:pt x="1359" y="2306"/>
                  <a:pt x="1408" y="2253"/>
                  <a:pt x="1472" y="2234"/>
                </a:cubicBezTo>
                <a:cubicBezTo>
                  <a:pt x="1511" y="2222"/>
                  <a:pt x="1561" y="2205"/>
                  <a:pt x="1622" y="2178"/>
                </a:cubicBezTo>
                <a:cubicBezTo>
                  <a:pt x="1683" y="2151"/>
                  <a:pt x="1745" y="2120"/>
                  <a:pt x="1775" y="2092"/>
                </a:cubicBezTo>
                <a:cubicBezTo>
                  <a:pt x="1817" y="2053"/>
                  <a:pt x="1836" y="1996"/>
                  <a:pt x="1825" y="1939"/>
                </a:cubicBezTo>
                <a:cubicBezTo>
                  <a:pt x="1807" y="1848"/>
                  <a:pt x="1807" y="1848"/>
                  <a:pt x="1807" y="1848"/>
                </a:cubicBezTo>
                <a:cubicBezTo>
                  <a:pt x="1790" y="1810"/>
                  <a:pt x="1802" y="1766"/>
                  <a:pt x="1835" y="1741"/>
                </a:cubicBezTo>
                <a:cubicBezTo>
                  <a:pt x="1879" y="1699"/>
                  <a:pt x="1879" y="1699"/>
                  <a:pt x="1879" y="1699"/>
                </a:cubicBezTo>
                <a:cubicBezTo>
                  <a:pt x="1898" y="1681"/>
                  <a:pt x="1903" y="1657"/>
                  <a:pt x="1884" y="1639"/>
                </a:cubicBezTo>
                <a:cubicBezTo>
                  <a:pt x="1883" y="1639"/>
                  <a:pt x="1883" y="1638"/>
                  <a:pt x="1883" y="1637"/>
                </a:cubicBezTo>
                <a:cubicBezTo>
                  <a:pt x="1881" y="1635"/>
                  <a:pt x="1879" y="1629"/>
                  <a:pt x="1878" y="1627"/>
                </a:cubicBezTo>
                <a:cubicBezTo>
                  <a:pt x="1876" y="1618"/>
                  <a:pt x="1881" y="1609"/>
                  <a:pt x="1889" y="1606"/>
                </a:cubicBezTo>
                <a:cubicBezTo>
                  <a:pt x="1890" y="1606"/>
                  <a:pt x="1890" y="1606"/>
                  <a:pt x="1890" y="1606"/>
                </a:cubicBezTo>
                <a:cubicBezTo>
                  <a:pt x="1899" y="1596"/>
                  <a:pt x="1903" y="1582"/>
                  <a:pt x="1899" y="1569"/>
                </a:cubicBezTo>
                <a:cubicBezTo>
                  <a:pt x="1856" y="1455"/>
                  <a:pt x="1856" y="1455"/>
                  <a:pt x="1856" y="1455"/>
                </a:cubicBezTo>
                <a:cubicBezTo>
                  <a:pt x="1853" y="1442"/>
                  <a:pt x="1855" y="1429"/>
                  <a:pt x="1860" y="1417"/>
                </a:cubicBezTo>
                <a:cubicBezTo>
                  <a:pt x="1867" y="1405"/>
                  <a:pt x="1879" y="1396"/>
                  <a:pt x="1893" y="1394"/>
                </a:cubicBezTo>
                <a:cubicBezTo>
                  <a:pt x="1969" y="1384"/>
                  <a:pt x="1969" y="1384"/>
                  <a:pt x="1969" y="1384"/>
                </a:cubicBezTo>
                <a:cubicBezTo>
                  <a:pt x="2028" y="1377"/>
                  <a:pt x="2071" y="1322"/>
                  <a:pt x="2061" y="12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8519111" y="4238232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519111" y="5016681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538434" y="3981074"/>
            <a:ext cx="5212542" cy="5212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19710030"/>
              </p:ext>
            </p:extLst>
          </p:nvPr>
        </p:nvGraphicFramePr>
        <p:xfrm>
          <a:off x="9601123" y="4031499"/>
          <a:ext cx="5087163" cy="5111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7" name="Freeform 27"/>
          <p:cNvSpPr>
            <a:spLocks noEditPoints="1"/>
          </p:cNvSpPr>
          <p:nvPr/>
        </p:nvSpPr>
        <p:spPr bwMode="auto">
          <a:xfrm>
            <a:off x="10600365" y="5565776"/>
            <a:ext cx="954087" cy="798513"/>
          </a:xfrm>
          <a:custGeom>
            <a:avLst/>
            <a:gdLst>
              <a:gd name="T0" fmla="*/ 1278 w 3192"/>
              <a:gd name="T1" fmla="*/ 524 h 2669"/>
              <a:gd name="T2" fmla="*/ 928 w 3192"/>
              <a:gd name="T3" fmla="*/ 21 h 2669"/>
              <a:gd name="T4" fmla="*/ 905 w 3192"/>
              <a:gd name="T5" fmla="*/ 2 h 2669"/>
              <a:gd name="T6" fmla="*/ 878 w 3192"/>
              <a:gd name="T7" fmla="*/ 12 h 2669"/>
              <a:gd name="T8" fmla="*/ 320 w 3192"/>
              <a:gd name="T9" fmla="*/ 2041 h 2669"/>
              <a:gd name="T10" fmla="*/ 1379 w 3192"/>
              <a:gd name="T11" fmla="*/ 2669 h 2669"/>
              <a:gd name="T12" fmla="*/ 1501 w 3192"/>
              <a:gd name="T13" fmla="*/ 2663 h 2669"/>
              <a:gd name="T14" fmla="*/ 1525 w 3192"/>
              <a:gd name="T15" fmla="*/ 2644 h 2669"/>
              <a:gd name="T16" fmla="*/ 1519 w 3192"/>
              <a:gd name="T17" fmla="*/ 2613 h 2669"/>
              <a:gd name="T18" fmla="*/ 956 w 3192"/>
              <a:gd name="T19" fmla="*/ 1228 h 2669"/>
              <a:gd name="T20" fmla="*/ 1647 w 3192"/>
              <a:gd name="T21" fmla="*/ 2509 h 2669"/>
              <a:gd name="T22" fmla="*/ 1671 w 3192"/>
              <a:gd name="T23" fmla="*/ 2516 h 2669"/>
              <a:gd name="T24" fmla="*/ 1692 w 3192"/>
              <a:gd name="T25" fmla="*/ 2501 h 2669"/>
              <a:gd name="T26" fmla="*/ 1278 w 3192"/>
              <a:gd name="T27" fmla="*/ 524 h 2669"/>
              <a:gd name="T28" fmla="*/ 1659 w 3192"/>
              <a:gd name="T29" fmla="*/ 2440 h 2669"/>
              <a:gd name="T30" fmla="*/ 998 w 3192"/>
              <a:gd name="T31" fmla="*/ 987 h 2669"/>
              <a:gd name="T32" fmla="*/ 972 w 3192"/>
              <a:gd name="T33" fmla="*/ 958 h 2669"/>
              <a:gd name="T34" fmla="*/ 940 w 3192"/>
              <a:gd name="T35" fmla="*/ 979 h 2669"/>
              <a:gd name="T36" fmla="*/ 1435 w 3192"/>
              <a:gd name="T37" fmla="*/ 2609 h 2669"/>
              <a:gd name="T38" fmla="*/ 372 w 3192"/>
              <a:gd name="T39" fmla="*/ 2014 h 2669"/>
              <a:gd name="T40" fmla="*/ 892 w 3192"/>
              <a:gd name="T41" fmla="*/ 86 h 2669"/>
              <a:gd name="T42" fmla="*/ 1233 w 3192"/>
              <a:gd name="T43" fmla="*/ 562 h 2669"/>
              <a:gd name="T44" fmla="*/ 1659 w 3192"/>
              <a:gd name="T45" fmla="*/ 2440 h 2669"/>
              <a:gd name="T46" fmla="*/ 2916 w 3192"/>
              <a:gd name="T47" fmla="*/ 72 h 2669"/>
              <a:gd name="T48" fmla="*/ 2901 w 3192"/>
              <a:gd name="T49" fmla="*/ 53 h 2669"/>
              <a:gd name="T50" fmla="*/ 2877 w 3192"/>
              <a:gd name="T51" fmla="*/ 52 h 2669"/>
              <a:gd name="T52" fmla="*/ 1638 w 3192"/>
              <a:gd name="T53" fmla="*/ 834 h 2669"/>
              <a:gd name="T54" fmla="*/ 1639 w 3192"/>
              <a:gd name="T55" fmla="*/ 871 h 2669"/>
              <a:gd name="T56" fmla="*/ 1932 w 3192"/>
              <a:gd name="T57" fmla="*/ 1444 h 2669"/>
              <a:gd name="T58" fmla="*/ 1958 w 3192"/>
              <a:gd name="T59" fmla="*/ 1467 h 2669"/>
              <a:gd name="T60" fmla="*/ 1987 w 3192"/>
              <a:gd name="T61" fmla="*/ 1450 h 2669"/>
              <a:gd name="T62" fmla="*/ 2272 w 3192"/>
              <a:gd name="T63" fmla="*/ 1008 h 2669"/>
              <a:gd name="T64" fmla="*/ 1989 w 3192"/>
              <a:gd name="T65" fmla="*/ 1710 h 2669"/>
              <a:gd name="T66" fmla="*/ 1988 w 3192"/>
              <a:gd name="T67" fmla="*/ 1723 h 2669"/>
              <a:gd name="T68" fmla="*/ 1859 w 3192"/>
              <a:gd name="T69" fmla="*/ 2433 h 2669"/>
              <a:gd name="T70" fmla="*/ 1856 w 3192"/>
              <a:gd name="T71" fmla="*/ 2465 h 2669"/>
              <a:gd name="T72" fmla="*/ 1882 w 3192"/>
              <a:gd name="T73" fmla="*/ 2481 h 2669"/>
              <a:gd name="T74" fmla="*/ 1882 w 3192"/>
              <a:gd name="T75" fmla="*/ 2481 h 2669"/>
              <a:gd name="T76" fmla="*/ 2734 w 3192"/>
              <a:gd name="T77" fmla="*/ 2040 h 2669"/>
              <a:gd name="T78" fmla="*/ 2916 w 3192"/>
              <a:gd name="T79" fmla="*/ 72 h 2669"/>
              <a:gd name="T80" fmla="*/ 2687 w 3192"/>
              <a:gd name="T81" fmla="*/ 2004 h 2669"/>
              <a:gd name="T82" fmla="*/ 1937 w 3192"/>
              <a:gd name="T83" fmla="*/ 2420 h 2669"/>
              <a:gd name="T84" fmla="*/ 2047 w 3192"/>
              <a:gd name="T85" fmla="*/ 1723 h 2669"/>
              <a:gd name="T86" fmla="*/ 2426 w 3192"/>
              <a:gd name="T87" fmla="*/ 832 h 2669"/>
              <a:gd name="T88" fmla="*/ 2418 w 3192"/>
              <a:gd name="T89" fmla="*/ 795 h 2669"/>
              <a:gd name="T90" fmla="*/ 2379 w 3192"/>
              <a:gd name="T91" fmla="*/ 798 h 2669"/>
              <a:gd name="T92" fmla="*/ 1968 w 3192"/>
              <a:gd name="T93" fmla="*/ 1357 h 2669"/>
              <a:gd name="T94" fmla="*/ 1699 w 3192"/>
              <a:gd name="T95" fmla="*/ 850 h 2669"/>
              <a:gd name="T96" fmla="*/ 2867 w 3192"/>
              <a:gd name="T97" fmla="*/ 118 h 2669"/>
              <a:gd name="T98" fmla="*/ 2687 w 3192"/>
              <a:gd name="T99" fmla="*/ 2004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92" h="2669">
                <a:moveTo>
                  <a:pt x="1278" y="524"/>
                </a:moveTo>
                <a:cubicBezTo>
                  <a:pt x="1122" y="336"/>
                  <a:pt x="987" y="174"/>
                  <a:pt x="928" y="21"/>
                </a:cubicBezTo>
                <a:cubicBezTo>
                  <a:pt x="924" y="11"/>
                  <a:pt x="916" y="4"/>
                  <a:pt x="905" y="2"/>
                </a:cubicBezTo>
                <a:cubicBezTo>
                  <a:pt x="895" y="0"/>
                  <a:pt x="885" y="4"/>
                  <a:pt x="878" y="12"/>
                </a:cubicBezTo>
                <a:cubicBezTo>
                  <a:pt x="0" y="1026"/>
                  <a:pt x="152" y="1719"/>
                  <a:pt x="320" y="2041"/>
                </a:cubicBezTo>
                <a:cubicBezTo>
                  <a:pt x="519" y="2423"/>
                  <a:pt x="943" y="2669"/>
                  <a:pt x="1379" y="2669"/>
                </a:cubicBezTo>
                <a:cubicBezTo>
                  <a:pt x="1420" y="2669"/>
                  <a:pt x="1460" y="2667"/>
                  <a:pt x="1501" y="2663"/>
                </a:cubicBezTo>
                <a:cubicBezTo>
                  <a:pt x="1512" y="2661"/>
                  <a:pt x="1521" y="2654"/>
                  <a:pt x="1525" y="2644"/>
                </a:cubicBezTo>
                <a:cubicBezTo>
                  <a:pt x="1529" y="2633"/>
                  <a:pt x="1526" y="2621"/>
                  <a:pt x="1519" y="2613"/>
                </a:cubicBezTo>
                <a:cubicBezTo>
                  <a:pt x="1100" y="2166"/>
                  <a:pt x="911" y="1701"/>
                  <a:pt x="956" y="1228"/>
                </a:cubicBezTo>
                <a:cubicBezTo>
                  <a:pt x="1036" y="1757"/>
                  <a:pt x="1386" y="2277"/>
                  <a:pt x="1647" y="2509"/>
                </a:cubicBezTo>
                <a:cubicBezTo>
                  <a:pt x="1654" y="2515"/>
                  <a:pt x="1663" y="2517"/>
                  <a:pt x="1671" y="2516"/>
                </a:cubicBezTo>
                <a:cubicBezTo>
                  <a:pt x="1680" y="2514"/>
                  <a:pt x="1688" y="2509"/>
                  <a:pt x="1692" y="2501"/>
                </a:cubicBezTo>
                <a:cubicBezTo>
                  <a:pt x="2189" y="1623"/>
                  <a:pt x="1684" y="1014"/>
                  <a:pt x="1278" y="524"/>
                </a:cubicBezTo>
                <a:close/>
                <a:moveTo>
                  <a:pt x="1659" y="2440"/>
                </a:moveTo>
                <a:cubicBezTo>
                  <a:pt x="1369" y="2167"/>
                  <a:pt x="987" y="1557"/>
                  <a:pt x="998" y="987"/>
                </a:cubicBezTo>
                <a:cubicBezTo>
                  <a:pt x="998" y="972"/>
                  <a:pt x="987" y="960"/>
                  <a:pt x="972" y="958"/>
                </a:cubicBezTo>
                <a:cubicBezTo>
                  <a:pt x="958" y="956"/>
                  <a:pt x="944" y="965"/>
                  <a:pt x="940" y="979"/>
                </a:cubicBezTo>
                <a:cubicBezTo>
                  <a:pt x="797" y="1538"/>
                  <a:pt x="964" y="2086"/>
                  <a:pt x="1435" y="2609"/>
                </a:cubicBezTo>
                <a:cubicBezTo>
                  <a:pt x="1001" y="2631"/>
                  <a:pt x="570" y="2393"/>
                  <a:pt x="372" y="2014"/>
                </a:cubicBezTo>
                <a:cubicBezTo>
                  <a:pt x="212" y="1709"/>
                  <a:pt x="70" y="1054"/>
                  <a:pt x="892" y="86"/>
                </a:cubicBezTo>
                <a:cubicBezTo>
                  <a:pt x="961" y="234"/>
                  <a:pt x="1088" y="387"/>
                  <a:pt x="1233" y="562"/>
                </a:cubicBezTo>
                <a:cubicBezTo>
                  <a:pt x="1622" y="1031"/>
                  <a:pt x="2106" y="1614"/>
                  <a:pt x="1659" y="2440"/>
                </a:cubicBezTo>
                <a:close/>
                <a:moveTo>
                  <a:pt x="2916" y="72"/>
                </a:moveTo>
                <a:cubicBezTo>
                  <a:pt x="2914" y="63"/>
                  <a:pt x="2908" y="57"/>
                  <a:pt x="2901" y="53"/>
                </a:cubicBezTo>
                <a:cubicBezTo>
                  <a:pt x="2893" y="49"/>
                  <a:pt x="2885" y="49"/>
                  <a:pt x="2877" y="52"/>
                </a:cubicBezTo>
                <a:cubicBezTo>
                  <a:pt x="2661" y="135"/>
                  <a:pt x="1935" y="437"/>
                  <a:pt x="1638" y="834"/>
                </a:cubicBezTo>
                <a:cubicBezTo>
                  <a:pt x="1629" y="845"/>
                  <a:pt x="1630" y="860"/>
                  <a:pt x="1639" y="871"/>
                </a:cubicBezTo>
                <a:cubicBezTo>
                  <a:pt x="1854" y="1117"/>
                  <a:pt x="1931" y="1441"/>
                  <a:pt x="1932" y="1444"/>
                </a:cubicBezTo>
                <a:cubicBezTo>
                  <a:pt x="1935" y="1457"/>
                  <a:pt x="1945" y="1466"/>
                  <a:pt x="1958" y="1467"/>
                </a:cubicBezTo>
                <a:cubicBezTo>
                  <a:pt x="1970" y="1468"/>
                  <a:pt x="1982" y="1462"/>
                  <a:pt x="1987" y="1450"/>
                </a:cubicBezTo>
                <a:cubicBezTo>
                  <a:pt x="2067" y="1279"/>
                  <a:pt x="2181" y="1121"/>
                  <a:pt x="2272" y="1008"/>
                </a:cubicBezTo>
                <a:cubicBezTo>
                  <a:pt x="2115" y="1343"/>
                  <a:pt x="1991" y="1706"/>
                  <a:pt x="1989" y="1710"/>
                </a:cubicBezTo>
                <a:cubicBezTo>
                  <a:pt x="1988" y="1714"/>
                  <a:pt x="1987" y="1719"/>
                  <a:pt x="1988" y="1723"/>
                </a:cubicBezTo>
                <a:cubicBezTo>
                  <a:pt x="2042" y="2198"/>
                  <a:pt x="1861" y="2430"/>
                  <a:pt x="1859" y="2433"/>
                </a:cubicBezTo>
                <a:cubicBezTo>
                  <a:pt x="1852" y="2442"/>
                  <a:pt x="1851" y="2454"/>
                  <a:pt x="1856" y="2465"/>
                </a:cubicBezTo>
                <a:cubicBezTo>
                  <a:pt x="1860" y="2475"/>
                  <a:pt x="1871" y="2481"/>
                  <a:pt x="1882" y="2481"/>
                </a:cubicBezTo>
                <a:cubicBezTo>
                  <a:pt x="1882" y="2481"/>
                  <a:pt x="1882" y="2481"/>
                  <a:pt x="1882" y="2481"/>
                </a:cubicBezTo>
                <a:cubicBezTo>
                  <a:pt x="2214" y="2476"/>
                  <a:pt x="2524" y="2315"/>
                  <a:pt x="2734" y="2040"/>
                </a:cubicBezTo>
                <a:cubicBezTo>
                  <a:pt x="2969" y="1731"/>
                  <a:pt x="3192" y="1139"/>
                  <a:pt x="2916" y="72"/>
                </a:cubicBezTo>
                <a:close/>
                <a:moveTo>
                  <a:pt x="2687" y="2004"/>
                </a:moveTo>
                <a:cubicBezTo>
                  <a:pt x="2501" y="2249"/>
                  <a:pt x="2230" y="2399"/>
                  <a:pt x="1937" y="2420"/>
                </a:cubicBezTo>
                <a:cubicBezTo>
                  <a:pt x="1991" y="2326"/>
                  <a:pt x="2088" y="2097"/>
                  <a:pt x="2047" y="1723"/>
                </a:cubicBezTo>
                <a:cubicBezTo>
                  <a:pt x="2068" y="1663"/>
                  <a:pt x="2238" y="1176"/>
                  <a:pt x="2426" y="832"/>
                </a:cubicBezTo>
                <a:cubicBezTo>
                  <a:pt x="2433" y="820"/>
                  <a:pt x="2429" y="804"/>
                  <a:pt x="2418" y="795"/>
                </a:cubicBezTo>
                <a:cubicBezTo>
                  <a:pt x="2406" y="786"/>
                  <a:pt x="2390" y="787"/>
                  <a:pt x="2379" y="798"/>
                </a:cubicBezTo>
                <a:cubicBezTo>
                  <a:pt x="2369" y="808"/>
                  <a:pt x="2129" y="1050"/>
                  <a:pt x="1968" y="1357"/>
                </a:cubicBezTo>
                <a:cubicBezTo>
                  <a:pt x="1933" y="1246"/>
                  <a:pt x="1852" y="1033"/>
                  <a:pt x="1699" y="850"/>
                </a:cubicBezTo>
                <a:cubicBezTo>
                  <a:pt x="1982" y="492"/>
                  <a:pt x="2628" y="213"/>
                  <a:pt x="2867" y="118"/>
                </a:cubicBezTo>
                <a:cubicBezTo>
                  <a:pt x="3125" y="1142"/>
                  <a:pt x="2912" y="1709"/>
                  <a:pt x="2687" y="20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39"/>
          <p:cNvSpPr>
            <a:spLocks noEditPoints="1"/>
          </p:cNvSpPr>
          <p:nvPr/>
        </p:nvSpPr>
        <p:spPr bwMode="auto">
          <a:xfrm>
            <a:off x="13320713" y="6513124"/>
            <a:ext cx="522288" cy="816754"/>
          </a:xfrm>
          <a:custGeom>
            <a:avLst/>
            <a:gdLst>
              <a:gd name="T0" fmla="*/ 723 w 1729"/>
              <a:gd name="T1" fmla="*/ 741 h 2709"/>
              <a:gd name="T2" fmla="*/ 435 w 1729"/>
              <a:gd name="T3" fmla="*/ 1872 h 2709"/>
              <a:gd name="T4" fmla="*/ 468 w 1729"/>
              <a:gd name="T5" fmla="*/ 1905 h 2709"/>
              <a:gd name="T6" fmla="*/ 700 w 1729"/>
              <a:gd name="T7" fmla="*/ 1674 h 2709"/>
              <a:gd name="T8" fmla="*/ 1729 w 1729"/>
              <a:gd name="T9" fmla="*/ 1385 h 2709"/>
              <a:gd name="T10" fmla="*/ 1441 w 1729"/>
              <a:gd name="T11" fmla="*/ 741 h 2709"/>
              <a:gd name="T12" fmla="*/ 1441 w 1729"/>
              <a:gd name="T13" fmla="*/ 1608 h 2709"/>
              <a:gd name="T14" fmla="*/ 662 w 1729"/>
              <a:gd name="T15" fmla="*/ 1618 h 2709"/>
              <a:gd name="T16" fmla="*/ 501 w 1729"/>
              <a:gd name="T17" fmla="*/ 1030 h 2709"/>
              <a:gd name="T18" fmla="*/ 1441 w 1729"/>
              <a:gd name="T19" fmla="*/ 808 h 2709"/>
              <a:gd name="T20" fmla="*/ 1663 w 1729"/>
              <a:gd name="T21" fmla="*/ 1385 h 2709"/>
              <a:gd name="T22" fmla="*/ 685 w 1729"/>
              <a:gd name="T23" fmla="*/ 1214 h 2709"/>
              <a:gd name="T24" fmla="*/ 800 w 1729"/>
              <a:gd name="T25" fmla="*/ 1214 h 2709"/>
              <a:gd name="T26" fmla="*/ 742 w 1729"/>
              <a:gd name="T27" fmla="*/ 1223 h 2709"/>
              <a:gd name="T28" fmla="*/ 742 w 1729"/>
              <a:gd name="T29" fmla="*/ 1205 h 2709"/>
              <a:gd name="T30" fmla="*/ 742 w 1729"/>
              <a:gd name="T31" fmla="*/ 1223 h 2709"/>
              <a:gd name="T32" fmla="*/ 1024 w 1729"/>
              <a:gd name="T33" fmla="*/ 1214 h 2709"/>
              <a:gd name="T34" fmla="*/ 1139 w 1729"/>
              <a:gd name="T35" fmla="*/ 1214 h 2709"/>
              <a:gd name="T36" fmla="*/ 1082 w 1729"/>
              <a:gd name="T37" fmla="*/ 1223 h 2709"/>
              <a:gd name="T38" fmla="*/ 1082 w 1729"/>
              <a:gd name="T39" fmla="*/ 1205 h 2709"/>
              <a:gd name="T40" fmla="*/ 1082 w 1729"/>
              <a:gd name="T41" fmla="*/ 1223 h 2709"/>
              <a:gd name="T42" fmla="*/ 1364 w 1729"/>
              <a:gd name="T43" fmla="*/ 1214 h 2709"/>
              <a:gd name="T44" fmla="*/ 1479 w 1729"/>
              <a:gd name="T45" fmla="*/ 1214 h 2709"/>
              <a:gd name="T46" fmla="*/ 1422 w 1729"/>
              <a:gd name="T47" fmla="*/ 1223 h 2709"/>
              <a:gd name="T48" fmla="*/ 1422 w 1729"/>
              <a:gd name="T49" fmla="*/ 1205 h 2709"/>
              <a:gd name="T50" fmla="*/ 1422 w 1729"/>
              <a:gd name="T51" fmla="*/ 1223 h 2709"/>
              <a:gd name="T52" fmla="*/ 1568 w 1729"/>
              <a:gd name="T53" fmla="*/ 2468 h 2709"/>
              <a:gd name="T54" fmla="*/ 241 w 1729"/>
              <a:gd name="T55" fmla="*/ 2709 h 2709"/>
              <a:gd name="T56" fmla="*/ 0 w 1729"/>
              <a:gd name="T57" fmla="*/ 241 h 2709"/>
              <a:gd name="T58" fmla="*/ 1327 w 1729"/>
              <a:gd name="T59" fmla="*/ 0 h 2709"/>
              <a:gd name="T60" fmla="*/ 1568 w 1729"/>
              <a:gd name="T61" fmla="*/ 675 h 2709"/>
              <a:gd name="T62" fmla="*/ 1501 w 1729"/>
              <a:gd name="T63" fmla="*/ 675 h 2709"/>
              <a:gd name="T64" fmla="*/ 1327 w 1729"/>
              <a:gd name="T65" fmla="*/ 67 h 2709"/>
              <a:gd name="T66" fmla="*/ 66 w 1729"/>
              <a:gd name="T67" fmla="*/ 241 h 2709"/>
              <a:gd name="T68" fmla="*/ 241 w 1729"/>
              <a:gd name="T69" fmla="*/ 2642 h 2709"/>
              <a:gd name="T70" fmla="*/ 1501 w 1729"/>
              <a:gd name="T71" fmla="*/ 2468 h 2709"/>
              <a:gd name="T72" fmla="*/ 1535 w 1729"/>
              <a:gd name="T73" fmla="*/ 1734 h 2709"/>
              <a:gd name="T74" fmla="*/ 1306 w 1729"/>
              <a:gd name="T75" fmla="*/ 675 h 2709"/>
              <a:gd name="T76" fmla="*/ 262 w 1729"/>
              <a:gd name="T77" fmla="*/ 274 h 2709"/>
              <a:gd name="T78" fmla="*/ 1306 w 1729"/>
              <a:gd name="T79" fmla="*/ 2256 h 2709"/>
              <a:gd name="T80" fmla="*/ 1339 w 1729"/>
              <a:gd name="T81" fmla="*/ 1734 h 2709"/>
              <a:gd name="T82" fmla="*/ 1373 w 1729"/>
              <a:gd name="T83" fmla="*/ 2290 h 2709"/>
              <a:gd name="T84" fmla="*/ 228 w 1729"/>
              <a:gd name="T85" fmla="*/ 2323 h 2709"/>
              <a:gd name="T86" fmla="*/ 195 w 1729"/>
              <a:gd name="T87" fmla="*/ 241 h 2709"/>
              <a:gd name="T88" fmla="*/ 1339 w 1729"/>
              <a:gd name="T89" fmla="*/ 207 h 2709"/>
              <a:gd name="T90" fmla="*/ 1373 w 1729"/>
              <a:gd name="T91" fmla="*/ 675 h 2709"/>
              <a:gd name="T92" fmla="*/ 1306 w 1729"/>
              <a:gd name="T93" fmla="*/ 675 h 2709"/>
              <a:gd name="T94" fmla="*/ 784 w 1729"/>
              <a:gd name="T95" fmla="*/ 2602 h 2709"/>
              <a:gd name="T96" fmla="*/ 784 w 1729"/>
              <a:gd name="T97" fmla="*/ 2343 h 2709"/>
              <a:gd name="T98" fmla="*/ 847 w 1729"/>
              <a:gd name="T99" fmla="*/ 2473 h 2709"/>
              <a:gd name="T100" fmla="*/ 721 w 1729"/>
              <a:gd name="T101" fmla="*/ 2473 h 2709"/>
              <a:gd name="T102" fmla="*/ 847 w 1729"/>
              <a:gd name="T103" fmla="*/ 2473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29" h="2709">
                <a:moveTo>
                  <a:pt x="1441" y="741"/>
                </a:moveTo>
                <a:cubicBezTo>
                  <a:pt x="723" y="741"/>
                  <a:pt x="723" y="741"/>
                  <a:pt x="723" y="741"/>
                </a:cubicBezTo>
                <a:cubicBezTo>
                  <a:pt x="564" y="741"/>
                  <a:pt x="435" y="871"/>
                  <a:pt x="435" y="1030"/>
                </a:cubicBezTo>
                <a:cubicBezTo>
                  <a:pt x="435" y="1872"/>
                  <a:pt x="435" y="1872"/>
                  <a:pt x="435" y="1872"/>
                </a:cubicBezTo>
                <a:cubicBezTo>
                  <a:pt x="435" y="1885"/>
                  <a:pt x="443" y="1898"/>
                  <a:pt x="455" y="1903"/>
                </a:cubicBezTo>
                <a:cubicBezTo>
                  <a:pt x="459" y="1904"/>
                  <a:pt x="464" y="1905"/>
                  <a:pt x="468" y="1905"/>
                </a:cubicBezTo>
                <a:cubicBezTo>
                  <a:pt x="477" y="1905"/>
                  <a:pt x="486" y="1901"/>
                  <a:pt x="492" y="1895"/>
                </a:cubicBezTo>
                <a:cubicBezTo>
                  <a:pt x="700" y="1674"/>
                  <a:pt x="700" y="1674"/>
                  <a:pt x="700" y="1674"/>
                </a:cubicBezTo>
                <a:cubicBezTo>
                  <a:pt x="1441" y="1674"/>
                  <a:pt x="1441" y="1674"/>
                  <a:pt x="1441" y="1674"/>
                </a:cubicBezTo>
                <a:cubicBezTo>
                  <a:pt x="1600" y="1674"/>
                  <a:pt x="1729" y="1545"/>
                  <a:pt x="1729" y="1385"/>
                </a:cubicBezTo>
                <a:cubicBezTo>
                  <a:pt x="1729" y="1030"/>
                  <a:pt x="1729" y="1030"/>
                  <a:pt x="1729" y="1030"/>
                </a:cubicBezTo>
                <a:cubicBezTo>
                  <a:pt x="1729" y="871"/>
                  <a:pt x="1600" y="741"/>
                  <a:pt x="1441" y="741"/>
                </a:cubicBezTo>
                <a:close/>
                <a:moveTo>
                  <a:pt x="1663" y="1385"/>
                </a:moveTo>
                <a:cubicBezTo>
                  <a:pt x="1663" y="1508"/>
                  <a:pt x="1563" y="1608"/>
                  <a:pt x="1441" y="1608"/>
                </a:cubicBezTo>
                <a:cubicBezTo>
                  <a:pt x="686" y="1608"/>
                  <a:pt x="686" y="1608"/>
                  <a:pt x="686" y="1608"/>
                </a:cubicBezTo>
                <a:cubicBezTo>
                  <a:pt x="677" y="1608"/>
                  <a:pt x="668" y="1612"/>
                  <a:pt x="662" y="1618"/>
                </a:cubicBezTo>
                <a:cubicBezTo>
                  <a:pt x="501" y="1788"/>
                  <a:pt x="501" y="1788"/>
                  <a:pt x="501" y="1788"/>
                </a:cubicBezTo>
                <a:cubicBezTo>
                  <a:pt x="501" y="1030"/>
                  <a:pt x="501" y="1030"/>
                  <a:pt x="501" y="1030"/>
                </a:cubicBezTo>
                <a:cubicBezTo>
                  <a:pt x="501" y="907"/>
                  <a:pt x="601" y="808"/>
                  <a:pt x="723" y="808"/>
                </a:cubicBezTo>
                <a:cubicBezTo>
                  <a:pt x="1441" y="808"/>
                  <a:pt x="1441" y="808"/>
                  <a:pt x="1441" y="808"/>
                </a:cubicBezTo>
                <a:cubicBezTo>
                  <a:pt x="1563" y="808"/>
                  <a:pt x="1663" y="907"/>
                  <a:pt x="1663" y="1030"/>
                </a:cubicBezTo>
                <a:lnTo>
                  <a:pt x="1663" y="1385"/>
                </a:lnTo>
                <a:close/>
                <a:moveTo>
                  <a:pt x="742" y="1156"/>
                </a:moveTo>
                <a:cubicBezTo>
                  <a:pt x="711" y="1156"/>
                  <a:pt x="685" y="1182"/>
                  <a:pt x="685" y="1214"/>
                </a:cubicBezTo>
                <a:cubicBezTo>
                  <a:pt x="685" y="1246"/>
                  <a:pt x="711" y="1271"/>
                  <a:pt x="742" y="1271"/>
                </a:cubicBezTo>
                <a:cubicBezTo>
                  <a:pt x="774" y="1271"/>
                  <a:pt x="800" y="1246"/>
                  <a:pt x="800" y="1214"/>
                </a:cubicBezTo>
                <a:cubicBezTo>
                  <a:pt x="800" y="1182"/>
                  <a:pt x="774" y="1156"/>
                  <a:pt x="742" y="1156"/>
                </a:cubicBezTo>
                <a:close/>
                <a:moveTo>
                  <a:pt x="742" y="1223"/>
                </a:moveTo>
                <a:cubicBezTo>
                  <a:pt x="737" y="1223"/>
                  <a:pt x="733" y="1219"/>
                  <a:pt x="733" y="1214"/>
                </a:cubicBezTo>
                <a:cubicBezTo>
                  <a:pt x="733" y="1209"/>
                  <a:pt x="737" y="1205"/>
                  <a:pt x="742" y="1205"/>
                </a:cubicBezTo>
                <a:cubicBezTo>
                  <a:pt x="747" y="1205"/>
                  <a:pt x="751" y="1209"/>
                  <a:pt x="751" y="1214"/>
                </a:cubicBezTo>
                <a:cubicBezTo>
                  <a:pt x="751" y="1219"/>
                  <a:pt x="747" y="1223"/>
                  <a:pt x="742" y="1223"/>
                </a:cubicBezTo>
                <a:close/>
                <a:moveTo>
                  <a:pt x="1082" y="1156"/>
                </a:moveTo>
                <a:cubicBezTo>
                  <a:pt x="1050" y="1156"/>
                  <a:pt x="1024" y="1182"/>
                  <a:pt x="1024" y="1214"/>
                </a:cubicBezTo>
                <a:cubicBezTo>
                  <a:pt x="1024" y="1246"/>
                  <a:pt x="1050" y="1271"/>
                  <a:pt x="1082" y="1271"/>
                </a:cubicBezTo>
                <a:cubicBezTo>
                  <a:pt x="1114" y="1271"/>
                  <a:pt x="1139" y="1246"/>
                  <a:pt x="1139" y="1214"/>
                </a:cubicBezTo>
                <a:cubicBezTo>
                  <a:pt x="1139" y="1182"/>
                  <a:pt x="1114" y="1156"/>
                  <a:pt x="1082" y="1156"/>
                </a:cubicBezTo>
                <a:close/>
                <a:moveTo>
                  <a:pt x="1082" y="1223"/>
                </a:moveTo>
                <a:cubicBezTo>
                  <a:pt x="1077" y="1223"/>
                  <a:pt x="1073" y="1219"/>
                  <a:pt x="1073" y="1214"/>
                </a:cubicBezTo>
                <a:cubicBezTo>
                  <a:pt x="1073" y="1209"/>
                  <a:pt x="1077" y="1205"/>
                  <a:pt x="1082" y="1205"/>
                </a:cubicBezTo>
                <a:cubicBezTo>
                  <a:pt x="1087" y="1205"/>
                  <a:pt x="1091" y="1209"/>
                  <a:pt x="1091" y="1214"/>
                </a:cubicBezTo>
                <a:cubicBezTo>
                  <a:pt x="1091" y="1219"/>
                  <a:pt x="1087" y="1223"/>
                  <a:pt x="1082" y="1223"/>
                </a:cubicBezTo>
                <a:close/>
                <a:moveTo>
                  <a:pt x="1422" y="1156"/>
                </a:moveTo>
                <a:cubicBezTo>
                  <a:pt x="1390" y="1156"/>
                  <a:pt x="1364" y="1182"/>
                  <a:pt x="1364" y="1214"/>
                </a:cubicBezTo>
                <a:cubicBezTo>
                  <a:pt x="1364" y="1246"/>
                  <a:pt x="1390" y="1271"/>
                  <a:pt x="1422" y="1271"/>
                </a:cubicBezTo>
                <a:cubicBezTo>
                  <a:pt x="1453" y="1271"/>
                  <a:pt x="1479" y="1246"/>
                  <a:pt x="1479" y="1214"/>
                </a:cubicBezTo>
                <a:cubicBezTo>
                  <a:pt x="1479" y="1182"/>
                  <a:pt x="1453" y="1156"/>
                  <a:pt x="1422" y="1156"/>
                </a:cubicBezTo>
                <a:close/>
                <a:moveTo>
                  <a:pt x="1422" y="1223"/>
                </a:moveTo>
                <a:cubicBezTo>
                  <a:pt x="1417" y="1223"/>
                  <a:pt x="1413" y="1219"/>
                  <a:pt x="1413" y="1214"/>
                </a:cubicBezTo>
                <a:cubicBezTo>
                  <a:pt x="1413" y="1209"/>
                  <a:pt x="1417" y="1205"/>
                  <a:pt x="1422" y="1205"/>
                </a:cubicBezTo>
                <a:cubicBezTo>
                  <a:pt x="1427" y="1205"/>
                  <a:pt x="1431" y="1209"/>
                  <a:pt x="1431" y="1214"/>
                </a:cubicBezTo>
                <a:cubicBezTo>
                  <a:pt x="1431" y="1219"/>
                  <a:pt x="1427" y="1223"/>
                  <a:pt x="1422" y="1223"/>
                </a:cubicBezTo>
                <a:close/>
                <a:moveTo>
                  <a:pt x="1568" y="1767"/>
                </a:moveTo>
                <a:cubicBezTo>
                  <a:pt x="1568" y="2468"/>
                  <a:pt x="1568" y="2468"/>
                  <a:pt x="1568" y="2468"/>
                </a:cubicBezTo>
                <a:cubicBezTo>
                  <a:pt x="1568" y="2601"/>
                  <a:pt x="1460" y="2709"/>
                  <a:pt x="1327" y="2709"/>
                </a:cubicBezTo>
                <a:cubicBezTo>
                  <a:pt x="241" y="2709"/>
                  <a:pt x="241" y="2709"/>
                  <a:pt x="241" y="2709"/>
                </a:cubicBezTo>
                <a:cubicBezTo>
                  <a:pt x="108" y="2709"/>
                  <a:pt x="0" y="2601"/>
                  <a:pt x="0" y="2468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108"/>
                  <a:pt x="108" y="0"/>
                  <a:pt x="241" y="0"/>
                </a:cubicBezTo>
                <a:cubicBezTo>
                  <a:pt x="1327" y="0"/>
                  <a:pt x="1327" y="0"/>
                  <a:pt x="1327" y="0"/>
                </a:cubicBezTo>
                <a:cubicBezTo>
                  <a:pt x="1460" y="0"/>
                  <a:pt x="1568" y="108"/>
                  <a:pt x="1568" y="241"/>
                </a:cubicBezTo>
                <a:cubicBezTo>
                  <a:pt x="1568" y="675"/>
                  <a:pt x="1568" y="675"/>
                  <a:pt x="1568" y="675"/>
                </a:cubicBezTo>
                <a:cubicBezTo>
                  <a:pt x="1568" y="694"/>
                  <a:pt x="1553" y="709"/>
                  <a:pt x="1535" y="709"/>
                </a:cubicBezTo>
                <a:cubicBezTo>
                  <a:pt x="1516" y="709"/>
                  <a:pt x="1501" y="694"/>
                  <a:pt x="1501" y="675"/>
                </a:cubicBezTo>
                <a:cubicBezTo>
                  <a:pt x="1501" y="241"/>
                  <a:pt x="1501" y="241"/>
                  <a:pt x="1501" y="241"/>
                </a:cubicBezTo>
                <a:cubicBezTo>
                  <a:pt x="1501" y="145"/>
                  <a:pt x="1423" y="67"/>
                  <a:pt x="1327" y="67"/>
                </a:cubicBezTo>
                <a:cubicBezTo>
                  <a:pt x="241" y="67"/>
                  <a:pt x="241" y="67"/>
                  <a:pt x="241" y="67"/>
                </a:cubicBezTo>
                <a:cubicBezTo>
                  <a:pt x="145" y="67"/>
                  <a:pt x="66" y="145"/>
                  <a:pt x="66" y="241"/>
                </a:cubicBezTo>
                <a:cubicBezTo>
                  <a:pt x="66" y="2468"/>
                  <a:pt x="66" y="2468"/>
                  <a:pt x="66" y="2468"/>
                </a:cubicBezTo>
                <a:cubicBezTo>
                  <a:pt x="66" y="2564"/>
                  <a:pt x="145" y="2642"/>
                  <a:pt x="241" y="2642"/>
                </a:cubicBezTo>
                <a:cubicBezTo>
                  <a:pt x="1327" y="2642"/>
                  <a:pt x="1327" y="2642"/>
                  <a:pt x="1327" y="2642"/>
                </a:cubicBezTo>
                <a:cubicBezTo>
                  <a:pt x="1423" y="2642"/>
                  <a:pt x="1501" y="2564"/>
                  <a:pt x="1501" y="2468"/>
                </a:cubicBezTo>
                <a:cubicBezTo>
                  <a:pt x="1501" y="1767"/>
                  <a:pt x="1501" y="1767"/>
                  <a:pt x="1501" y="1767"/>
                </a:cubicBezTo>
                <a:cubicBezTo>
                  <a:pt x="1501" y="1749"/>
                  <a:pt x="1516" y="1734"/>
                  <a:pt x="1535" y="1734"/>
                </a:cubicBezTo>
                <a:cubicBezTo>
                  <a:pt x="1553" y="1734"/>
                  <a:pt x="1568" y="1749"/>
                  <a:pt x="1568" y="1767"/>
                </a:cubicBezTo>
                <a:close/>
                <a:moveTo>
                  <a:pt x="1306" y="675"/>
                </a:moveTo>
                <a:cubicBezTo>
                  <a:pt x="1306" y="274"/>
                  <a:pt x="1306" y="274"/>
                  <a:pt x="1306" y="274"/>
                </a:cubicBezTo>
                <a:cubicBezTo>
                  <a:pt x="262" y="274"/>
                  <a:pt x="262" y="274"/>
                  <a:pt x="262" y="274"/>
                </a:cubicBezTo>
                <a:cubicBezTo>
                  <a:pt x="262" y="2256"/>
                  <a:pt x="262" y="2256"/>
                  <a:pt x="262" y="2256"/>
                </a:cubicBezTo>
                <a:cubicBezTo>
                  <a:pt x="1306" y="2256"/>
                  <a:pt x="1306" y="2256"/>
                  <a:pt x="1306" y="2256"/>
                </a:cubicBezTo>
                <a:cubicBezTo>
                  <a:pt x="1306" y="1767"/>
                  <a:pt x="1306" y="1767"/>
                  <a:pt x="1306" y="1767"/>
                </a:cubicBezTo>
                <a:cubicBezTo>
                  <a:pt x="1306" y="1749"/>
                  <a:pt x="1321" y="1734"/>
                  <a:pt x="1339" y="1734"/>
                </a:cubicBezTo>
                <a:cubicBezTo>
                  <a:pt x="1358" y="1734"/>
                  <a:pt x="1373" y="1749"/>
                  <a:pt x="1373" y="1767"/>
                </a:cubicBezTo>
                <a:cubicBezTo>
                  <a:pt x="1373" y="2290"/>
                  <a:pt x="1373" y="2290"/>
                  <a:pt x="1373" y="2290"/>
                </a:cubicBezTo>
                <a:cubicBezTo>
                  <a:pt x="1373" y="2308"/>
                  <a:pt x="1358" y="2323"/>
                  <a:pt x="1339" y="2323"/>
                </a:cubicBezTo>
                <a:cubicBezTo>
                  <a:pt x="228" y="2323"/>
                  <a:pt x="228" y="2323"/>
                  <a:pt x="228" y="2323"/>
                </a:cubicBezTo>
                <a:cubicBezTo>
                  <a:pt x="210" y="2323"/>
                  <a:pt x="195" y="2308"/>
                  <a:pt x="195" y="2290"/>
                </a:cubicBezTo>
                <a:cubicBezTo>
                  <a:pt x="195" y="241"/>
                  <a:pt x="195" y="241"/>
                  <a:pt x="195" y="241"/>
                </a:cubicBezTo>
                <a:cubicBezTo>
                  <a:pt x="195" y="222"/>
                  <a:pt x="210" y="207"/>
                  <a:pt x="228" y="207"/>
                </a:cubicBezTo>
                <a:cubicBezTo>
                  <a:pt x="1339" y="207"/>
                  <a:pt x="1339" y="207"/>
                  <a:pt x="1339" y="207"/>
                </a:cubicBezTo>
                <a:cubicBezTo>
                  <a:pt x="1358" y="207"/>
                  <a:pt x="1373" y="222"/>
                  <a:pt x="1373" y="241"/>
                </a:cubicBezTo>
                <a:cubicBezTo>
                  <a:pt x="1373" y="675"/>
                  <a:pt x="1373" y="675"/>
                  <a:pt x="1373" y="675"/>
                </a:cubicBezTo>
                <a:cubicBezTo>
                  <a:pt x="1373" y="694"/>
                  <a:pt x="1358" y="709"/>
                  <a:pt x="1339" y="709"/>
                </a:cubicBezTo>
                <a:cubicBezTo>
                  <a:pt x="1321" y="709"/>
                  <a:pt x="1306" y="694"/>
                  <a:pt x="1306" y="675"/>
                </a:cubicBezTo>
                <a:close/>
                <a:moveTo>
                  <a:pt x="654" y="2473"/>
                </a:moveTo>
                <a:cubicBezTo>
                  <a:pt x="654" y="2544"/>
                  <a:pt x="712" y="2602"/>
                  <a:pt x="784" y="2602"/>
                </a:cubicBezTo>
                <a:cubicBezTo>
                  <a:pt x="855" y="2602"/>
                  <a:pt x="914" y="2544"/>
                  <a:pt x="914" y="2473"/>
                </a:cubicBezTo>
                <a:cubicBezTo>
                  <a:pt x="914" y="2401"/>
                  <a:pt x="855" y="2343"/>
                  <a:pt x="784" y="2343"/>
                </a:cubicBezTo>
                <a:cubicBezTo>
                  <a:pt x="712" y="2343"/>
                  <a:pt x="654" y="2401"/>
                  <a:pt x="654" y="2473"/>
                </a:cubicBezTo>
                <a:close/>
                <a:moveTo>
                  <a:pt x="847" y="2473"/>
                </a:moveTo>
                <a:cubicBezTo>
                  <a:pt x="847" y="2508"/>
                  <a:pt x="819" y="2536"/>
                  <a:pt x="784" y="2536"/>
                </a:cubicBezTo>
                <a:cubicBezTo>
                  <a:pt x="749" y="2536"/>
                  <a:pt x="721" y="2508"/>
                  <a:pt x="721" y="2473"/>
                </a:cubicBezTo>
                <a:cubicBezTo>
                  <a:pt x="721" y="2438"/>
                  <a:pt x="749" y="2410"/>
                  <a:pt x="784" y="2410"/>
                </a:cubicBezTo>
                <a:cubicBezTo>
                  <a:pt x="819" y="2410"/>
                  <a:pt x="847" y="2438"/>
                  <a:pt x="847" y="24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9"/>
          <p:cNvSpPr>
            <a:spLocks noEditPoints="1"/>
          </p:cNvSpPr>
          <p:nvPr/>
        </p:nvSpPr>
        <p:spPr bwMode="auto">
          <a:xfrm>
            <a:off x="11650849" y="7509281"/>
            <a:ext cx="655662" cy="1020839"/>
          </a:xfrm>
          <a:custGeom>
            <a:avLst/>
            <a:gdLst>
              <a:gd name="T0" fmla="*/ 1668 w 1680"/>
              <a:gd name="T1" fmla="*/ 808 h 2619"/>
              <a:gd name="T2" fmla="*/ 19 w 1680"/>
              <a:gd name="T3" fmla="*/ 878 h 2619"/>
              <a:gd name="T4" fmla="*/ 338 w 1680"/>
              <a:gd name="T5" fmla="*/ 1495 h 2619"/>
              <a:gd name="T6" fmla="*/ 149 w 1680"/>
              <a:gd name="T7" fmla="*/ 2261 h 2619"/>
              <a:gd name="T8" fmla="*/ 515 w 1680"/>
              <a:gd name="T9" fmla="*/ 2107 h 2619"/>
              <a:gd name="T10" fmla="*/ 751 w 1680"/>
              <a:gd name="T11" fmla="*/ 2424 h 2619"/>
              <a:gd name="T12" fmla="*/ 776 w 1680"/>
              <a:gd name="T13" fmla="*/ 2404 h 2619"/>
              <a:gd name="T14" fmla="*/ 947 w 1680"/>
              <a:gd name="T15" fmla="*/ 2600 h 2619"/>
              <a:gd name="T16" fmla="*/ 972 w 1680"/>
              <a:gd name="T17" fmla="*/ 2619 h 2619"/>
              <a:gd name="T18" fmla="*/ 1197 w 1680"/>
              <a:gd name="T19" fmla="*/ 2294 h 2619"/>
              <a:gd name="T20" fmla="*/ 1568 w 1680"/>
              <a:gd name="T21" fmla="*/ 2435 h 2619"/>
              <a:gd name="T22" fmla="*/ 1306 w 1680"/>
              <a:gd name="T23" fmla="*/ 1526 h 2619"/>
              <a:gd name="T24" fmla="*/ 275 w 1680"/>
              <a:gd name="T25" fmla="*/ 321 h 2619"/>
              <a:gd name="T26" fmla="*/ 844 w 1680"/>
              <a:gd name="T27" fmla="*/ 72 h 2619"/>
              <a:gd name="T28" fmla="*/ 1614 w 1680"/>
              <a:gd name="T29" fmla="*/ 810 h 2619"/>
              <a:gd name="T30" fmla="*/ 72 w 1680"/>
              <a:gd name="T31" fmla="*/ 876 h 2619"/>
              <a:gd name="T32" fmla="*/ 546 w 1680"/>
              <a:gd name="T33" fmla="*/ 2058 h 2619"/>
              <a:gd name="T34" fmla="*/ 207 w 1680"/>
              <a:gd name="T35" fmla="*/ 2192 h 2619"/>
              <a:gd name="T36" fmla="*/ 843 w 1680"/>
              <a:gd name="T37" fmla="*/ 1668 h 2619"/>
              <a:gd name="T38" fmla="*/ 919 w 1680"/>
              <a:gd name="T39" fmla="*/ 1665 h 2619"/>
              <a:gd name="T40" fmla="*/ 1197 w 1680"/>
              <a:gd name="T41" fmla="*/ 2237 h 2619"/>
              <a:gd name="T42" fmla="*/ 981 w 1680"/>
              <a:gd name="T43" fmla="*/ 2530 h 2619"/>
              <a:gd name="T44" fmla="*/ 976 w 1680"/>
              <a:gd name="T45" fmla="*/ 1657 h 2619"/>
              <a:gd name="T46" fmla="*/ 1508 w 1680"/>
              <a:gd name="T47" fmla="*/ 2368 h 2619"/>
              <a:gd name="T48" fmla="*/ 869 w 1680"/>
              <a:gd name="T49" fmla="*/ 1450 h 2619"/>
              <a:gd name="T50" fmla="*/ 1450 w 1680"/>
              <a:gd name="T51" fmla="*/ 817 h 2619"/>
              <a:gd name="T52" fmla="*/ 396 w 1680"/>
              <a:gd name="T53" fmla="*/ 432 h 2619"/>
              <a:gd name="T54" fmla="*/ 433 w 1680"/>
              <a:gd name="T55" fmla="*/ 1290 h 2619"/>
              <a:gd name="T56" fmla="*/ 869 w 1680"/>
              <a:gd name="T57" fmla="*/ 1450 h 2619"/>
              <a:gd name="T58" fmla="*/ 290 w 1680"/>
              <a:gd name="T59" fmla="*/ 867 h 2619"/>
              <a:gd name="T60" fmla="*/ 820 w 1680"/>
              <a:gd name="T61" fmla="*/ 290 h 2619"/>
              <a:gd name="T62" fmla="*/ 1397 w 1680"/>
              <a:gd name="T63" fmla="*/ 820 h 2619"/>
              <a:gd name="T64" fmla="*/ 867 w 1680"/>
              <a:gd name="T65" fmla="*/ 1397 h 2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80" h="2619">
                <a:moveTo>
                  <a:pt x="1306" y="1526"/>
                </a:moveTo>
                <a:cubicBezTo>
                  <a:pt x="1534" y="1371"/>
                  <a:pt x="1680" y="1104"/>
                  <a:pt x="1668" y="808"/>
                </a:cubicBezTo>
                <a:cubicBezTo>
                  <a:pt x="1648" y="354"/>
                  <a:pt x="1263" y="0"/>
                  <a:pt x="808" y="19"/>
                </a:cubicBezTo>
                <a:cubicBezTo>
                  <a:pt x="354" y="38"/>
                  <a:pt x="0" y="424"/>
                  <a:pt x="19" y="878"/>
                </a:cubicBezTo>
                <a:cubicBezTo>
                  <a:pt x="28" y="1098"/>
                  <a:pt x="123" y="1302"/>
                  <a:pt x="285" y="1451"/>
                </a:cubicBezTo>
                <a:cubicBezTo>
                  <a:pt x="302" y="1466"/>
                  <a:pt x="320" y="1481"/>
                  <a:pt x="338" y="1495"/>
                </a:cubicBezTo>
                <a:cubicBezTo>
                  <a:pt x="141" y="2234"/>
                  <a:pt x="141" y="2234"/>
                  <a:pt x="141" y="2234"/>
                </a:cubicBezTo>
                <a:cubicBezTo>
                  <a:pt x="138" y="2244"/>
                  <a:pt x="141" y="2254"/>
                  <a:pt x="149" y="2261"/>
                </a:cubicBezTo>
                <a:cubicBezTo>
                  <a:pt x="157" y="2268"/>
                  <a:pt x="168" y="2269"/>
                  <a:pt x="178" y="2265"/>
                </a:cubicBezTo>
                <a:cubicBezTo>
                  <a:pt x="515" y="2107"/>
                  <a:pt x="515" y="2107"/>
                  <a:pt x="515" y="2107"/>
                </a:cubicBezTo>
                <a:cubicBezTo>
                  <a:pt x="729" y="2412"/>
                  <a:pt x="729" y="2412"/>
                  <a:pt x="729" y="2412"/>
                </a:cubicBezTo>
                <a:cubicBezTo>
                  <a:pt x="734" y="2419"/>
                  <a:pt x="742" y="2424"/>
                  <a:pt x="751" y="2424"/>
                </a:cubicBezTo>
                <a:cubicBezTo>
                  <a:pt x="752" y="2424"/>
                  <a:pt x="754" y="2423"/>
                  <a:pt x="755" y="2423"/>
                </a:cubicBezTo>
                <a:cubicBezTo>
                  <a:pt x="766" y="2421"/>
                  <a:pt x="774" y="2414"/>
                  <a:pt x="776" y="2404"/>
                </a:cubicBezTo>
                <a:cubicBezTo>
                  <a:pt x="828" y="2212"/>
                  <a:pt x="828" y="2212"/>
                  <a:pt x="828" y="2212"/>
                </a:cubicBezTo>
                <a:cubicBezTo>
                  <a:pt x="947" y="2600"/>
                  <a:pt x="947" y="2600"/>
                  <a:pt x="947" y="2600"/>
                </a:cubicBezTo>
                <a:cubicBezTo>
                  <a:pt x="950" y="2610"/>
                  <a:pt x="958" y="2618"/>
                  <a:pt x="968" y="2619"/>
                </a:cubicBezTo>
                <a:cubicBezTo>
                  <a:pt x="970" y="2619"/>
                  <a:pt x="971" y="2619"/>
                  <a:pt x="972" y="2619"/>
                </a:cubicBezTo>
                <a:cubicBezTo>
                  <a:pt x="981" y="2619"/>
                  <a:pt x="990" y="2615"/>
                  <a:pt x="994" y="2607"/>
                </a:cubicBezTo>
                <a:cubicBezTo>
                  <a:pt x="1197" y="2294"/>
                  <a:pt x="1197" y="2294"/>
                  <a:pt x="1197" y="2294"/>
                </a:cubicBezTo>
                <a:cubicBezTo>
                  <a:pt x="1540" y="2440"/>
                  <a:pt x="1540" y="2440"/>
                  <a:pt x="1540" y="2440"/>
                </a:cubicBezTo>
                <a:cubicBezTo>
                  <a:pt x="1550" y="2444"/>
                  <a:pt x="1561" y="2442"/>
                  <a:pt x="1568" y="2435"/>
                </a:cubicBezTo>
                <a:cubicBezTo>
                  <a:pt x="1576" y="2428"/>
                  <a:pt x="1579" y="2418"/>
                  <a:pt x="1576" y="2408"/>
                </a:cubicBezTo>
                <a:lnTo>
                  <a:pt x="1306" y="1526"/>
                </a:lnTo>
                <a:close/>
                <a:moveTo>
                  <a:pt x="72" y="876"/>
                </a:moveTo>
                <a:cubicBezTo>
                  <a:pt x="64" y="670"/>
                  <a:pt x="136" y="473"/>
                  <a:pt x="275" y="321"/>
                </a:cubicBezTo>
                <a:cubicBezTo>
                  <a:pt x="415" y="169"/>
                  <a:pt x="605" y="81"/>
                  <a:pt x="811" y="72"/>
                </a:cubicBezTo>
                <a:cubicBezTo>
                  <a:pt x="822" y="72"/>
                  <a:pt x="833" y="72"/>
                  <a:pt x="844" y="72"/>
                </a:cubicBezTo>
                <a:cubicBezTo>
                  <a:pt x="1038" y="72"/>
                  <a:pt x="1222" y="143"/>
                  <a:pt x="1365" y="275"/>
                </a:cubicBezTo>
                <a:cubicBezTo>
                  <a:pt x="1517" y="414"/>
                  <a:pt x="1606" y="605"/>
                  <a:pt x="1614" y="810"/>
                </a:cubicBezTo>
                <a:cubicBezTo>
                  <a:pt x="1632" y="1236"/>
                  <a:pt x="1301" y="1596"/>
                  <a:pt x="876" y="1614"/>
                </a:cubicBezTo>
                <a:cubicBezTo>
                  <a:pt x="451" y="1632"/>
                  <a:pt x="90" y="1301"/>
                  <a:pt x="72" y="876"/>
                </a:cubicBezTo>
                <a:close/>
                <a:moveTo>
                  <a:pt x="740" y="2335"/>
                </a:moveTo>
                <a:cubicBezTo>
                  <a:pt x="546" y="2058"/>
                  <a:pt x="546" y="2058"/>
                  <a:pt x="546" y="2058"/>
                </a:cubicBezTo>
                <a:cubicBezTo>
                  <a:pt x="539" y="2047"/>
                  <a:pt x="525" y="2044"/>
                  <a:pt x="513" y="2049"/>
                </a:cubicBezTo>
                <a:cubicBezTo>
                  <a:pt x="207" y="2192"/>
                  <a:pt x="207" y="2192"/>
                  <a:pt x="207" y="2192"/>
                </a:cubicBezTo>
                <a:cubicBezTo>
                  <a:pt x="385" y="1529"/>
                  <a:pt x="385" y="1529"/>
                  <a:pt x="385" y="1529"/>
                </a:cubicBezTo>
                <a:cubicBezTo>
                  <a:pt x="520" y="1620"/>
                  <a:pt x="678" y="1668"/>
                  <a:pt x="843" y="1668"/>
                </a:cubicBezTo>
                <a:cubicBezTo>
                  <a:pt x="854" y="1668"/>
                  <a:pt x="866" y="1668"/>
                  <a:pt x="878" y="1667"/>
                </a:cubicBezTo>
                <a:cubicBezTo>
                  <a:pt x="892" y="1667"/>
                  <a:pt x="906" y="1666"/>
                  <a:pt x="919" y="1665"/>
                </a:cubicBezTo>
                <a:lnTo>
                  <a:pt x="740" y="2335"/>
                </a:lnTo>
                <a:close/>
                <a:moveTo>
                  <a:pt x="1197" y="2237"/>
                </a:moveTo>
                <a:cubicBezTo>
                  <a:pt x="1185" y="2231"/>
                  <a:pt x="1171" y="2236"/>
                  <a:pt x="1164" y="2247"/>
                </a:cubicBezTo>
                <a:cubicBezTo>
                  <a:pt x="981" y="2530"/>
                  <a:pt x="981" y="2530"/>
                  <a:pt x="981" y="2530"/>
                </a:cubicBezTo>
                <a:cubicBezTo>
                  <a:pt x="854" y="2115"/>
                  <a:pt x="854" y="2115"/>
                  <a:pt x="854" y="2115"/>
                </a:cubicBezTo>
                <a:cubicBezTo>
                  <a:pt x="976" y="1657"/>
                  <a:pt x="976" y="1657"/>
                  <a:pt x="976" y="1657"/>
                </a:cubicBezTo>
                <a:cubicBezTo>
                  <a:pt x="1078" y="1641"/>
                  <a:pt x="1174" y="1606"/>
                  <a:pt x="1259" y="1556"/>
                </a:cubicBezTo>
                <a:cubicBezTo>
                  <a:pt x="1508" y="2368"/>
                  <a:pt x="1508" y="2368"/>
                  <a:pt x="1508" y="2368"/>
                </a:cubicBezTo>
                <a:lnTo>
                  <a:pt x="1197" y="2237"/>
                </a:lnTo>
                <a:close/>
                <a:moveTo>
                  <a:pt x="869" y="1450"/>
                </a:moveTo>
                <a:cubicBezTo>
                  <a:pt x="1031" y="1443"/>
                  <a:pt x="1181" y="1374"/>
                  <a:pt x="1291" y="1254"/>
                </a:cubicBezTo>
                <a:cubicBezTo>
                  <a:pt x="1400" y="1135"/>
                  <a:pt x="1457" y="980"/>
                  <a:pt x="1450" y="817"/>
                </a:cubicBezTo>
                <a:cubicBezTo>
                  <a:pt x="1436" y="483"/>
                  <a:pt x="1153" y="222"/>
                  <a:pt x="818" y="236"/>
                </a:cubicBezTo>
                <a:cubicBezTo>
                  <a:pt x="656" y="243"/>
                  <a:pt x="506" y="313"/>
                  <a:pt x="396" y="432"/>
                </a:cubicBezTo>
                <a:cubicBezTo>
                  <a:pt x="286" y="552"/>
                  <a:pt x="230" y="707"/>
                  <a:pt x="237" y="869"/>
                </a:cubicBezTo>
                <a:cubicBezTo>
                  <a:pt x="243" y="1031"/>
                  <a:pt x="313" y="1181"/>
                  <a:pt x="433" y="1290"/>
                </a:cubicBezTo>
                <a:cubicBezTo>
                  <a:pt x="545" y="1394"/>
                  <a:pt x="690" y="1451"/>
                  <a:pt x="843" y="1451"/>
                </a:cubicBezTo>
                <a:cubicBezTo>
                  <a:pt x="852" y="1451"/>
                  <a:pt x="860" y="1450"/>
                  <a:pt x="869" y="1450"/>
                </a:cubicBezTo>
                <a:close/>
                <a:moveTo>
                  <a:pt x="469" y="1251"/>
                </a:moveTo>
                <a:cubicBezTo>
                  <a:pt x="360" y="1151"/>
                  <a:pt x="296" y="1014"/>
                  <a:pt x="290" y="867"/>
                </a:cubicBezTo>
                <a:cubicBezTo>
                  <a:pt x="284" y="719"/>
                  <a:pt x="335" y="577"/>
                  <a:pt x="435" y="468"/>
                </a:cubicBezTo>
                <a:cubicBezTo>
                  <a:pt x="536" y="360"/>
                  <a:pt x="672" y="296"/>
                  <a:pt x="820" y="290"/>
                </a:cubicBezTo>
                <a:cubicBezTo>
                  <a:pt x="828" y="289"/>
                  <a:pt x="836" y="289"/>
                  <a:pt x="844" y="289"/>
                </a:cubicBezTo>
                <a:cubicBezTo>
                  <a:pt x="1138" y="289"/>
                  <a:pt x="1384" y="523"/>
                  <a:pt x="1397" y="820"/>
                </a:cubicBezTo>
                <a:cubicBezTo>
                  <a:pt x="1403" y="968"/>
                  <a:pt x="1351" y="1109"/>
                  <a:pt x="1251" y="1218"/>
                </a:cubicBezTo>
                <a:cubicBezTo>
                  <a:pt x="1151" y="1327"/>
                  <a:pt x="1015" y="1390"/>
                  <a:pt x="867" y="1397"/>
                </a:cubicBezTo>
                <a:cubicBezTo>
                  <a:pt x="719" y="1403"/>
                  <a:pt x="578" y="1351"/>
                  <a:pt x="469" y="12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5"/>
          <p:cNvSpPr>
            <a:spLocks noEditPoints="1"/>
          </p:cNvSpPr>
          <p:nvPr/>
        </p:nvSpPr>
        <p:spPr bwMode="auto">
          <a:xfrm>
            <a:off x="12607077" y="5003437"/>
            <a:ext cx="837990" cy="839018"/>
          </a:xfrm>
          <a:custGeom>
            <a:avLst/>
            <a:gdLst>
              <a:gd name="T0" fmla="*/ 395 w 1566"/>
              <a:gd name="T1" fmla="*/ 977 h 1567"/>
              <a:gd name="T2" fmla="*/ 267 w 1566"/>
              <a:gd name="T3" fmla="*/ 1032 h 1567"/>
              <a:gd name="T4" fmla="*/ 520 w 1566"/>
              <a:gd name="T5" fmla="*/ 1297 h 1567"/>
              <a:gd name="T6" fmla="*/ 537 w 1566"/>
              <a:gd name="T7" fmla="*/ 1302 h 1567"/>
              <a:gd name="T8" fmla="*/ 592 w 1566"/>
              <a:gd name="T9" fmla="*/ 1175 h 1567"/>
              <a:gd name="T10" fmla="*/ 414 w 1566"/>
              <a:gd name="T11" fmla="*/ 981 h 1567"/>
              <a:gd name="T12" fmla="*/ 319 w 1566"/>
              <a:gd name="T13" fmla="*/ 1044 h 1567"/>
              <a:gd name="T14" fmla="*/ 554 w 1566"/>
              <a:gd name="T15" fmla="*/ 1173 h 1567"/>
              <a:gd name="T16" fmla="*/ 249 w 1566"/>
              <a:gd name="T17" fmla="*/ 1174 h 1567"/>
              <a:gd name="T18" fmla="*/ 5 w 1566"/>
              <a:gd name="T19" fmla="*/ 1562 h 1567"/>
              <a:gd name="T20" fmla="*/ 19 w 1566"/>
              <a:gd name="T21" fmla="*/ 1567 h 1567"/>
              <a:gd name="T22" fmla="*/ 376 w 1566"/>
              <a:gd name="T23" fmla="*/ 1191 h 1567"/>
              <a:gd name="T24" fmla="*/ 358 w 1566"/>
              <a:gd name="T25" fmla="*/ 1305 h 1567"/>
              <a:gd name="T26" fmla="*/ 262 w 1566"/>
              <a:gd name="T27" fmla="*/ 1209 h 1567"/>
              <a:gd name="T28" fmla="*/ 350 w 1566"/>
              <a:gd name="T29" fmla="*/ 1217 h 1567"/>
              <a:gd name="T30" fmla="*/ 237 w 1566"/>
              <a:gd name="T31" fmla="*/ 1252 h 1567"/>
              <a:gd name="T32" fmla="*/ 155 w 1566"/>
              <a:gd name="T33" fmla="*/ 1430 h 1567"/>
              <a:gd name="T34" fmla="*/ 315 w 1566"/>
              <a:gd name="T35" fmla="*/ 1330 h 1567"/>
              <a:gd name="T36" fmla="*/ 237 w 1566"/>
              <a:gd name="T37" fmla="*/ 1252 h 1567"/>
              <a:gd name="T38" fmla="*/ 176 w 1566"/>
              <a:gd name="T39" fmla="*/ 1391 h 1567"/>
              <a:gd name="T40" fmla="*/ 258 w 1566"/>
              <a:gd name="T41" fmla="*/ 1286 h 1567"/>
              <a:gd name="T42" fmla="*/ 280 w 1566"/>
              <a:gd name="T43" fmla="*/ 1319 h 1567"/>
              <a:gd name="T44" fmla="*/ 1489 w 1566"/>
              <a:gd name="T45" fmla="*/ 65 h 1567"/>
              <a:gd name="T46" fmla="*/ 1075 w 1566"/>
              <a:gd name="T47" fmla="*/ 184 h 1567"/>
              <a:gd name="T48" fmla="*/ 406 w 1566"/>
              <a:gd name="T49" fmla="*/ 613 h 1567"/>
              <a:gd name="T50" fmla="*/ 103 w 1566"/>
              <a:gd name="T51" fmla="*/ 858 h 1567"/>
              <a:gd name="T52" fmla="*/ 114 w 1566"/>
              <a:gd name="T53" fmla="*/ 889 h 1567"/>
              <a:gd name="T54" fmla="*/ 643 w 1566"/>
              <a:gd name="T55" fmla="*/ 1171 h 1567"/>
              <a:gd name="T56" fmla="*/ 689 w 1566"/>
              <a:gd name="T57" fmla="*/ 1467 h 1567"/>
              <a:gd name="T58" fmla="*/ 708 w 1566"/>
              <a:gd name="T59" fmla="*/ 1463 h 1567"/>
              <a:gd name="T60" fmla="*/ 953 w 1566"/>
              <a:gd name="T61" fmla="*/ 1160 h 1567"/>
              <a:gd name="T62" fmla="*/ 924 w 1566"/>
              <a:gd name="T63" fmla="*/ 949 h 1567"/>
              <a:gd name="T64" fmla="*/ 1385 w 1566"/>
              <a:gd name="T65" fmla="*/ 486 h 1567"/>
              <a:gd name="T66" fmla="*/ 1354 w 1566"/>
              <a:gd name="T67" fmla="*/ 465 h 1567"/>
              <a:gd name="T68" fmla="*/ 892 w 1566"/>
              <a:gd name="T69" fmla="*/ 929 h 1567"/>
              <a:gd name="T70" fmla="*/ 916 w 1566"/>
              <a:gd name="T71" fmla="*/ 1163 h 1567"/>
              <a:gd name="T72" fmla="*/ 709 w 1566"/>
              <a:gd name="T73" fmla="*/ 1410 h 1567"/>
              <a:gd name="T74" fmla="*/ 674 w 1566"/>
              <a:gd name="T75" fmla="*/ 1149 h 1567"/>
              <a:gd name="T76" fmla="*/ 406 w 1566"/>
              <a:gd name="T77" fmla="*/ 887 h 1567"/>
              <a:gd name="T78" fmla="*/ 341 w 1566"/>
              <a:gd name="T79" fmla="*/ 673 h 1567"/>
              <a:gd name="T80" fmla="*/ 621 w 1566"/>
              <a:gd name="T81" fmla="*/ 679 h 1567"/>
              <a:gd name="T82" fmla="*/ 1096 w 1566"/>
              <a:gd name="T83" fmla="*/ 215 h 1567"/>
              <a:gd name="T84" fmla="*/ 1468 w 1566"/>
              <a:gd name="T85" fmla="*/ 98 h 1567"/>
              <a:gd name="T86" fmla="*/ 1112 w 1566"/>
              <a:gd name="T87" fmla="*/ 314 h 1567"/>
              <a:gd name="T88" fmla="*/ 1112 w 1566"/>
              <a:gd name="T89" fmla="*/ 454 h 1567"/>
              <a:gd name="T90" fmla="*/ 1252 w 1566"/>
              <a:gd name="T91" fmla="*/ 454 h 1567"/>
              <a:gd name="T92" fmla="*/ 1252 w 1566"/>
              <a:gd name="T93" fmla="*/ 314 h 1567"/>
              <a:gd name="T94" fmla="*/ 1226 w 1566"/>
              <a:gd name="T95" fmla="*/ 428 h 1567"/>
              <a:gd name="T96" fmla="*/ 1119 w 1566"/>
              <a:gd name="T97" fmla="*/ 384 h 1567"/>
              <a:gd name="T98" fmla="*/ 1182 w 1566"/>
              <a:gd name="T99" fmla="*/ 322 h 1567"/>
              <a:gd name="T100" fmla="*/ 1244 w 1566"/>
              <a:gd name="T101" fmla="*/ 384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66" h="1567">
                <a:moveTo>
                  <a:pt x="414" y="981"/>
                </a:moveTo>
                <a:cubicBezTo>
                  <a:pt x="409" y="976"/>
                  <a:pt x="402" y="975"/>
                  <a:pt x="395" y="977"/>
                </a:cubicBezTo>
                <a:cubicBezTo>
                  <a:pt x="279" y="1019"/>
                  <a:pt x="279" y="1019"/>
                  <a:pt x="279" y="1019"/>
                </a:cubicBezTo>
                <a:cubicBezTo>
                  <a:pt x="273" y="1021"/>
                  <a:pt x="269" y="1026"/>
                  <a:pt x="267" y="1032"/>
                </a:cubicBezTo>
                <a:cubicBezTo>
                  <a:pt x="266" y="1039"/>
                  <a:pt x="268" y="1045"/>
                  <a:pt x="272" y="1050"/>
                </a:cubicBezTo>
                <a:cubicBezTo>
                  <a:pt x="520" y="1297"/>
                  <a:pt x="520" y="1297"/>
                  <a:pt x="520" y="1297"/>
                </a:cubicBezTo>
                <a:cubicBezTo>
                  <a:pt x="523" y="1301"/>
                  <a:pt x="528" y="1303"/>
                  <a:pt x="533" y="1303"/>
                </a:cubicBezTo>
                <a:cubicBezTo>
                  <a:pt x="534" y="1303"/>
                  <a:pt x="536" y="1303"/>
                  <a:pt x="537" y="1302"/>
                </a:cubicBezTo>
                <a:cubicBezTo>
                  <a:pt x="543" y="1301"/>
                  <a:pt x="548" y="1296"/>
                  <a:pt x="550" y="1291"/>
                </a:cubicBezTo>
                <a:cubicBezTo>
                  <a:pt x="592" y="1175"/>
                  <a:pt x="592" y="1175"/>
                  <a:pt x="592" y="1175"/>
                </a:cubicBezTo>
                <a:cubicBezTo>
                  <a:pt x="595" y="1168"/>
                  <a:pt x="593" y="1160"/>
                  <a:pt x="588" y="1155"/>
                </a:cubicBezTo>
                <a:lnTo>
                  <a:pt x="414" y="981"/>
                </a:lnTo>
                <a:close/>
                <a:moveTo>
                  <a:pt x="525" y="1251"/>
                </a:moveTo>
                <a:cubicBezTo>
                  <a:pt x="319" y="1044"/>
                  <a:pt x="319" y="1044"/>
                  <a:pt x="319" y="1044"/>
                </a:cubicBezTo>
                <a:cubicBezTo>
                  <a:pt x="396" y="1016"/>
                  <a:pt x="396" y="1016"/>
                  <a:pt x="396" y="1016"/>
                </a:cubicBezTo>
                <a:cubicBezTo>
                  <a:pt x="554" y="1173"/>
                  <a:pt x="554" y="1173"/>
                  <a:pt x="554" y="1173"/>
                </a:cubicBezTo>
                <a:lnTo>
                  <a:pt x="525" y="1251"/>
                </a:lnTo>
                <a:close/>
                <a:moveTo>
                  <a:pt x="249" y="1174"/>
                </a:moveTo>
                <a:cubicBezTo>
                  <a:pt x="155" y="1210"/>
                  <a:pt x="2" y="1421"/>
                  <a:pt x="0" y="1548"/>
                </a:cubicBezTo>
                <a:cubicBezTo>
                  <a:pt x="0" y="1553"/>
                  <a:pt x="2" y="1558"/>
                  <a:pt x="5" y="1562"/>
                </a:cubicBezTo>
                <a:cubicBezTo>
                  <a:pt x="9" y="1565"/>
                  <a:pt x="14" y="1567"/>
                  <a:pt x="18" y="1567"/>
                </a:cubicBezTo>
                <a:cubicBezTo>
                  <a:pt x="19" y="1567"/>
                  <a:pt x="19" y="1567"/>
                  <a:pt x="19" y="1567"/>
                </a:cubicBezTo>
                <a:cubicBezTo>
                  <a:pt x="146" y="1565"/>
                  <a:pt x="357" y="1412"/>
                  <a:pt x="393" y="1318"/>
                </a:cubicBezTo>
                <a:cubicBezTo>
                  <a:pt x="423" y="1239"/>
                  <a:pt x="378" y="1193"/>
                  <a:pt x="376" y="1191"/>
                </a:cubicBezTo>
                <a:cubicBezTo>
                  <a:pt x="374" y="1189"/>
                  <a:pt x="328" y="1144"/>
                  <a:pt x="249" y="1174"/>
                </a:cubicBezTo>
                <a:close/>
                <a:moveTo>
                  <a:pt x="358" y="1305"/>
                </a:moveTo>
                <a:cubicBezTo>
                  <a:pt x="329" y="1382"/>
                  <a:pt x="152" y="1512"/>
                  <a:pt x="39" y="1528"/>
                </a:cubicBezTo>
                <a:cubicBezTo>
                  <a:pt x="55" y="1416"/>
                  <a:pt x="185" y="1238"/>
                  <a:pt x="262" y="1209"/>
                </a:cubicBezTo>
                <a:cubicBezTo>
                  <a:pt x="277" y="1203"/>
                  <a:pt x="291" y="1201"/>
                  <a:pt x="302" y="1201"/>
                </a:cubicBezTo>
                <a:cubicBezTo>
                  <a:pt x="333" y="1201"/>
                  <a:pt x="349" y="1216"/>
                  <a:pt x="350" y="1217"/>
                </a:cubicBezTo>
                <a:cubicBezTo>
                  <a:pt x="351" y="1218"/>
                  <a:pt x="380" y="1249"/>
                  <a:pt x="358" y="1305"/>
                </a:cubicBezTo>
                <a:close/>
                <a:moveTo>
                  <a:pt x="237" y="1252"/>
                </a:moveTo>
                <a:cubicBezTo>
                  <a:pt x="191" y="1267"/>
                  <a:pt x="134" y="1358"/>
                  <a:pt x="137" y="1413"/>
                </a:cubicBezTo>
                <a:cubicBezTo>
                  <a:pt x="138" y="1422"/>
                  <a:pt x="145" y="1429"/>
                  <a:pt x="155" y="1430"/>
                </a:cubicBezTo>
                <a:cubicBezTo>
                  <a:pt x="156" y="1430"/>
                  <a:pt x="158" y="1430"/>
                  <a:pt x="160" y="1430"/>
                </a:cubicBezTo>
                <a:cubicBezTo>
                  <a:pt x="215" y="1430"/>
                  <a:pt x="301" y="1375"/>
                  <a:pt x="315" y="1330"/>
                </a:cubicBezTo>
                <a:cubicBezTo>
                  <a:pt x="324" y="1300"/>
                  <a:pt x="311" y="1275"/>
                  <a:pt x="301" y="1266"/>
                </a:cubicBezTo>
                <a:cubicBezTo>
                  <a:pt x="292" y="1257"/>
                  <a:pt x="268" y="1243"/>
                  <a:pt x="237" y="1252"/>
                </a:cubicBezTo>
                <a:close/>
                <a:moveTo>
                  <a:pt x="280" y="1319"/>
                </a:moveTo>
                <a:cubicBezTo>
                  <a:pt x="272" y="1344"/>
                  <a:pt x="217" y="1382"/>
                  <a:pt x="176" y="1391"/>
                </a:cubicBezTo>
                <a:cubicBezTo>
                  <a:pt x="185" y="1350"/>
                  <a:pt x="224" y="1295"/>
                  <a:pt x="248" y="1288"/>
                </a:cubicBezTo>
                <a:cubicBezTo>
                  <a:pt x="252" y="1286"/>
                  <a:pt x="255" y="1286"/>
                  <a:pt x="258" y="1286"/>
                </a:cubicBezTo>
                <a:cubicBezTo>
                  <a:pt x="268" y="1286"/>
                  <a:pt x="274" y="1291"/>
                  <a:pt x="275" y="1292"/>
                </a:cubicBezTo>
                <a:cubicBezTo>
                  <a:pt x="276" y="1293"/>
                  <a:pt x="284" y="1303"/>
                  <a:pt x="280" y="1319"/>
                </a:cubicBezTo>
                <a:close/>
                <a:moveTo>
                  <a:pt x="1501" y="77"/>
                </a:moveTo>
                <a:cubicBezTo>
                  <a:pt x="1499" y="71"/>
                  <a:pt x="1495" y="67"/>
                  <a:pt x="1489" y="65"/>
                </a:cubicBezTo>
                <a:cubicBezTo>
                  <a:pt x="1480" y="62"/>
                  <a:pt x="1280" y="0"/>
                  <a:pt x="1080" y="181"/>
                </a:cubicBezTo>
                <a:cubicBezTo>
                  <a:pt x="1078" y="181"/>
                  <a:pt x="1076" y="183"/>
                  <a:pt x="1075" y="184"/>
                </a:cubicBezTo>
                <a:cubicBezTo>
                  <a:pt x="617" y="642"/>
                  <a:pt x="617" y="642"/>
                  <a:pt x="617" y="642"/>
                </a:cubicBezTo>
                <a:cubicBezTo>
                  <a:pt x="406" y="613"/>
                  <a:pt x="406" y="613"/>
                  <a:pt x="406" y="613"/>
                </a:cubicBezTo>
                <a:cubicBezTo>
                  <a:pt x="372" y="611"/>
                  <a:pt x="338" y="623"/>
                  <a:pt x="315" y="647"/>
                </a:cubicBezTo>
                <a:cubicBezTo>
                  <a:pt x="103" y="858"/>
                  <a:pt x="103" y="858"/>
                  <a:pt x="103" y="858"/>
                </a:cubicBezTo>
                <a:cubicBezTo>
                  <a:pt x="98" y="863"/>
                  <a:pt x="97" y="871"/>
                  <a:pt x="99" y="877"/>
                </a:cubicBezTo>
                <a:cubicBezTo>
                  <a:pt x="101" y="884"/>
                  <a:pt x="107" y="889"/>
                  <a:pt x="114" y="889"/>
                </a:cubicBezTo>
                <a:cubicBezTo>
                  <a:pt x="395" y="922"/>
                  <a:pt x="395" y="922"/>
                  <a:pt x="395" y="922"/>
                </a:cubicBezTo>
                <a:cubicBezTo>
                  <a:pt x="643" y="1171"/>
                  <a:pt x="643" y="1171"/>
                  <a:pt x="643" y="1171"/>
                </a:cubicBezTo>
                <a:cubicBezTo>
                  <a:pt x="677" y="1452"/>
                  <a:pt x="677" y="1452"/>
                  <a:pt x="677" y="1452"/>
                </a:cubicBezTo>
                <a:cubicBezTo>
                  <a:pt x="677" y="1459"/>
                  <a:pt x="682" y="1465"/>
                  <a:pt x="689" y="1467"/>
                </a:cubicBezTo>
                <a:cubicBezTo>
                  <a:pt x="691" y="1468"/>
                  <a:pt x="693" y="1468"/>
                  <a:pt x="695" y="1468"/>
                </a:cubicBezTo>
                <a:cubicBezTo>
                  <a:pt x="700" y="1468"/>
                  <a:pt x="704" y="1466"/>
                  <a:pt x="708" y="1463"/>
                </a:cubicBezTo>
                <a:cubicBezTo>
                  <a:pt x="919" y="1251"/>
                  <a:pt x="919" y="1251"/>
                  <a:pt x="919" y="1251"/>
                </a:cubicBezTo>
                <a:cubicBezTo>
                  <a:pt x="943" y="1228"/>
                  <a:pt x="955" y="1195"/>
                  <a:pt x="953" y="1160"/>
                </a:cubicBezTo>
                <a:cubicBezTo>
                  <a:pt x="953" y="1160"/>
                  <a:pt x="953" y="1159"/>
                  <a:pt x="953" y="1159"/>
                </a:cubicBezTo>
                <a:cubicBezTo>
                  <a:pt x="924" y="949"/>
                  <a:pt x="924" y="949"/>
                  <a:pt x="924" y="949"/>
                </a:cubicBezTo>
                <a:cubicBezTo>
                  <a:pt x="1382" y="491"/>
                  <a:pt x="1382" y="491"/>
                  <a:pt x="1382" y="491"/>
                </a:cubicBezTo>
                <a:cubicBezTo>
                  <a:pt x="1383" y="490"/>
                  <a:pt x="1384" y="488"/>
                  <a:pt x="1385" y="486"/>
                </a:cubicBezTo>
                <a:cubicBezTo>
                  <a:pt x="1566" y="287"/>
                  <a:pt x="1504" y="86"/>
                  <a:pt x="1501" y="77"/>
                </a:cubicBezTo>
                <a:close/>
                <a:moveTo>
                  <a:pt x="1354" y="465"/>
                </a:moveTo>
                <a:cubicBezTo>
                  <a:pt x="1353" y="466"/>
                  <a:pt x="1352" y="468"/>
                  <a:pt x="1351" y="469"/>
                </a:cubicBezTo>
                <a:cubicBezTo>
                  <a:pt x="892" y="929"/>
                  <a:pt x="892" y="929"/>
                  <a:pt x="892" y="929"/>
                </a:cubicBezTo>
                <a:cubicBezTo>
                  <a:pt x="888" y="933"/>
                  <a:pt x="886" y="939"/>
                  <a:pt x="887" y="945"/>
                </a:cubicBezTo>
                <a:cubicBezTo>
                  <a:pt x="916" y="1163"/>
                  <a:pt x="916" y="1163"/>
                  <a:pt x="916" y="1163"/>
                </a:cubicBezTo>
                <a:cubicBezTo>
                  <a:pt x="917" y="1187"/>
                  <a:pt x="909" y="1209"/>
                  <a:pt x="893" y="1225"/>
                </a:cubicBezTo>
                <a:cubicBezTo>
                  <a:pt x="709" y="1410"/>
                  <a:pt x="709" y="1410"/>
                  <a:pt x="709" y="1410"/>
                </a:cubicBezTo>
                <a:cubicBezTo>
                  <a:pt x="679" y="1160"/>
                  <a:pt x="679" y="1160"/>
                  <a:pt x="679" y="1160"/>
                </a:cubicBezTo>
                <a:cubicBezTo>
                  <a:pt x="679" y="1156"/>
                  <a:pt x="677" y="1152"/>
                  <a:pt x="674" y="1149"/>
                </a:cubicBezTo>
                <a:cubicBezTo>
                  <a:pt x="417" y="892"/>
                  <a:pt x="417" y="892"/>
                  <a:pt x="417" y="892"/>
                </a:cubicBezTo>
                <a:cubicBezTo>
                  <a:pt x="414" y="889"/>
                  <a:pt x="410" y="887"/>
                  <a:pt x="406" y="887"/>
                </a:cubicBezTo>
                <a:cubicBezTo>
                  <a:pt x="156" y="857"/>
                  <a:pt x="156" y="857"/>
                  <a:pt x="156" y="857"/>
                </a:cubicBezTo>
                <a:cubicBezTo>
                  <a:pt x="341" y="673"/>
                  <a:pt x="341" y="673"/>
                  <a:pt x="341" y="673"/>
                </a:cubicBezTo>
                <a:cubicBezTo>
                  <a:pt x="357" y="657"/>
                  <a:pt x="380" y="649"/>
                  <a:pt x="402" y="650"/>
                </a:cubicBezTo>
                <a:cubicBezTo>
                  <a:pt x="621" y="679"/>
                  <a:pt x="621" y="679"/>
                  <a:pt x="621" y="679"/>
                </a:cubicBezTo>
                <a:cubicBezTo>
                  <a:pt x="627" y="680"/>
                  <a:pt x="633" y="678"/>
                  <a:pt x="637" y="674"/>
                </a:cubicBezTo>
                <a:cubicBezTo>
                  <a:pt x="1096" y="215"/>
                  <a:pt x="1096" y="215"/>
                  <a:pt x="1096" y="215"/>
                </a:cubicBezTo>
                <a:cubicBezTo>
                  <a:pt x="1098" y="214"/>
                  <a:pt x="1099" y="213"/>
                  <a:pt x="1101" y="212"/>
                </a:cubicBezTo>
                <a:cubicBezTo>
                  <a:pt x="1264" y="60"/>
                  <a:pt x="1428" y="88"/>
                  <a:pt x="1468" y="98"/>
                </a:cubicBezTo>
                <a:cubicBezTo>
                  <a:pt x="1478" y="138"/>
                  <a:pt x="1505" y="302"/>
                  <a:pt x="1354" y="465"/>
                </a:cubicBezTo>
                <a:close/>
                <a:moveTo>
                  <a:pt x="1112" y="314"/>
                </a:moveTo>
                <a:cubicBezTo>
                  <a:pt x="1093" y="333"/>
                  <a:pt x="1082" y="358"/>
                  <a:pt x="1082" y="384"/>
                </a:cubicBezTo>
                <a:cubicBezTo>
                  <a:pt x="1082" y="411"/>
                  <a:pt x="1093" y="436"/>
                  <a:pt x="1112" y="454"/>
                </a:cubicBezTo>
                <a:cubicBezTo>
                  <a:pt x="1131" y="474"/>
                  <a:pt x="1156" y="484"/>
                  <a:pt x="1182" y="484"/>
                </a:cubicBezTo>
                <a:cubicBezTo>
                  <a:pt x="1207" y="484"/>
                  <a:pt x="1233" y="474"/>
                  <a:pt x="1252" y="454"/>
                </a:cubicBezTo>
                <a:cubicBezTo>
                  <a:pt x="1271" y="436"/>
                  <a:pt x="1281" y="411"/>
                  <a:pt x="1281" y="384"/>
                </a:cubicBezTo>
                <a:cubicBezTo>
                  <a:pt x="1281" y="358"/>
                  <a:pt x="1271" y="333"/>
                  <a:pt x="1252" y="314"/>
                </a:cubicBezTo>
                <a:cubicBezTo>
                  <a:pt x="1213" y="275"/>
                  <a:pt x="1150" y="275"/>
                  <a:pt x="1112" y="314"/>
                </a:cubicBezTo>
                <a:close/>
                <a:moveTo>
                  <a:pt x="1226" y="428"/>
                </a:moveTo>
                <a:cubicBezTo>
                  <a:pt x="1202" y="453"/>
                  <a:pt x="1162" y="453"/>
                  <a:pt x="1138" y="428"/>
                </a:cubicBezTo>
                <a:cubicBezTo>
                  <a:pt x="1126" y="417"/>
                  <a:pt x="1119" y="401"/>
                  <a:pt x="1119" y="384"/>
                </a:cubicBezTo>
                <a:cubicBezTo>
                  <a:pt x="1119" y="367"/>
                  <a:pt x="1126" y="352"/>
                  <a:pt x="1138" y="340"/>
                </a:cubicBezTo>
                <a:cubicBezTo>
                  <a:pt x="1150" y="328"/>
                  <a:pt x="1166" y="322"/>
                  <a:pt x="1182" y="322"/>
                </a:cubicBezTo>
                <a:cubicBezTo>
                  <a:pt x="1198" y="322"/>
                  <a:pt x="1214" y="328"/>
                  <a:pt x="1226" y="340"/>
                </a:cubicBezTo>
                <a:cubicBezTo>
                  <a:pt x="1238" y="352"/>
                  <a:pt x="1244" y="367"/>
                  <a:pt x="1244" y="384"/>
                </a:cubicBezTo>
                <a:cubicBezTo>
                  <a:pt x="1244" y="401"/>
                  <a:pt x="1238" y="417"/>
                  <a:pt x="1226" y="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6294222" y="7350064"/>
            <a:ext cx="1623768" cy="162376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8519111" y="7382851"/>
            <a:ext cx="418848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Support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519111" y="8161300"/>
            <a:ext cx="418848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paragraph actually is a good place for title description</a:t>
            </a:r>
            <a:endParaRPr lang="en-US" sz="2200" spc="5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76442" y="7792615"/>
            <a:ext cx="12874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18%</a:t>
            </a:r>
          </a:p>
        </p:txBody>
      </p:sp>
    </p:spTree>
    <p:extLst>
      <p:ext uri="{BB962C8B-B14F-4D97-AF65-F5344CB8AC3E}">
        <p14:creationId xmlns:p14="http://schemas.microsoft.com/office/powerpoint/2010/main" val="278742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999999"/>
      </a:dk1>
      <a:lt1>
        <a:sysClr val="window" lastClr="FFFFFF"/>
      </a:lt1>
      <a:dk2>
        <a:srgbClr val="050A19"/>
      </a:dk2>
      <a:lt2>
        <a:srgbClr val="FFFFFF"/>
      </a:lt2>
      <a:accent1>
        <a:srgbClr val="1F99D8"/>
      </a:accent1>
      <a:accent2>
        <a:srgbClr val="34A1C0"/>
      </a:accent2>
      <a:accent3>
        <a:srgbClr val="46A9A6"/>
      </a:accent3>
      <a:accent4>
        <a:srgbClr val="5BB18E"/>
      </a:accent4>
      <a:accent5>
        <a:srgbClr val="70B974"/>
      </a:accent5>
      <a:accent6>
        <a:srgbClr val="83C25A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6892</TotalTime>
  <Words>576</Words>
  <Application>Microsoft Macintosh PowerPoint</Application>
  <PresentationFormat>Custom</PresentationFormat>
  <Paragraphs>139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Open Sans Light</vt:lpstr>
      <vt:lpstr>Roboto</vt:lpstr>
      <vt:lpstr>Office Theme</vt:lpstr>
      <vt:lpstr>PowerPoint Presentation</vt:lpstr>
      <vt:lpstr>Business Problems</vt:lpstr>
      <vt:lpstr>Market Research Process</vt:lpstr>
      <vt:lpstr>Our Vision &amp; Mission</vt:lpstr>
      <vt:lpstr>PowerPoint Presentation</vt:lpstr>
      <vt:lpstr>Business Process</vt:lpstr>
      <vt:lpstr>Design Process</vt:lpstr>
      <vt:lpstr>Our Business Process</vt:lpstr>
      <vt:lpstr>Customer Expects</vt:lpstr>
      <vt:lpstr>Success Key Elements</vt:lpstr>
      <vt:lpstr>Success Key Points</vt:lpstr>
      <vt:lpstr>Our Recommendations</vt:lpstr>
      <vt:lpstr>PowerPoint Presentation</vt:lpstr>
      <vt:lpstr>PowerPoint Presentation</vt:lpstr>
    </vt:vector>
  </TitlesOfParts>
  <Company>JafarDesigns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JafarDesigns</dc:creator>
  <cp:lastModifiedBy>Microsoft Office User</cp:lastModifiedBy>
  <cp:revision>1274</cp:revision>
  <dcterms:created xsi:type="dcterms:W3CDTF">2016-06-20T18:47:00Z</dcterms:created>
  <dcterms:modified xsi:type="dcterms:W3CDTF">2020-11-28T02:20:58Z</dcterms:modified>
</cp:coreProperties>
</file>