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2" r:id="rId9"/>
    <p:sldId id="273" r:id="rId10"/>
    <p:sldId id="262" r:id="rId11"/>
    <p:sldId id="274" r:id="rId12"/>
    <p:sldId id="276" r:id="rId13"/>
    <p:sldId id="275" r:id="rId14"/>
    <p:sldId id="277" r:id="rId15"/>
    <p:sldId id="263" r:id="rId16"/>
    <p:sldId id="264" r:id="rId17"/>
    <p:sldId id="265" r:id="rId18"/>
    <p:sldId id="266" r:id="rId19"/>
    <p:sldId id="267" r:id="rId20"/>
    <p:sldId id="281" r:id="rId21"/>
    <p:sldId id="279" r:id="rId22"/>
    <p:sldId id="280" r:id="rId23"/>
    <p:sldId id="283" r:id="rId24"/>
    <p:sldId id="284" r:id="rId25"/>
    <p:sldId id="282" r:id="rId26"/>
    <p:sldId id="285" r:id="rId27"/>
    <p:sldId id="286" r:id="rId28"/>
    <p:sldId id="287" r:id="rId29"/>
    <p:sldId id="268" r:id="rId30"/>
    <p:sldId id="269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arlow Solid Italic" panose="04030604020F02020D02" pitchFamily="82" charset="0"/>
      <p:italic r:id="rId37"/>
    </p:embeddedFont>
    <p:embeddedFont>
      <p:font typeface="Helvetica Neue" panose="020B0604020202020204" charset="0"/>
      <p:regular r:id="rId38"/>
      <p:bold r:id="rId39"/>
      <p:italic r:id="rId40"/>
      <p:boldItalic r:id="rId41"/>
    </p:embeddedFont>
    <p:embeddedFont>
      <p:font typeface="Helvetica Neue Ligh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QzsN6F5iOvpaxnahMAkKru8cO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4820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08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095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0329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2809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949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8667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1456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2858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9107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927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577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365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37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40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09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338" y="278924"/>
            <a:ext cx="4600575" cy="843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bg>
      <p:bgPr>
        <a:solidFill>
          <a:schemeClr val="dk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title"/>
          </p:nvPr>
        </p:nvSpPr>
        <p:spPr>
          <a:xfrm>
            <a:off x="838200" y="263301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Helvetica Neue"/>
              <a:buNone/>
              <a:defRPr sz="37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Helvetica Neue"/>
              <a:buNone/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1"/>
          </p:nvPr>
        </p:nvSpPr>
        <p:spPr>
          <a:xfrm>
            <a:off x="838200" y="1074057"/>
            <a:ext cx="10515600" cy="512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Helvetica Neue"/>
              <a:buChar char="•"/>
              <a:defRPr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10000340" y="6356350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8"/>
          <p:cNvSpPr txBox="1"/>
          <p:nvPr/>
        </p:nvSpPr>
        <p:spPr>
          <a:xfrm>
            <a:off x="3102600" y="6488700"/>
            <a:ext cx="59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Name - Project Name</a:t>
            </a:r>
            <a:endParaRPr sz="1200" i="1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>
                <a:solidFill>
                  <a:srgbClr val="00206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64028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10014856" y="6356350"/>
            <a:ext cx="13389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278042"/>
            <a:ext cx="105156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092429"/>
            <a:ext cx="5181600" cy="5084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>
                <a:solidFill>
                  <a:srgbClr val="002060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>
                <a:solidFill>
                  <a:srgbClr val="002060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263527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6612" y="119788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021796"/>
            <a:ext cx="5157787" cy="416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94427" y="119788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021796"/>
            <a:ext cx="5183188" cy="416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4943344" y="987425"/>
            <a:ext cx="6408867" cy="521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520351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41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525141" y="-1631060"/>
            <a:ext cx="514171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17315" y="345287"/>
            <a:ext cx="12192000" cy="47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838200" y="254955"/>
            <a:ext cx="10515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838200" y="1055881"/>
            <a:ext cx="10515600" cy="514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838201" y="6356350"/>
            <a:ext cx="14115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2365828" y="6356350"/>
            <a:ext cx="7489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9985828" y="6356350"/>
            <a:ext cx="13679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087694" y="306094"/>
            <a:ext cx="3116019" cy="57127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tx1lUDmT/final-projec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02566" y="1214438"/>
            <a:ext cx="1098686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 sz="4800" b="1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Xây</a:t>
            </a:r>
            <a:r>
              <a:rPr lang="en-US" sz="4800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Dựng</a:t>
            </a:r>
            <a:r>
              <a:rPr lang="en-US" sz="4800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Trang Web </a:t>
            </a:r>
            <a:r>
              <a:rPr lang="en-US" sz="4800" b="1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Bán</a:t>
            </a:r>
            <a:r>
              <a:rPr lang="en-US" sz="4800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Hàng</a:t>
            </a:r>
            <a:r>
              <a:rPr lang="en-US" sz="4800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br>
              <a:rPr lang="en-US" sz="4800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</a:br>
            <a:r>
              <a:rPr lang="en-US" sz="4800" b="1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Thời</a:t>
            </a:r>
            <a:r>
              <a:rPr lang="en-US" sz="4800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Trang</a:t>
            </a:r>
            <a:endParaRPr sz="4800" b="1"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602566" y="3987800"/>
            <a:ext cx="1098686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Class Name: SE01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Group Name: Group_2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Members: 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Trần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Văn 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Quốc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Bảo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	      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Nguyễn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Văn 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Hồng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Âu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84F2B-6B5E-F06D-24B0-7564A3581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97" y="1603640"/>
            <a:ext cx="7259229" cy="2299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3699AB-9686-1142-3F94-462FD2ABD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098" y="3902722"/>
            <a:ext cx="6626543" cy="2611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706410B-D676-E897-8B58-C8761BC2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40" y="1743909"/>
            <a:ext cx="8947324" cy="40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A6C6C1-127F-6E75-B631-6ADB2685A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151" y="2082939"/>
            <a:ext cx="5533697" cy="346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E5F0566-DD51-5181-767F-B2BA64EEF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75" y="2245027"/>
            <a:ext cx="9633054" cy="30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8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7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F266890-59AF-B6AF-8A0C-4A92FD134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06" y="2132274"/>
            <a:ext cx="9744787" cy="28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/>
              <a:t>Class </a:t>
            </a:r>
            <a:r>
              <a:rPr lang="en-US" dirty="0" err="1"/>
              <a:t>Diagam</a:t>
            </a:r>
            <a:endParaRPr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 dirty="0"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05873-B0C2-F7FD-ED47-A673C2F2E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23" y="926876"/>
            <a:ext cx="5843905" cy="5403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dirty="0" err="1"/>
              <a:t>Sequense</a:t>
            </a:r>
            <a:r>
              <a:rPr lang="en-US" dirty="0"/>
              <a:t> Diagram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sz="2400" dirty="0"/>
          </a:p>
        </p:txBody>
      </p:sp>
      <p:sp>
        <p:nvSpPr>
          <p:cNvPr id="154" name="Google Shape;154;p9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52093-179E-03DB-F1E7-7D7378967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92" y="1085681"/>
            <a:ext cx="6613416" cy="538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EER Diagram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10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B3C793-0103-421B-5C0A-91C7770D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66" y="1473659"/>
            <a:ext cx="7586386" cy="5024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</a:t>
            </a:r>
            <a:endParaRPr dirty="0"/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C9E2D-BD38-6E0F-C03A-DA11FF9F6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46" y="850591"/>
            <a:ext cx="4769095" cy="2959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606DA-62B4-2770-9935-EE57E2C29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861" y="850591"/>
            <a:ext cx="4750044" cy="3524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0FBAE-6AC5-8867-6636-805EC79AE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300" y="3809843"/>
            <a:ext cx="4673840" cy="3048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926877"/>
            <a:ext cx="11844997" cy="555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76200">
              <a:spcBef>
                <a:spcPts val="0"/>
              </a:spcBef>
              <a:buSzPts val="24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Trello: </a:t>
            </a:r>
            <a:r>
              <a:rPr lang="en-US" sz="24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https://trello.com/b/tx1lUDmT/final-project</a:t>
            </a:r>
            <a:endParaRPr lang="en-US" sz="24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B8B31F-351E-4D86-763C-A5E7F7828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85" y="1492469"/>
            <a:ext cx="10899629" cy="4876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9020" y="299764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tài, mục đích và yêu cầu của đồ án</a:t>
            </a:r>
          </a:p>
          <a:p>
            <a:pPr marL="15240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thiết kế hệ thống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thực hiện</a:t>
            </a:r>
          </a:p>
          <a:p>
            <a:pPr marL="15240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quả chương trình</a:t>
            </a:r>
          </a:p>
          <a:p>
            <a:pPr marL="152400" indent="0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Tổng kết</a:t>
            </a:r>
          </a:p>
          <a:p>
            <a:pPr marL="152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798786"/>
            <a:ext cx="11844997" cy="568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76200">
              <a:spcBef>
                <a:spcPts val="0"/>
              </a:spcBef>
              <a:buSzPts val="24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https://github.com/baotranvq/Final_Project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B1292-C15E-4D79-8931-83AEB758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1" y="1344100"/>
            <a:ext cx="11844997" cy="514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0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Design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926877"/>
            <a:ext cx="11844997" cy="555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C33379-34B7-6974-58BA-17B7C907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15" y="1522243"/>
            <a:ext cx="8526574" cy="49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1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Design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926877"/>
            <a:ext cx="11844997" cy="555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32F9BEB-6134-6913-5D31-689145F6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567" y="1447700"/>
            <a:ext cx="8198069" cy="50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Design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809297"/>
            <a:ext cx="11844997" cy="567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" name="Picture 3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F2945D2-8D53-4C8E-B160-ACF51291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57" y="1334046"/>
            <a:ext cx="8132290" cy="50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1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Design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851338"/>
            <a:ext cx="11844997" cy="563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DD2A00-CDC6-33E7-FEEE-DF9256D52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214" y="1417961"/>
            <a:ext cx="8137572" cy="49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</a:p>
          <a:p>
            <a:pPr marL="495300" indent="-3429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 8.0 CE</a:t>
            </a:r>
          </a:p>
          <a:p>
            <a:pPr marL="495300" indent="-3429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</a:p>
          <a:p>
            <a:pPr marL="495300" indent="-3429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</a:p>
          <a:p>
            <a:pPr marL="495300" indent="-3429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2022</a:t>
            </a:r>
          </a:p>
          <a:p>
            <a:pPr marL="495300" indent="-342900">
              <a:spcBef>
                <a:spcPts val="0"/>
              </a:spcBef>
              <a:buSzPts val="2400"/>
              <a:buFont typeface="Wingdings" panose="05000000000000000000" pitchFamily="2" charset="2"/>
              <a:buChar char="Ø"/>
            </a:pPr>
            <a:endParaRPr sz="2400" dirty="0"/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12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SzPts val="2400"/>
              <a:buNone/>
            </a:pPr>
            <a:endParaRPr sz="2400" dirty="0"/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000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609600" indent="-457200">
              <a:spcBef>
                <a:spcPts val="0"/>
              </a:spcBef>
              <a:buSzPts val="2400"/>
              <a:buFont typeface="Wingdings" panose="05000000000000000000" pitchFamily="2" charset="2"/>
              <a:buChar char="§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SzPts val="2400"/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54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D1AD08-1F3A-96AE-17A9-3AF3087F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612" y="1167648"/>
            <a:ext cx="5312312" cy="364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867DD-618F-43C7-3A49-E9C6C570309B}"/>
              </a:ext>
            </a:extLst>
          </p:cNvPr>
          <p:cNvSpPr txBox="1"/>
          <p:nvPr/>
        </p:nvSpPr>
        <p:spPr>
          <a:xfrm>
            <a:off x="414848" y="1766738"/>
            <a:ext cx="6111764" cy="422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mãi</a:t>
            </a: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phường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05AF75-064F-94D8-C33F-CC126D980947}"/>
              </a:ext>
            </a:extLst>
          </p:cNvPr>
          <p:cNvSpPr txBox="1"/>
          <p:nvPr/>
        </p:nvSpPr>
        <p:spPr>
          <a:xfrm>
            <a:off x="584304" y="1168648"/>
            <a:ext cx="6320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0994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Google Shape;186;p13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B2C1DB9-C8D7-5999-37E9-2E6D44FA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007" y="4025011"/>
            <a:ext cx="5573986" cy="2675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Lý Do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163103" y="5438238"/>
            <a:ext cx="11844997" cy="115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ctr">
              <a:spcBef>
                <a:spcPts val="0"/>
              </a:spcBef>
              <a:buSzPts val="240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2023,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77,93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internet.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49E1C-1DD6-25C1-15F4-B7D1ECE6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89" y="1014077"/>
            <a:ext cx="8103476" cy="4237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0631" y="1065505"/>
            <a:ext cx="3310326" cy="35288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C61A65-7D4D-1E92-4B50-9CFED1BCDFA1}"/>
              </a:ext>
            </a:extLst>
          </p:cNvPr>
          <p:cNvSpPr txBox="1"/>
          <p:nvPr/>
        </p:nvSpPr>
        <p:spPr>
          <a:xfrm>
            <a:off x="2149366" y="4616626"/>
            <a:ext cx="7472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Harlow Solid Italic" panose="04030604020F02020D02" pitchFamily="82" charset="0"/>
              </a:rPr>
              <a:t>For Watching!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Do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163102" y="5361501"/>
            <a:ext cx="11844997" cy="1156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52400" indent="0" algn="ctr">
              <a:spcBef>
                <a:spcPts val="0"/>
              </a:spcBef>
              <a:buSzPts val="240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74,8%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ctr">
              <a:spcBef>
                <a:spcPts val="0"/>
              </a:spcBef>
              <a:buSzPts val="2400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0718E-C604-627A-DFFF-F8CB5E26D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02" y="882074"/>
            <a:ext cx="9103998" cy="43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86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3465622" y="1965434"/>
            <a:ext cx="8545104" cy="451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</a:t>
            </a:r>
          </a:p>
          <a:p>
            <a:pPr marL="609600" indent="-45720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SzPts val="24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SzPts val="24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SzPts val="2400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SzPts val="2400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spcBef>
                <a:spcPts val="0"/>
              </a:spcBef>
              <a:buSzPts val="2400"/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1DCCA26-4C8A-4F87-9782-84CE1851C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4" y="1074057"/>
            <a:ext cx="239077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8C670-9DB1-DAAA-8012-667D3CB59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51" y="3293382"/>
            <a:ext cx="2830932" cy="2830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6EA8D-88B9-6CD8-A27C-844B267E18DB}"/>
              </a:ext>
            </a:extLst>
          </p:cNvPr>
          <p:cNvSpPr txBox="1"/>
          <p:nvPr/>
        </p:nvSpPr>
        <p:spPr>
          <a:xfrm>
            <a:off x="3626069" y="1332513"/>
            <a:ext cx="6001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76ECD-15D5-0635-2233-6569ECB427E2}"/>
              </a:ext>
            </a:extLst>
          </p:cNvPr>
          <p:cNvSpPr txBox="1"/>
          <p:nvPr/>
        </p:nvSpPr>
        <p:spPr>
          <a:xfrm>
            <a:off x="3626070" y="4175397"/>
            <a:ext cx="431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23900" indent="-5715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indent="-5715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Diagram</a:t>
            </a:r>
          </a:p>
          <a:p>
            <a:pPr marL="723900" indent="-5715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Diagram</a:t>
            </a:r>
          </a:p>
          <a:p>
            <a:pPr marL="723900" indent="-5715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</a:t>
            </a:r>
          </a:p>
          <a:p>
            <a:pPr marL="723900" indent="-5715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</a:p>
          <a:p>
            <a:pPr marL="723900" indent="-571500">
              <a:lnSpc>
                <a:spcPct val="1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Design</a:t>
            </a:r>
          </a:p>
          <a:p>
            <a:pPr marL="152400" indent="0">
              <a:spcBef>
                <a:spcPts val="0"/>
              </a:spcBef>
              <a:buSzPts val="2400"/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SzPts val="2400"/>
              <a:buNone/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0EA625-501B-E5F1-269C-C933FCA1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81" y="1623697"/>
            <a:ext cx="7495837" cy="4732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702DFB0-B15D-1AF1-1B1C-D859CAE5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687" y="1495458"/>
            <a:ext cx="7934625" cy="48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63103" y="263301"/>
            <a:ext cx="11844998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 Light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65729" y="1074057"/>
            <a:ext cx="11844997" cy="541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10654642" y="6517962"/>
            <a:ext cx="13534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A99920-4ABE-3E43-B779-69523B1B9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794" y="1365140"/>
            <a:ext cx="4590411" cy="47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TCA-Slide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690</Words>
  <Application>Microsoft Office PowerPoint</Application>
  <PresentationFormat>Widescreen</PresentationFormat>
  <Paragraphs>154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Wingdings</vt:lpstr>
      <vt:lpstr>Arial</vt:lpstr>
      <vt:lpstr>Times New Roman</vt:lpstr>
      <vt:lpstr>Helvetica Neue Light</vt:lpstr>
      <vt:lpstr>Helvetica Neue</vt:lpstr>
      <vt:lpstr>Harlow Solid Italic</vt:lpstr>
      <vt:lpstr>VTCA-SlideTheme</vt:lpstr>
      <vt:lpstr>Xây Dựng Trang Web Bán Hàng  Thời Trang</vt:lpstr>
      <vt:lpstr>Nội Dung Đồ Án</vt:lpstr>
      <vt:lpstr>1. Lý Do Chọn Đề Tài</vt:lpstr>
      <vt:lpstr> Lý Do Chọn Đề Tài</vt:lpstr>
      <vt:lpstr>Mục Đích Và Yêu Cầu Của Đồ Án</vt:lpstr>
      <vt:lpstr>2. Phân Tích Và Thiết Kế Hệ Thống</vt:lpstr>
      <vt:lpstr>SƠ Đồ UseCase</vt:lpstr>
      <vt:lpstr>SƠ Đồ UseCase</vt:lpstr>
      <vt:lpstr>SƠ Đồ UseCase</vt:lpstr>
      <vt:lpstr>Sơ Đồ Activity Diagram</vt:lpstr>
      <vt:lpstr>Sơ Đồ Activity Diagram</vt:lpstr>
      <vt:lpstr>Sơ Đồ Activity Diagram</vt:lpstr>
      <vt:lpstr>Sơ Đồ Activity Diagram</vt:lpstr>
      <vt:lpstr>Sơ Đồ Activity Diagram</vt:lpstr>
      <vt:lpstr>Class Diagam</vt:lpstr>
      <vt:lpstr>Sequense Diagram</vt:lpstr>
      <vt:lpstr>Database Design </vt:lpstr>
      <vt:lpstr>Database Design </vt:lpstr>
      <vt:lpstr>3. Quản lý dự án và công việc cá nhân</vt:lpstr>
      <vt:lpstr>3. Quản lý dự án và công việc cá nhân</vt:lpstr>
      <vt:lpstr>Figma Design</vt:lpstr>
      <vt:lpstr>Figma Design</vt:lpstr>
      <vt:lpstr>Figma Design</vt:lpstr>
      <vt:lpstr>Figma Design</vt:lpstr>
      <vt:lpstr>4. Công cụ thực hiện</vt:lpstr>
      <vt:lpstr>5. Kết quả chương trình</vt:lpstr>
      <vt:lpstr>6. Tổng kết</vt:lpstr>
      <vt:lpstr>6. Tổng kết</vt:lpstr>
      <vt:lpstr>Lời Cảm ơn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Tràn Web Bán Hàng  Thời Trang</dc:title>
  <dc:creator>sinhnx@vtc.edu.vn</dc:creator>
  <cp:lastModifiedBy>bao tran</cp:lastModifiedBy>
  <cp:revision>15</cp:revision>
  <dcterms:created xsi:type="dcterms:W3CDTF">2019-05-17T12:57:33Z</dcterms:created>
  <dcterms:modified xsi:type="dcterms:W3CDTF">2023-04-23T09:57:04Z</dcterms:modified>
</cp:coreProperties>
</file>