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3" r:id="rId3"/>
    <p:sldId id="260" r:id="rId4"/>
    <p:sldId id="305" r:id="rId5"/>
    <p:sldId id="285" r:id="rId6"/>
    <p:sldId id="264" r:id="rId7"/>
    <p:sldId id="286" r:id="rId8"/>
    <p:sldId id="287" r:id="rId9"/>
    <p:sldId id="288" r:id="rId10"/>
    <p:sldId id="289" r:id="rId11"/>
    <p:sldId id="290" r:id="rId12"/>
    <p:sldId id="291" r:id="rId13"/>
    <p:sldId id="307" r:id="rId14"/>
    <p:sldId id="308" r:id="rId15"/>
    <p:sldId id="309" r:id="rId16"/>
    <p:sldId id="310" r:id="rId17"/>
    <p:sldId id="304" r:id="rId18"/>
    <p:sldId id="30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34FDD-E873-4259-80B0-4C6BB589F029}" v="646" dt="2023-05-23T13:53:19.537"/>
  </p1510:revLst>
</p1510:revInfo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D08F852-F45F-4F1F-A488-3D8A4DD60B01}"/>
    <pc:docChg chg="modSld">
      <pc:chgData name="Guest User" userId="" providerId="Windows Live" clId="Web-{FD08F852-F45F-4F1F-A488-3D8A4DD60B01}" dt="2023-05-21T11:09:30.744" v="14" actId="20577"/>
      <pc:docMkLst>
        <pc:docMk/>
      </pc:docMkLst>
      <pc:sldChg chg="modSp">
        <pc:chgData name="Guest User" userId="" providerId="Windows Live" clId="Web-{FD08F852-F45F-4F1F-A488-3D8A4DD60B01}" dt="2023-05-21T11:09:30.744" v="14" actId="20577"/>
        <pc:sldMkLst>
          <pc:docMk/>
          <pc:sldMk cId="3054395735" sldId="294"/>
        </pc:sldMkLst>
        <pc:spChg chg="mod">
          <ac:chgData name="Guest User" userId="" providerId="Windows Live" clId="Web-{FD08F852-F45F-4F1F-A488-3D8A4DD60B01}" dt="2023-05-21T11:09:30.744" v="14" actId="20577"/>
          <ac:spMkLst>
            <pc:docMk/>
            <pc:sldMk cId="3054395735" sldId="294"/>
            <ac:spMk id="5" creationId="{6B16A966-27E4-AFDA-BA6F-70CEF1687643}"/>
          </ac:spMkLst>
        </pc:spChg>
      </pc:sldChg>
    </pc:docChg>
  </pc:docChgLst>
  <pc:docChgLst>
    <pc:chgData name="Trieu Trung Tran" userId="74db38796bdba859" providerId="LiveId" clId="{4BB34FDD-E873-4259-80B0-4C6BB589F029}"/>
    <pc:docChg chg="undo custSel addSld delSld modSld sldOrd">
      <pc:chgData name="Trieu Trung Tran" userId="74db38796bdba859" providerId="LiveId" clId="{4BB34FDD-E873-4259-80B0-4C6BB589F029}" dt="2023-05-23T14:07:22.529" v="1899" actId="12"/>
      <pc:docMkLst>
        <pc:docMk/>
      </pc:docMkLst>
      <pc:sldChg chg="addSp delSp modSp mod modNotesTx">
        <pc:chgData name="Trieu Trung Tran" userId="74db38796bdba859" providerId="LiveId" clId="{4BB34FDD-E873-4259-80B0-4C6BB589F029}" dt="2023-05-22T14:48:59.153" v="890" actId="3062"/>
        <pc:sldMkLst>
          <pc:docMk/>
          <pc:sldMk cId="0" sldId="256"/>
        </pc:sldMkLst>
        <pc:spChg chg="add del mod">
          <ac:chgData name="Trieu Trung Tran" userId="74db38796bdba859" providerId="LiveId" clId="{4BB34FDD-E873-4259-80B0-4C6BB589F029}" dt="2023-05-22T14:45:12.180" v="585"/>
          <ac:spMkLst>
            <pc:docMk/>
            <pc:sldMk cId="0" sldId="256"/>
            <ac:spMk id="2" creationId="{87EFD908-A70D-09CC-F9F1-77A414FDD514}"/>
          </ac:spMkLst>
        </pc:spChg>
        <pc:spChg chg="add mod">
          <ac:chgData name="Trieu Trung Tran" userId="74db38796bdba859" providerId="LiveId" clId="{4BB34FDD-E873-4259-80B0-4C6BB589F029}" dt="2023-05-22T14:47:57.157" v="794" actId="1076"/>
          <ac:spMkLst>
            <pc:docMk/>
            <pc:sldMk cId="0" sldId="256"/>
            <ac:spMk id="3" creationId="{80511689-7C18-64B6-3F55-A866FAD1E3DC}"/>
          </ac:spMkLst>
        </pc:spChg>
        <pc:spChg chg="add mod">
          <ac:chgData name="Trieu Trung Tran" userId="74db38796bdba859" providerId="LiveId" clId="{4BB34FDD-E873-4259-80B0-4C6BB589F029}" dt="2023-05-22T14:48:48.461" v="889" actId="3062"/>
          <ac:spMkLst>
            <pc:docMk/>
            <pc:sldMk cId="0" sldId="256"/>
            <ac:spMk id="4" creationId="{7EB9A2B1-CDCB-E9EC-FA87-3E80B392ED12}"/>
          </ac:spMkLst>
        </pc:spChg>
        <pc:spChg chg="mod">
          <ac:chgData name="Trieu Trung Tran" userId="74db38796bdba859" providerId="LiveId" clId="{4BB34FDD-E873-4259-80B0-4C6BB589F029}" dt="2023-05-22T14:48:59.153" v="890" actId="3062"/>
          <ac:spMkLst>
            <pc:docMk/>
            <pc:sldMk cId="0" sldId="256"/>
            <ac:spMk id="60" creationId="{00000000-0000-0000-0000-000000000000}"/>
          </ac:spMkLst>
        </pc:spChg>
        <pc:picChg chg="mod">
          <ac:chgData name="Trieu Trung Tran" userId="74db38796bdba859" providerId="LiveId" clId="{4BB34FDD-E873-4259-80B0-4C6BB589F029}" dt="2023-05-22T14:48:27.458" v="887" actId="1076"/>
          <ac:picMkLst>
            <pc:docMk/>
            <pc:sldMk cId="0" sldId="256"/>
            <ac:picMk id="61" creationId="{00000000-0000-0000-0000-000000000000}"/>
          </ac:picMkLst>
        </pc:picChg>
      </pc:sldChg>
      <pc:sldChg chg="modSp mod">
        <pc:chgData name="Trieu Trung Tran" userId="74db38796bdba859" providerId="LiveId" clId="{4BB34FDD-E873-4259-80B0-4C6BB589F029}" dt="2023-05-23T13:24:49.573" v="1479" actId="20577"/>
        <pc:sldMkLst>
          <pc:docMk/>
          <pc:sldMk cId="0" sldId="260"/>
        </pc:sldMkLst>
        <pc:spChg chg="mod">
          <ac:chgData name="Trieu Trung Tran" userId="74db38796bdba859" providerId="LiveId" clId="{4BB34FDD-E873-4259-80B0-4C6BB589F029}" dt="2023-05-23T13:24:49.573" v="1479" actId="20577"/>
          <ac:spMkLst>
            <pc:docMk/>
            <pc:sldMk cId="0" sldId="260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13:23:17.699" v="1455" actId="12"/>
          <ac:spMkLst>
            <pc:docMk/>
            <pc:sldMk cId="0" sldId="260"/>
            <ac:spMk id="95" creationId="{00000000-0000-0000-0000-000000000000}"/>
          </ac:spMkLst>
        </pc:spChg>
      </pc:sldChg>
      <pc:sldChg chg="addSp delSp modSp del mod ord">
        <pc:chgData name="Trieu Trung Tran" userId="74db38796bdba859" providerId="LiveId" clId="{4BB34FDD-E873-4259-80B0-4C6BB589F029}" dt="2023-05-23T13:19:30.933" v="1263" actId="2696"/>
        <pc:sldMkLst>
          <pc:docMk/>
          <pc:sldMk cId="178008556" sldId="263"/>
        </pc:sldMkLst>
        <pc:spChg chg="add mod">
          <ac:chgData name="Trieu Trung Tran" userId="74db38796bdba859" providerId="LiveId" clId="{4BB34FDD-E873-4259-80B0-4C6BB589F029}" dt="2023-05-23T13:18:35.113" v="1253" actId="21"/>
          <ac:spMkLst>
            <pc:docMk/>
            <pc:sldMk cId="178008556" sldId="263"/>
            <ac:spMk id="4" creationId="{4784B87D-0923-6BA3-6901-D61610F926A3}"/>
          </ac:spMkLst>
        </pc:spChg>
        <pc:spChg chg="del">
          <ac:chgData name="Trieu Trung Tran" userId="74db38796bdba859" providerId="LiveId" clId="{4BB34FDD-E873-4259-80B0-4C6BB589F029}" dt="2023-05-23T13:18:35.113" v="1253" actId="21"/>
          <ac:spMkLst>
            <pc:docMk/>
            <pc:sldMk cId="178008556" sldId="263"/>
            <ac:spMk id="134" creationId="{00000000-0000-0000-0000-000000000000}"/>
          </ac:spMkLst>
        </pc:spChg>
      </pc:sldChg>
      <pc:sldChg chg="modSp mod ord">
        <pc:chgData name="Trieu Trung Tran" userId="74db38796bdba859" providerId="LiveId" clId="{4BB34FDD-E873-4259-80B0-4C6BB589F029}" dt="2023-05-23T13:23:39.888" v="1460" actId="12"/>
        <pc:sldMkLst>
          <pc:docMk/>
          <pc:sldMk cId="0" sldId="264"/>
        </pc:sldMkLst>
        <pc:spChg chg="mod">
          <ac:chgData name="Trieu Trung Tran" userId="74db38796bdba859" providerId="LiveId" clId="{4BB34FDD-E873-4259-80B0-4C6BB589F029}" dt="2023-05-23T13:23:39.888" v="1460" actId="12"/>
          <ac:spMkLst>
            <pc:docMk/>
            <pc:sldMk cId="0" sldId="264"/>
            <ac:spMk id="141" creationId="{00000000-0000-0000-0000-000000000000}"/>
          </ac:spMkLst>
        </pc:spChg>
        <pc:graphicFrameChg chg="mod">
          <ac:chgData name="Trieu Trung Tran" userId="74db38796bdba859" providerId="LiveId" clId="{4BB34FDD-E873-4259-80B0-4C6BB589F029}" dt="2023-05-21T06:44:15.012" v="547" actId="1076"/>
          <ac:graphicFrameMkLst>
            <pc:docMk/>
            <pc:sldMk cId="0" sldId="264"/>
            <ac:graphicFrameMk id="3" creationId="{A12238E9-857D-4683-B02D-A4C059851443}"/>
          </ac:graphicFrameMkLst>
        </pc:graphicFrameChg>
        <pc:graphicFrameChg chg="mod">
          <ac:chgData name="Trieu Trung Tran" userId="74db38796bdba859" providerId="LiveId" clId="{4BB34FDD-E873-4259-80B0-4C6BB589F029}" dt="2023-05-21T06:44:12.470" v="546" actId="1076"/>
          <ac:graphicFrameMkLst>
            <pc:docMk/>
            <pc:sldMk cId="0" sldId="264"/>
            <ac:graphicFrameMk id="5" creationId="{444BC7FF-C316-1150-0CB4-48A1FFBBAECE}"/>
          </ac:graphicFrameMkLst>
        </pc:graphicFrameChg>
      </pc:sldChg>
      <pc:sldChg chg="del">
        <pc:chgData name="Trieu Trung Tran" userId="74db38796bdba859" providerId="LiveId" clId="{4BB34FDD-E873-4259-80B0-4C6BB589F029}" dt="2023-05-21T05:27:59.746" v="124" actId="47"/>
        <pc:sldMkLst>
          <pc:docMk/>
          <pc:sldMk cId="0" sldId="265"/>
        </pc:sldMkLst>
      </pc:sldChg>
      <pc:sldChg chg="del">
        <pc:chgData name="Trieu Trung Tran" userId="74db38796bdba859" providerId="LiveId" clId="{4BB34FDD-E873-4259-80B0-4C6BB589F029}" dt="2023-05-21T05:28:00.677" v="125" actId="47"/>
        <pc:sldMkLst>
          <pc:docMk/>
          <pc:sldMk cId="0" sldId="26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69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0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3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4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5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6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7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78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1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2"/>
        </pc:sldMkLst>
      </pc:sldChg>
      <pc:sldChg chg="del">
        <pc:chgData name="Trieu Trung Tran" userId="74db38796bdba859" providerId="LiveId" clId="{4BB34FDD-E873-4259-80B0-4C6BB589F029}" dt="2023-05-21T05:28:13.124" v="126" actId="47"/>
        <pc:sldMkLst>
          <pc:docMk/>
          <pc:sldMk cId="0" sldId="284"/>
        </pc:sldMkLst>
      </pc:sldChg>
      <pc:sldChg chg="modSp mod ord">
        <pc:chgData name="Trieu Trung Tran" userId="74db38796bdba859" providerId="LiveId" clId="{4BB34FDD-E873-4259-80B0-4C6BB589F029}" dt="2023-05-23T13:23:36.729" v="1459" actId="12"/>
        <pc:sldMkLst>
          <pc:docMk/>
          <pc:sldMk cId="1357467994" sldId="285"/>
        </pc:sldMkLst>
        <pc:spChg chg="mod">
          <ac:chgData name="Trieu Trung Tran" userId="74db38796bdba859" providerId="LiveId" clId="{4BB34FDD-E873-4259-80B0-4C6BB589F029}" dt="2023-05-23T13:23:36.729" v="1459" actId="12"/>
          <ac:spMkLst>
            <pc:docMk/>
            <pc:sldMk cId="1357467994" sldId="285"/>
            <ac:spMk id="134" creationId="{00000000-0000-0000-0000-000000000000}"/>
          </ac:spMkLst>
        </pc:spChg>
      </pc:sldChg>
      <pc:sldChg chg="del">
        <pc:chgData name="Trieu Trung Tran" userId="74db38796bdba859" providerId="LiveId" clId="{4BB34FDD-E873-4259-80B0-4C6BB589F029}" dt="2023-05-21T13:23:16.352" v="555" actId="2696"/>
        <pc:sldMkLst>
          <pc:docMk/>
          <pc:sldMk cId="621249222" sldId="286"/>
        </pc:sldMkLst>
      </pc:sldChg>
      <pc:sldChg chg="modSp add mod ord modAnim">
        <pc:chgData name="Trieu Trung Tran" userId="74db38796bdba859" providerId="LiveId" clId="{4BB34FDD-E873-4259-80B0-4C6BB589F029}" dt="2023-05-23T13:23:44.240" v="1463" actId="12"/>
        <pc:sldMkLst>
          <pc:docMk/>
          <pc:sldMk cId="3860362418" sldId="286"/>
        </pc:sldMkLst>
        <pc:spChg chg="mod">
          <ac:chgData name="Trieu Trung Tran" userId="74db38796bdba859" providerId="LiveId" clId="{4BB34FDD-E873-4259-80B0-4C6BB589F029}" dt="2023-05-23T13:23:44.240" v="1463" actId="12"/>
          <ac:spMkLst>
            <pc:docMk/>
            <pc:sldMk cId="3860362418" sldId="286"/>
            <ac:spMk id="141" creationId="{00000000-0000-0000-0000-000000000000}"/>
          </ac:spMkLst>
        </pc:spChg>
      </pc:sldChg>
      <pc:sldChg chg="modSp mod">
        <pc:chgData name="Trieu Trung Tran" userId="74db38796bdba859" providerId="LiveId" clId="{4BB34FDD-E873-4259-80B0-4C6BB589F029}" dt="2023-05-23T13:23:48.447" v="1464" actId="12"/>
        <pc:sldMkLst>
          <pc:docMk/>
          <pc:sldMk cId="944796812" sldId="287"/>
        </pc:sldMkLst>
        <pc:spChg chg="mod">
          <ac:chgData name="Trieu Trung Tran" userId="74db38796bdba859" providerId="LiveId" clId="{4BB34FDD-E873-4259-80B0-4C6BB589F029}" dt="2023-05-23T13:23:48.447" v="1464" actId="12"/>
          <ac:spMkLst>
            <pc:docMk/>
            <pc:sldMk cId="944796812" sldId="287"/>
            <ac:spMk id="141" creationId="{00000000-0000-0000-0000-000000000000}"/>
          </ac:spMkLst>
        </pc:spChg>
      </pc:sldChg>
      <pc:sldChg chg="addSp modSp mod modAnim">
        <pc:chgData name="Trieu Trung Tran" userId="74db38796bdba859" providerId="LiveId" clId="{4BB34FDD-E873-4259-80B0-4C6BB589F029}" dt="2023-05-23T13:23:51.613" v="1465" actId="12"/>
        <pc:sldMkLst>
          <pc:docMk/>
          <pc:sldMk cId="1908087117" sldId="288"/>
        </pc:sldMkLst>
        <pc:spChg chg="add mod">
          <ac:chgData name="Trieu Trung Tran" userId="74db38796bdba859" providerId="LiveId" clId="{4BB34FDD-E873-4259-80B0-4C6BB589F029}" dt="2023-05-21T05:19:03.244" v="18" actId="313"/>
          <ac:spMkLst>
            <pc:docMk/>
            <pc:sldMk cId="1908087117" sldId="288"/>
            <ac:spMk id="5" creationId="{B5641167-5FA4-1D5E-4DE9-4FAA0C68FE8A}"/>
          </ac:spMkLst>
        </pc:spChg>
        <pc:spChg chg="mod">
          <ac:chgData name="Trieu Trung Tran" userId="74db38796bdba859" providerId="LiveId" clId="{4BB34FDD-E873-4259-80B0-4C6BB589F029}" dt="2023-05-23T13:23:51.613" v="1465" actId="12"/>
          <ac:spMkLst>
            <pc:docMk/>
            <pc:sldMk cId="1908087117" sldId="288"/>
            <ac:spMk id="141" creationId="{00000000-0000-0000-0000-000000000000}"/>
          </ac:spMkLst>
        </pc:spChg>
        <pc:graphicFrameChg chg="mod modGraphic">
          <ac:chgData name="Trieu Trung Tran" userId="74db38796bdba859" providerId="LiveId" clId="{4BB34FDD-E873-4259-80B0-4C6BB589F029}" dt="2023-05-21T05:19:06.854" v="19" actId="14100"/>
          <ac:graphicFrameMkLst>
            <pc:docMk/>
            <pc:sldMk cId="1908087117" sldId="28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3T13:23:54.229" v="1466" actId="12"/>
        <pc:sldMkLst>
          <pc:docMk/>
          <pc:sldMk cId="850868554" sldId="289"/>
        </pc:sldMkLst>
        <pc:spChg chg="del">
          <ac:chgData name="Trieu Trung Tran" userId="74db38796bdba859" providerId="LiveId" clId="{4BB34FDD-E873-4259-80B0-4C6BB589F029}" dt="2023-05-21T05:19:49.313" v="41" actId="478"/>
          <ac:spMkLst>
            <pc:docMk/>
            <pc:sldMk cId="850868554" sldId="289"/>
            <ac:spMk id="5" creationId="{B5641167-5FA4-1D5E-4DE9-4FAA0C68FE8A}"/>
          </ac:spMkLst>
        </pc:spChg>
        <pc:spChg chg="add mod">
          <ac:chgData name="Trieu Trung Tran" userId="74db38796bdba859" providerId="LiveId" clId="{4BB34FDD-E873-4259-80B0-4C6BB589F029}" dt="2023-05-21T05:21:23.013" v="58" actId="403"/>
          <ac:spMkLst>
            <pc:docMk/>
            <pc:sldMk cId="850868554" sldId="289"/>
            <ac:spMk id="6" creationId="{6AC779DD-B558-709B-2BBF-334A875F3BD4}"/>
          </ac:spMkLst>
        </pc:spChg>
        <pc:spChg chg="add mod">
          <ac:chgData name="Trieu Trung Tran" userId="74db38796bdba859" providerId="LiveId" clId="{4BB34FDD-E873-4259-80B0-4C6BB589F029}" dt="2023-05-21T05:21:42.612" v="62" actId="14100"/>
          <ac:spMkLst>
            <pc:docMk/>
            <pc:sldMk cId="850868554" sldId="289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3T13:23:54.229" v="1466" actId="12"/>
          <ac:spMkLst>
            <pc:docMk/>
            <pc:sldMk cId="850868554" sldId="289"/>
            <ac:spMk id="141" creationId="{00000000-0000-0000-0000-000000000000}"/>
          </ac:spMkLst>
        </pc:spChg>
        <pc:graphicFrameChg chg="add mod modGraphic">
          <ac:chgData name="Trieu Trung Tran" userId="74db38796bdba859" providerId="LiveId" clId="{4BB34FDD-E873-4259-80B0-4C6BB589F029}" dt="2023-05-21T05:20:47.873" v="50" actId="14100"/>
          <ac:graphicFrameMkLst>
            <pc:docMk/>
            <pc:sldMk cId="850868554" sldId="289"/>
            <ac:graphicFrameMk id="2" creationId="{56EC97D6-C71E-F70D-60DB-5AB72728DA7D}"/>
          </ac:graphicFrameMkLst>
        </pc:graphicFrameChg>
        <pc:graphicFrameChg chg="del modGraphic">
          <ac:chgData name="Trieu Trung Tran" userId="74db38796bdba859" providerId="LiveId" clId="{4BB34FDD-E873-4259-80B0-4C6BB589F029}" dt="2023-05-21T05:19:48.237" v="40" actId="478"/>
          <ac:graphicFrameMkLst>
            <pc:docMk/>
            <pc:sldMk cId="850868554" sldId="289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3T13:52:24.959" v="1884"/>
        <pc:sldMkLst>
          <pc:docMk/>
          <pc:sldMk cId="2144029487" sldId="290"/>
        </pc:sldMkLst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6" creationId="{6AC779DD-B558-709B-2BBF-334A875F3BD4}"/>
          </ac:spMkLst>
        </pc:spChg>
        <pc:spChg chg="del">
          <ac:chgData name="Trieu Trung Tran" userId="74db38796bdba859" providerId="LiveId" clId="{4BB34FDD-E873-4259-80B0-4C6BB589F029}" dt="2023-05-21T05:23:16.388" v="75" actId="478"/>
          <ac:spMkLst>
            <pc:docMk/>
            <pc:sldMk cId="2144029487" sldId="290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3T13:23:57.290" v="1467" actId="12"/>
          <ac:spMkLst>
            <pc:docMk/>
            <pc:sldMk cId="2144029487" sldId="290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1T05:23:16.388" v="75" actId="478"/>
          <ac:graphicFrameMkLst>
            <pc:docMk/>
            <pc:sldMk cId="2144029487" sldId="290"/>
            <ac:graphicFrameMk id="2" creationId="{56EC97D6-C71E-F70D-60DB-5AB72728DA7D}"/>
          </ac:graphicFrameMkLst>
        </pc:graphicFrameChg>
        <pc:picChg chg="add del mod">
          <ac:chgData name="Trieu Trung Tran" userId="74db38796bdba859" providerId="LiveId" clId="{4BB34FDD-E873-4259-80B0-4C6BB589F029}" dt="2023-05-23T13:52:17.358" v="1880" actId="478"/>
          <ac:picMkLst>
            <pc:docMk/>
            <pc:sldMk cId="2144029487" sldId="290"/>
            <ac:picMk id="3" creationId="{649FE98D-5E9C-60BC-2FA7-EE13AFBB6DE9}"/>
          </ac:picMkLst>
        </pc:picChg>
        <pc:picChg chg="add mod">
          <ac:chgData name="Trieu Trung Tran" userId="74db38796bdba859" providerId="LiveId" clId="{4BB34FDD-E873-4259-80B0-4C6BB589F029}" dt="2023-05-23T13:52:22.654" v="1883" actId="1076"/>
          <ac:picMkLst>
            <pc:docMk/>
            <pc:sldMk cId="2144029487" sldId="290"/>
            <ac:picMk id="4" creationId="{1502A669-66AB-1980-FC13-B19A98EF2EDF}"/>
          </ac:picMkLst>
        </pc:picChg>
        <pc:picChg chg="add del mod">
          <ac:chgData name="Trieu Trung Tran" userId="74db38796bdba859" providerId="LiveId" clId="{4BB34FDD-E873-4259-80B0-4C6BB589F029}" dt="2023-05-21T13:26:03.551" v="565" actId="478"/>
          <ac:picMkLst>
            <pc:docMk/>
            <pc:sldMk cId="2144029487" sldId="290"/>
            <ac:picMk id="4" creationId="{189D6FFE-E758-4624-7846-82148C9D8E94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24:01.708" v="1468" actId="12"/>
        <pc:sldMkLst>
          <pc:docMk/>
          <pc:sldMk cId="655767949" sldId="291"/>
        </pc:sldMkLst>
        <pc:spChg chg="add del mod">
          <ac:chgData name="Trieu Trung Tran" userId="74db38796bdba859" providerId="LiveId" clId="{4BB34FDD-E873-4259-80B0-4C6BB589F029}" dt="2023-05-21T05:26:01.011" v="102" actId="478"/>
          <ac:spMkLst>
            <pc:docMk/>
            <pc:sldMk cId="655767949" sldId="291"/>
            <ac:spMk id="6" creationId="{2EDD41BA-7069-67A4-DD14-207B8E092709}"/>
          </ac:spMkLst>
        </pc:spChg>
        <pc:spChg chg="add mod">
          <ac:chgData name="Trieu Trung Tran" userId="74db38796bdba859" providerId="LiveId" clId="{4BB34FDD-E873-4259-80B0-4C6BB589F029}" dt="2023-05-21T06:43:01.467" v="545" actId="20577"/>
          <ac:spMkLst>
            <pc:docMk/>
            <pc:sldMk cId="655767949" sldId="291"/>
            <ac:spMk id="7" creationId="{F29BD915-DF4A-F198-3F8C-1F29A5C2D6A9}"/>
          </ac:spMkLst>
        </pc:spChg>
        <pc:spChg chg="add del mod ord">
          <ac:chgData name="Trieu Trung Tran" userId="74db38796bdba859" providerId="LiveId" clId="{4BB34FDD-E873-4259-80B0-4C6BB589F029}" dt="2023-05-21T05:53:47.688" v="140" actId="11529"/>
          <ac:spMkLst>
            <pc:docMk/>
            <pc:sldMk cId="655767949" sldId="291"/>
            <ac:spMk id="8" creationId="{5A1AC23F-191B-B67F-515E-A9B92227EB77}"/>
          </ac:spMkLst>
        </pc:spChg>
        <pc:spChg chg="add mod ord">
          <ac:chgData name="Trieu Trung Tran" userId="74db38796bdba859" providerId="LiveId" clId="{4BB34FDD-E873-4259-80B0-4C6BB589F029}" dt="2023-05-21T05:54:38.969" v="149" actId="17032"/>
          <ac:spMkLst>
            <pc:docMk/>
            <pc:sldMk cId="655767949" sldId="291"/>
            <ac:spMk id="9" creationId="{A2D84ED5-DAE0-6003-BED9-03701237537F}"/>
          </ac:spMkLst>
        </pc:spChg>
        <pc:spChg chg="add del mod">
          <ac:chgData name="Trieu Trung Tran" userId="74db38796bdba859" providerId="LiveId" clId="{4BB34FDD-E873-4259-80B0-4C6BB589F029}" dt="2023-05-21T06:35:49.987" v="507" actId="478"/>
          <ac:spMkLst>
            <pc:docMk/>
            <pc:sldMk cId="655767949" sldId="291"/>
            <ac:spMk id="10" creationId="{112F18A2-0139-A4D7-18C7-6EAE81DD0D59}"/>
          </ac:spMkLst>
        </pc:spChg>
        <pc:spChg chg="mod">
          <ac:chgData name="Trieu Trung Tran" userId="74db38796bdba859" providerId="LiveId" clId="{4BB34FDD-E873-4259-80B0-4C6BB589F029}" dt="2023-05-23T13:24:01.708" v="1468" actId="12"/>
          <ac:spMkLst>
            <pc:docMk/>
            <pc:sldMk cId="655767949" sldId="291"/>
            <ac:spMk id="141" creationId="{00000000-0000-0000-0000-000000000000}"/>
          </ac:spMkLst>
        </pc:spChg>
        <pc:grpChg chg="add del 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3" creationId="{C071BDE8-1999-873B-C789-25A5F8D2290F}"/>
          </ac:grpSpMkLst>
        </pc:grpChg>
        <pc:grpChg chg="mod">
          <ac:chgData name="Trieu Trung Tran" userId="74db38796bdba859" providerId="LiveId" clId="{4BB34FDD-E873-4259-80B0-4C6BB589F029}" dt="2023-05-21T06:36:05.582" v="514"/>
          <ac:grpSpMkLst>
            <pc:docMk/>
            <pc:sldMk cId="655767949" sldId="291"/>
            <ac:grpSpMk id="15" creationId="{2ED314DA-D394-19C1-811E-9BDDB99AC6C6}"/>
          </ac:grpSpMkLst>
        </pc:grpChg>
        <pc:picChg chg="add mod">
          <ac:chgData name="Trieu Trung Tran" userId="74db38796bdba859" providerId="LiveId" clId="{4BB34FDD-E873-4259-80B0-4C6BB589F029}" dt="2023-05-21T06:00:25.840" v="159" actId="1036"/>
          <ac:picMkLst>
            <pc:docMk/>
            <pc:sldMk cId="655767949" sldId="291"/>
            <ac:picMk id="3" creationId="{34D0A863-E549-2131-8ED6-D1C1D0F8461E}"/>
          </ac:picMkLst>
        </pc:picChg>
        <pc:picChg chg="del">
          <ac:chgData name="Trieu Trung Tran" userId="74db38796bdba859" providerId="LiveId" clId="{4BB34FDD-E873-4259-80B0-4C6BB589F029}" dt="2023-05-21T05:23:53.457" v="91" actId="478"/>
          <ac:picMkLst>
            <pc:docMk/>
            <pc:sldMk cId="655767949" sldId="291"/>
            <ac:picMk id="4" creationId="{189D6FFE-E758-4624-7846-82148C9D8E94}"/>
          </ac:picMkLst>
        </pc:pic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1" creationId="{85B81683-A1A1-6791-34A7-1BC42D36776D}"/>
          </ac:inkMkLst>
        </pc:inkChg>
        <pc:inkChg chg="add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2" creationId="{6EA84AEB-2BE7-105B-FE3A-7B4960E02B1E}"/>
          </ac:inkMkLst>
        </pc:inkChg>
        <pc:inkChg chg="add del mod">
          <ac:chgData name="Trieu Trung Tran" userId="74db38796bdba859" providerId="LiveId" clId="{4BB34FDD-E873-4259-80B0-4C6BB589F029}" dt="2023-05-21T06:36:05.582" v="514"/>
          <ac:inkMkLst>
            <pc:docMk/>
            <pc:sldMk cId="655767949" sldId="291"/>
            <ac:inkMk id="14" creationId="{BDC7A23F-E86B-479E-17A0-72726C10C869}"/>
          </ac:inkMkLst>
        </pc:inkChg>
      </pc:sldChg>
      <pc:sldChg chg="modSp add del mod">
        <pc:chgData name="Trieu Trung Tran" userId="74db38796bdba859" providerId="LiveId" clId="{4BB34FDD-E873-4259-80B0-4C6BB589F029}" dt="2023-05-22T14:52:24.906" v="1130" actId="47"/>
        <pc:sldMkLst>
          <pc:docMk/>
          <pc:sldMk cId="1393418922" sldId="292"/>
        </pc:sldMkLst>
        <pc:spChg chg="mod">
          <ac:chgData name="Trieu Trung Tran" userId="74db38796bdba859" providerId="LiveId" clId="{4BB34FDD-E873-4259-80B0-4C6BB589F029}" dt="2023-05-21T05:28:18.652" v="134" actId="20577"/>
          <ac:spMkLst>
            <pc:docMk/>
            <pc:sldMk cId="1393418922" sldId="292"/>
            <ac:spMk id="94" creationId="{00000000-0000-0000-0000-000000000000}"/>
          </ac:spMkLst>
        </pc:spChg>
      </pc:sldChg>
      <pc:sldChg chg="addSp delSp modSp add del mod ord">
        <pc:chgData name="Trieu Trung Tran" userId="74db38796bdba859" providerId="LiveId" clId="{4BB34FDD-E873-4259-80B0-4C6BB589F029}" dt="2023-05-23T13:20:43.287" v="1281" actId="2696"/>
        <pc:sldMkLst>
          <pc:docMk/>
          <pc:sldMk cId="2062588887" sldId="293"/>
        </pc:sldMkLst>
        <pc:spChg chg="add mod">
          <ac:chgData name="Trieu Trung Tran" userId="74db38796bdba859" providerId="LiveId" clId="{4BB34FDD-E873-4259-80B0-4C6BB589F029}" dt="2023-05-23T13:20:16.366" v="1276" actId="21"/>
          <ac:spMkLst>
            <pc:docMk/>
            <pc:sldMk cId="2062588887" sldId="293"/>
            <ac:spMk id="4" creationId="{15E796E6-6161-6743-35BE-A0B41F7E3803}"/>
          </ac:spMkLst>
        </pc:spChg>
        <pc:spChg chg="del">
          <ac:chgData name="Trieu Trung Tran" userId="74db38796bdba859" providerId="LiveId" clId="{4BB34FDD-E873-4259-80B0-4C6BB589F029}" dt="2023-05-23T13:20:16.366" v="1276" actId="21"/>
          <ac:spMkLst>
            <pc:docMk/>
            <pc:sldMk cId="2062588887" sldId="293"/>
            <ac:spMk id="134" creationId="{00000000-0000-0000-0000-000000000000}"/>
          </ac:spMkLst>
        </pc:spChg>
      </pc:sldChg>
      <pc:sldChg chg="addSp delSp modSp add del mod">
        <pc:chgData name="Trieu Trung Tran" userId="74db38796bdba859" providerId="LiveId" clId="{4BB34FDD-E873-4259-80B0-4C6BB589F029}" dt="2023-05-21T13:14:48.833" v="551" actId="2696"/>
        <pc:sldMkLst>
          <pc:docMk/>
          <pc:sldMk cId="3705469810" sldId="293"/>
        </pc:sldMkLst>
        <pc:picChg chg="del">
          <ac:chgData name="Trieu Trung Tran" userId="74db38796bdba859" providerId="LiveId" clId="{4BB34FDD-E873-4259-80B0-4C6BB589F029}" dt="2023-05-21T06:14:25.660" v="161" actId="478"/>
          <ac:picMkLst>
            <pc:docMk/>
            <pc:sldMk cId="3705469810" sldId="293"/>
            <ac:picMk id="2" creationId="{3DB244A8-3E8E-D7D9-2A3E-E51CC7139313}"/>
          </ac:picMkLst>
        </pc:picChg>
        <pc:picChg chg="add mod">
          <ac:chgData name="Trieu Trung Tran" userId="74db38796bdba859" providerId="LiveId" clId="{4BB34FDD-E873-4259-80B0-4C6BB589F029}" dt="2023-05-21T06:14:34.583" v="164" actId="1076"/>
          <ac:picMkLst>
            <pc:docMk/>
            <pc:sldMk cId="3705469810" sldId="293"/>
            <ac:picMk id="3" creationId="{5A4E7CBA-0CFD-C8C7-773F-3947DF004A93}"/>
          </ac:picMkLst>
        </pc:picChg>
      </pc:sldChg>
      <pc:sldChg chg="modSp add mod ord modAnim">
        <pc:chgData name="Trieu Trung Tran" userId="74db38796bdba859" providerId="LiveId" clId="{4BB34FDD-E873-4259-80B0-4C6BB589F029}" dt="2023-05-23T04:27:40.610" v="1241"/>
        <pc:sldMkLst>
          <pc:docMk/>
          <pc:sldMk cId="3054395735" sldId="294"/>
        </pc:sldMkLst>
        <pc:spChg chg="mod">
          <ac:chgData name="Trieu Trung Tran" userId="74db38796bdba859" providerId="LiveId" clId="{4BB34FDD-E873-4259-80B0-4C6BB589F029}" dt="2023-05-21T06:18:07.848" v="306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 mod ord delAnim">
        <pc:chgData name="Trieu Trung Tran" userId="74db38796bdba859" providerId="LiveId" clId="{4BB34FDD-E873-4259-80B0-4C6BB589F029}" dt="2023-05-23T14:07:03.006" v="1891" actId="12"/>
        <pc:sldMkLst>
          <pc:docMk/>
          <pc:sldMk cId="2079284693" sldId="295"/>
        </pc:sldMkLst>
        <pc:spChg chg="mod">
          <ac:chgData name="Trieu Trung Tran" userId="74db38796bdba859" providerId="LiveId" clId="{4BB34FDD-E873-4259-80B0-4C6BB589F029}" dt="2023-05-23T14:07:03.006" v="1891" actId="12"/>
          <ac:spMkLst>
            <pc:docMk/>
            <pc:sldMk cId="2079284693" sldId="295"/>
            <ac:spMk id="141" creationId="{00000000-0000-0000-0000-000000000000}"/>
          </ac:spMkLst>
        </pc:spChg>
        <pc:graphicFrameChg chg="mod">
          <ac:chgData name="Trieu Trung Tran" userId="74db38796bdba859" providerId="LiveId" clId="{4BB34FDD-E873-4259-80B0-4C6BB589F029}" dt="2023-05-21T06:44:23.263" v="548" actId="1076"/>
          <ac:graphicFrameMkLst>
            <pc:docMk/>
            <pc:sldMk cId="2079284693" sldId="295"/>
            <ac:graphicFrameMk id="3" creationId="{A12238E9-857D-4683-B02D-A4C059851443}"/>
          </ac:graphicFrameMkLst>
        </pc:graphicFrameChg>
        <pc:graphicFrameChg chg="del">
          <ac:chgData name="Trieu Trung Tran" userId="74db38796bdba859" providerId="LiveId" clId="{4BB34FDD-E873-4259-80B0-4C6BB589F029}" dt="2023-05-21T06:20:09.861" v="307" actId="478"/>
          <ac:graphicFrameMkLst>
            <pc:docMk/>
            <pc:sldMk cId="2079284693" sldId="295"/>
            <ac:graphicFrameMk id="5" creationId="{444BC7FF-C316-1150-0CB4-48A1FFBBAECE}"/>
          </ac:graphicFrameMkLst>
        </pc:graphicFrameChg>
        <pc:picChg chg="del">
          <ac:chgData name="Trieu Trung Tran" userId="74db38796bdba859" providerId="LiveId" clId="{4BB34FDD-E873-4259-80B0-4C6BB589F029}" dt="2023-05-21T06:14:57.790" v="165" actId="478"/>
          <ac:picMkLst>
            <pc:docMk/>
            <pc:sldMk cId="2079284693" sldId="295"/>
            <ac:picMk id="2" creationId="{E548FEEC-D9E9-E6D9-5686-3281EB340B61}"/>
          </ac:picMkLst>
        </pc:picChg>
        <pc:picChg chg="add mod">
          <ac:chgData name="Trieu Trung Tran" userId="74db38796bdba859" providerId="LiveId" clId="{4BB34FDD-E873-4259-80B0-4C6BB589F029}" dt="2023-05-21T06:14:59.784" v="167" actId="1076"/>
          <ac:picMkLst>
            <pc:docMk/>
            <pc:sldMk cId="2079284693" sldId="295"/>
            <ac:picMk id="4" creationId="{6A06FD04-F529-48F3-7F6F-DF36B8E33E16}"/>
          </ac:picMkLst>
        </pc:picChg>
      </pc:sldChg>
      <pc:sldChg chg="modSp add mod ord">
        <pc:chgData name="Trieu Trung Tran" userId="74db38796bdba859" providerId="LiveId" clId="{4BB34FDD-E873-4259-80B0-4C6BB589F029}" dt="2023-05-23T14:07:06.924" v="1892" actId="12"/>
        <pc:sldMkLst>
          <pc:docMk/>
          <pc:sldMk cId="2077362172" sldId="296"/>
        </pc:sldMkLst>
        <pc:spChg chg="mod">
          <ac:chgData name="Trieu Trung Tran" userId="74db38796bdba859" providerId="LiveId" clId="{4BB34FDD-E873-4259-80B0-4C6BB589F029}" dt="2023-05-21T13:07:44.397" v="550" actId="20577"/>
          <ac:spMkLst>
            <pc:docMk/>
            <pc:sldMk cId="2077362172" sldId="296"/>
            <ac:spMk id="8" creationId="{BFDCF40D-9C9C-4D35-2E0A-D386E8559A24}"/>
          </ac:spMkLst>
        </pc:spChg>
        <pc:spChg chg="mod">
          <ac:chgData name="Trieu Trung Tran" userId="74db38796bdba859" providerId="LiveId" clId="{4BB34FDD-E873-4259-80B0-4C6BB589F029}" dt="2023-05-23T14:07:06.924" v="1892" actId="12"/>
          <ac:spMkLst>
            <pc:docMk/>
            <pc:sldMk cId="2077362172" sldId="296"/>
            <ac:spMk id="141" creationId="{00000000-0000-0000-0000-000000000000}"/>
          </ac:spMkLst>
        </pc:spChg>
      </pc:sldChg>
      <pc:sldChg chg="addSp delSp modSp add mod modAnim">
        <pc:chgData name="Trieu Trung Tran" userId="74db38796bdba859" providerId="LiveId" clId="{4BB34FDD-E873-4259-80B0-4C6BB589F029}" dt="2023-05-23T14:07:09.773" v="1893" actId="12"/>
        <pc:sldMkLst>
          <pc:docMk/>
          <pc:sldMk cId="1011530520" sldId="297"/>
        </pc:sldMkLst>
        <pc:spChg chg="mod">
          <ac:chgData name="Trieu Trung Tran" userId="74db38796bdba859" providerId="LiveId" clId="{4BB34FDD-E873-4259-80B0-4C6BB589F029}" dt="2023-05-23T14:07:09.773" v="1893" actId="12"/>
          <ac:spMkLst>
            <pc:docMk/>
            <pc:sldMk cId="1011530520" sldId="297"/>
            <ac:spMk id="141" creationId="{00000000-0000-0000-0000-000000000000}"/>
          </ac:spMkLst>
        </pc:spChg>
        <pc:picChg chg="del">
          <ac:chgData name="Trieu Trung Tran" userId="74db38796bdba859" providerId="LiveId" clId="{4BB34FDD-E873-4259-80B0-4C6BB589F029}" dt="2023-05-21T06:20:37.885" v="309" actId="478"/>
          <ac:picMkLst>
            <pc:docMk/>
            <pc:sldMk cId="1011530520" sldId="297"/>
            <ac:picMk id="2" creationId="{DE0C8693-4346-0E34-2BB2-8A25E5C77103}"/>
          </ac:picMkLst>
        </pc:picChg>
        <pc:picChg chg="add mod">
          <ac:chgData name="Trieu Trung Tran" userId="74db38796bdba859" providerId="LiveId" clId="{4BB34FDD-E873-4259-80B0-4C6BB589F029}" dt="2023-05-21T06:20:43.713" v="313" actId="1076"/>
          <ac:picMkLst>
            <pc:docMk/>
            <pc:sldMk cId="1011530520" sldId="297"/>
            <ac:picMk id="3" creationId="{D197F057-17BA-8110-BC22-499FF3D4864A}"/>
          </ac:picMkLst>
        </pc:picChg>
      </pc:sldChg>
      <pc:sldChg chg="addSp delSp modSp add mod delAnim">
        <pc:chgData name="Trieu Trung Tran" userId="74db38796bdba859" providerId="LiveId" clId="{4BB34FDD-E873-4259-80B0-4C6BB589F029}" dt="2023-05-23T14:07:12.472" v="1894" actId="12"/>
        <pc:sldMkLst>
          <pc:docMk/>
          <pc:sldMk cId="2292450116" sldId="298"/>
        </pc:sldMkLst>
        <pc:spChg chg="mod">
          <ac:chgData name="Trieu Trung Tran" userId="74db38796bdba859" providerId="LiveId" clId="{4BB34FDD-E873-4259-80B0-4C6BB589F029}" dt="2023-05-21T06:26:31.559" v="372" actId="207"/>
          <ac:spMkLst>
            <pc:docMk/>
            <pc:sldMk cId="2292450116" sldId="298"/>
            <ac:spMk id="5" creationId="{B5641167-5FA4-1D5E-4DE9-4FAA0C68FE8A}"/>
          </ac:spMkLst>
        </pc:spChg>
        <pc:spChg chg="mod">
          <ac:chgData name="Trieu Trung Tran" userId="74db38796bdba859" providerId="LiveId" clId="{4BB34FDD-E873-4259-80B0-4C6BB589F029}" dt="2023-05-23T14:07:12.472" v="1894" actId="12"/>
          <ac:spMkLst>
            <pc:docMk/>
            <pc:sldMk cId="2292450116" sldId="298"/>
            <ac:spMk id="141" creationId="{00000000-0000-0000-0000-000000000000}"/>
          </ac:spMkLst>
        </pc:spChg>
        <pc:graphicFrameChg chg="add mod modGraphic">
          <ac:chgData name="Trieu Trung Tran" userId="74db38796bdba859" providerId="LiveId" clId="{4BB34FDD-E873-4259-80B0-4C6BB589F029}" dt="2023-05-21T06:25:58.082" v="362" actId="207"/>
          <ac:graphicFrameMkLst>
            <pc:docMk/>
            <pc:sldMk cId="2292450116" sldId="298"/>
            <ac:graphicFrameMk id="2" creationId="{389444F6-88F7-9459-A850-6BCD4F81AE10}"/>
          </ac:graphicFrameMkLst>
        </pc:graphicFrameChg>
        <pc:graphicFrameChg chg="del">
          <ac:chgData name="Trieu Trung Tran" userId="74db38796bdba859" providerId="LiveId" clId="{4BB34FDD-E873-4259-80B0-4C6BB589F029}" dt="2023-05-21T06:25:13.537" v="354" actId="478"/>
          <ac:graphicFrameMkLst>
            <pc:docMk/>
            <pc:sldMk cId="2292450116" sldId="298"/>
            <ac:graphicFrameMk id="3" creationId="{7DFF2789-E33A-FC39-7ADE-BF51DF6CBFEE}"/>
          </ac:graphicFrameMkLst>
        </pc:graphicFrameChg>
      </pc:sldChg>
      <pc:sldChg chg="addSp delSp modSp add mod delAnim modAnim">
        <pc:chgData name="Trieu Trung Tran" userId="74db38796bdba859" providerId="LiveId" clId="{4BB34FDD-E873-4259-80B0-4C6BB589F029}" dt="2023-05-23T14:07:15.173" v="1895" actId="12"/>
        <pc:sldMkLst>
          <pc:docMk/>
          <pc:sldMk cId="3017354584" sldId="299"/>
        </pc:sldMkLst>
        <pc:spChg chg="mod">
          <ac:chgData name="Trieu Trung Tran" userId="74db38796bdba859" providerId="LiveId" clId="{4BB34FDD-E873-4259-80B0-4C6BB589F029}" dt="2023-05-21T06:27:29.688" v="386" actId="404"/>
          <ac:spMkLst>
            <pc:docMk/>
            <pc:sldMk cId="3017354584" sldId="299"/>
            <ac:spMk id="6" creationId="{6AC779DD-B558-709B-2BBF-334A875F3BD4}"/>
          </ac:spMkLst>
        </pc:spChg>
        <pc:spChg chg="mod">
          <ac:chgData name="Trieu Trung Tran" userId="74db38796bdba859" providerId="LiveId" clId="{4BB34FDD-E873-4259-80B0-4C6BB589F029}" dt="2023-05-21T06:27:47.535" v="388" actId="108"/>
          <ac:spMkLst>
            <pc:docMk/>
            <pc:sldMk cId="3017354584" sldId="299"/>
            <ac:spMk id="8" creationId="{85A10BB3-BE07-748B-FEBB-968EEF555912}"/>
          </ac:spMkLst>
        </pc:spChg>
        <pc:spChg chg="mod">
          <ac:chgData name="Trieu Trung Tran" userId="74db38796bdba859" providerId="LiveId" clId="{4BB34FDD-E873-4259-80B0-4C6BB589F029}" dt="2023-05-23T14:07:15.173" v="1895" actId="12"/>
          <ac:spMkLst>
            <pc:docMk/>
            <pc:sldMk cId="3017354584" sldId="299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1T06:26:45.125" v="373" actId="478"/>
          <ac:graphicFrameMkLst>
            <pc:docMk/>
            <pc:sldMk cId="3017354584" sldId="299"/>
            <ac:graphicFrameMk id="2" creationId="{56EC97D6-C71E-F70D-60DB-5AB72728DA7D}"/>
          </ac:graphicFrameMkLst>
        </pc:graphicFrameChg>
        <pc:graphicFrameChg chg="add mod modGraphic">
          <ac:chgData name="Trieu Trung Tran" userId="74db38796bdba859" providerId="LiveId" clId="{4BB34FDD-E873-4259-80B0-4C6BB589F029}" dt="2023-05-21T06:26:56.710" v="377" actId="12385"/>
          <ac:graphicFrameMkLst>
            <pc:docMk/>
            <pc:sldMk cId="3017354584" sldId="299"/>
            <ac:graphicFrameMk id="3" creationId="{F896DCCD-0054-9FD4-CEB2-2DACFABE0037}"/>
          </ac:graphicFrameMkLst>
        </pc:graphicFrameChg>
      </pc:sldChg>
      <pc:sldChg chg="modSp add mod modAnim">
        <pc:chgData name="Trieu Trung Tran" userId="74db38796bdba859" providerId="LiveId" clId="{4BB34FDD-E873-4259-80B0-4C6BB589F029}" dt="2023-05-23T14:07:17.751" v="1896" actId="12"/>
        <pc:sldMkLst>
          <pc:docMk/>
          <pc:sldMk cId="4238390991" sldId="300"/>
        </pc:sldMkLst>
        <pc:spChg chg="mod">
          <ac:chgData name="Trieu Trung Tran" userId="74db38796bdba859" providerId="LiveId" clId="{4BB34FDD-E873-4259-80B0-4C6BB589F029}" dt="2023-05-23T14:07:17.751" v="1896" actId="12"/>
          <ac:spMkLst>
            <pc:docMk/>
            <pc:sldMk cId="4238390991" sldId="300"/>
            <ac:spMk id="141" creationId="{00000000-0000-0000-0000-000000000000}"/>
          </ac:spMkLst>
        </pc:spChg>
      </pc:sldChg>
      <pc:sldChg chg="addSp delSp modSp add mod delAnim">
        <pc:chgData name="Trieu Trung Tran" userId="74db38796bdba859" providerId="LiveId" clId="{4BB34FDD-E873-4259-80B0-4C6BB589F029}" dt="2023-05-23T14:07:22.529" v="1899" actId="12"/>
        <pc:sldMkLst>
          <pc:docMk/>
          <pc:sldMk cId="3350244545" sldId="301"/>
        </pc:sldMkLst>
        <pc:spChg chg="mod">
          <ac:chgData name="Trieu Trung Tran" userId="74db38796bdba859" providerId="LiveId" clId="{4BB34FDD-E873-4259-80B0-4C6BB589F029}" dt="2023-05-21T06:42:49.642" v="526" actId="20577"/>
          <ac:spMkLst>
            <pc:docMk/>
            <pc:sldMk cId="3350244545" sldId="301"/>
            <ac:spMk id="7" creationId="{F29BD915-DF4A-F198-3F8C-1F29A5C2D6A9}"/>
          </ac:spMkLst>
        </pc:spChg>
        <pc:spChg chg="mod">
          <ac:chgData name="Trieu Trung Tran" userId="74db38796bdba859" providerId="LiveId" clId="{4BB34FDD-E873-4259-80B0-4C6BB589F029}" dt="2023-05-23T14:07:22.529" v="1899" actId="12"/>
          <ac:spMkLst>
            <pc:docMk/>
            <pc:sldMk cId="3350244545" sldId="301"/>
            <ac:spMk id="141" creationId="{00000000-0000-0000-0000-000000000000}"/>
          </ac:spMkLst>
        </pc:spChg>
        <pc:picChg chg="add mod">
          <ac:chgData name="Trieu Trung Tran" userId="74db38796bdba859" providerId="LiveId" clId="{4BB34FDD-E873-4259-80B0-4C6BB589F029}" dt="2023-05-21T06:21:03.479" v="318" actId="1076"/>
          <ac:picMkLst>
            <pc:docMk/>
            <pc:sldMk cId="3350244545" sldId="301"/>
            <ac:picMk id="2" creationId="{05271A2A-A1BC-339A-3021-C50626EE3820}"/>
          </ac:picMkLst>
        </pc:picChg>
        <pc:picChg chg="del">
          <ac:chgData name="Trieu Trung Tran" userId="74db38796bdba859" providerId="LiveId" clId="{4BB34FDD-E873-4259-80B0-4C6BB589F029}" dt="2023-05-21T06:20:57.501" v="314" actId="478"/>
          <ac:picMkLst>
            <pc:docMk/>
            <pc:sldMk cId="3350244545" sldId="301"/>
            <ac:picMk id="3" creationId="{34D0A863-E549-2131-8ED6-D1C1D0F8461E}"/>
          </ac:picMkLst>
        </pc:picChg>
      </pc:sldChg>
      <pc:sldChg chg="delSp modSp add mod delAnim modAnim">
        <pc:chgData name="Trieu Trung Tran" userId="74db38796bdba859" providerId="LiveId" clId="{4BB34FDD-E873-4259-80B0-4C6BB589F029}" dt="2023-05-22T14:54:10.804" v="1140" actId="3062"/>
        <pc:sldMkLst>
          <pc:docMk/>
          <pc:sldMk cId="2347573378" sldId="302"/>
        </pc:sldMkLst>
        <pc:spChg chg="del">
          <ac:chgData name="Trieu Trung Tran" userId="74db38796bdba859" providerId="LiveId" clId="{4BB34FDD-E873-4259-80B0-4C6BB589F029}" dt="2023-05-21T06:29:50.184" v="397" actId="478"/>
          <ac:spMkLst>
            <pc:docMk/>
            <pc:sldMk cId="2347573378" sldId="302"/>
            <ac:spMk id="7" creationId="{F29BD915-DF4A-F198-3F8C-1F29A5C2D6A9}"/>
          </ac:spMkLst>
        </pc:spChg>
        <pc:spChg chg="mod">
          <ac:chgData name="Trieu Trung Tran" userId="74db38796bdba859" providerId="LiveId" clId="{4BB34FDD-E873-4259-80B0-4C6BB589F029}" dt="2023-05-22T14:54:10.804" v="1140" actId="3062"/>
          <ac:spMkLst>
            <pc:docMk/>
            <pc:sldMk cId="2347573378" sldId="302"/>
            <ac:spMk id="141" creationId="{00000000-0000-0000-0000-000000000000}"/>
          </ac:spMkLst>
        </pc:spChg>
        <pc:picChg chg="del">
          <ac:chgData name="Trieu Trung Tran" userId="74db38796bdba859" providerId="LiveId" clId="{4BB34FDD-E873-4259-80B0-4C6BB589F029}" dt="2023-05-21T06:29:50.858" v="398" actId="478"/>
          <ac:picMkLst>
            <pc:docMk/>
            <pc:sldMk cId="2347573378" sldId="302"/>
            <ac:picMk id="2" creationId="{05271A2A-A1BC-339A-3021-C50626EE3820}"/>
          </ac:picMkLst>
        </pc:picChg>
      </pc:sldChg>
      <pc:sldChg chg="modSp new mod">
        <pc:chgData name="Trieu Trung Tran" userId="74db38796bdba859" providerId="LiveId" clId="{4BB34FDD-E873-4259-80B0-4C6BB589F029}" dt="2023-05-23T13:22:21.750" v="1420" actId="20577"/>
        <pc:sldMkLst>
          <pc:docMk/>
          <pc:sldMk cId="4285090930" sldId="303"/>
        </pc:sldMkLst>
        <pc:spChg chg="mod">
          <ac:chgData name="Trieu Trung Tran" userId="74db38796bdba859" providerId="LiveId" clId="{4BB34FDD-E873-4259-80B0-4C6BB589F029}" dt="2023-05-22T14:49:26.730" v="907" actId="1076"/>
          <ac:spMkLst>
            <pc:docMk/>
            <pc:sldMk cId="4285090930" sldId="303"/>
            <ac:spMk id="2" creationId="{E05075EA-290E-68A5-10D8-506E3DA78541}"/>
          </ac:spMkLst>
        </pc:spChg>
        <pc:spChg chg="mod">
          <ac:chgData name="Trieu Trung Tran" userId="74db38796bdba859" providerId="LiveId" clId="{4BB34FDD-E873-4259-80B0-4C6BB589F029}" dt="2023-05-23T13:22:21.750" v="1420" actId="20577"/>
          <ac:spMkLst>
            <pc:docMk/>
            <pc:sldMk cId="4285090930" sldId="303"/>
            <ac:spMk id="3" creationId="{39F32756-F4CE-BB01-FE70-705E7E09A0E1}"/>
          </ac:spMkLst>
        </pc:spChg>
      </pc:sldChg>
      <pc:sldChg chg="modSp add mod">
        <pc:chgData name="Trieu Trung Tran" userId="74db38796bdba859" providerId="LiveId" clId="{4BB34FDD-E873-4259-80B0-4C6BB589F029}" dt="2023-05-23T14:06:58.084" v="1890" actId="12"/>
        <pc:sldMkLst>
          <pc:docMk/>
          <pc:sldMk cId="796780577" sldId="304"/>
        </pc:sldMkLst>
        <pc:spChg chg="mod">
          <ac:chgData name="Trieu Trung Tran" userId="74db38796bdba859" providerId="LiveId" clId="{4BB34FDD-E873-4259-80B0-4C6BB589F029}" dt="2023-05-22T14:53:30.450" v="1139" actId="20577"/>
          <ac:spMkLst>
            <pc:docMk/>
            <pc:sldMk cId="796780577" sldId="304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14:06:58.084" v="1890" actId="12"/>
          <ac:spMkLst>
            <pc:docMk/>
            <pc:sldMk cId="796780577" sldId="304"/>
            <ac:spMk id="95" creationId="{00000000-0000-0000-0000-000000000000}"/>
          </ac:spMkLst>
        </pc:spChg>
      </pc:sldChg>
      <pc:sldChg chg="addSp delSp modSp add mod ord delAnim modAnim">
        <pc:chgData name="Trieu Trung Tran" userId="74db38796bdba859" providerId="LiveId" clId="{4BB34FDD-E873-4259-80B0-4C6BB589F029}" dt="2023-05-23T13:23:29.479" v="1458" actId="12"/>
        <pc:sldMkLst>
          <pc:docMk/>
          <pc:sldMk cId="1136130747" sldId="305"/>
        </pc:sldMkLst>
        <pc:spChg chg="add del">
          <ac:chgData name="Trieu Trung Tran" userId="74db38796bdba859" providerId="LiveId" clId="{4BB34FDD-E873-4259-80B0-4C6BB589F029}" dt="2023-05-23T13:18:29.383" v="1252" actId="22"/>
          <ac:spMkLst>
            <pc:docMk/>
            <pc:sldMk cId="1136130747" sldId="305"/>
            <ac:spMk id="4" creationId="{80E374EC-A81A-0D56-53E2-529E30CB7640}"/>
          </ac:spMkLst>
        </pc:spChg>
        <pc:spChg chg="add mod">
          <ac:chgData name="Trieu Trung Tran" userId="74db38796bdba859" providerId="LiveId" clId="{4BB34FDD-E873-4259-80B0-4C6BB589F029}" dt="2023-05-23T13:23:29.479" v="1458" actId="12"/>
          <ac:spMkLst>
            <pc:docMk/>
            <pc:sldMk cId="1136130747" sldId="305"/>
            <ac:spMk id="5" creationId="{38C40747-757B-EB42-00AA-A8908D40D9D7}"/>
          </ac:spMkLst>
        </pc:spChg>
        <pc:spChg chg="mod">
          <ac:chgData name="Trieu Trung Tran" userId="74db38796bdba859" providerId="LiveId" clId="{4BB34FDD-E873-4259-80B0-4C6BB589F029}" dt="2023-05-23T13:18:05.978" v="1244" actId="14100"/>
          <ac:spMkLst>
            <pc:docMk/>
            <pc:sldMk cId="1136130747" sldId="305"/>
            <ac:spMk id="7" creationId="{0F824F7C-546C-ED01-AC4D-1CCD683DA28E}"/>
          </ac:spMkLst>
        </pc:spChg>
        <pc:spChg chg="del">
          <ac:chgData name="Trieu Trung Tran" userId="74db38796bdba859" providerId="LiveId" clId="{4BB34FDD-E873-4259-80B0-4C6BB589F029}" dt="2023-05-23T04:25:41.626" v="1158" actId="478"/>
          <ac:spMkLst>
            <pc:docMk/>
            <pc:sldMk cId="1136130747" sldId="305"/>
            <ac:spMk id="8" creationId="{BFDCF40D-9C9C-4D35-2E0A-D386E8559A24}"/>
          </ac:spMkLst>
        </pc:spChg>
        <pc:spChg chg="mod">
          <ac:chgData name="Trieu Trung Tran" userId="74db38796bdba859" providerId="LiveId" clId="{4BB34FDD-E873-4259-80B0-4C6BB589F029}" dt="2023-05-23T13:23:23.875" v="1456" actId="12"/>
          <ac:spMkLst>
            <pc:docMk/>
            <pc:sldMk cId="1136130747" sldId="305"/>
            <ac:spMk id="141" creationId="{00000000-0000-0000-0000-000000000000}"/>
          </ac:spMkLst>
        </pc:spChg>
        <pc:graphicFrameChg chg="del">
          <ac:chgData name="Trieu Trung Tran" userId="74db38796bdba859" providerId="LiveId" clId="{4BB34FDD-E873-4259-80B0-4C6BB589F029}" dt="2023-05-23T04:25:40.299" v="1157" actId="478"/>
          <ac:graphicFrameMkLst>
            <pc:docMk/>
            <pc:sldMk cId="1136130747" sldId="305"/>
            <ac:graphicFrameMk id="4" creationId="{921F2684-12DA-32CE-4A3E-CB42D8F22862}"/>
          </ac:graphicFrameMkLst>
        </pc:graphicFrameChg>
        <pc:picChg chg="add mod">
          <ac:chgData name="Trieu Trung Tran" userId="74db38796bdba859" providerId="LiveId" clId="{4BB34FDD-E873-4259-80B0-4C6BB589F029}" dt="2023-05-23T13:18:41.074" v="1256" actId="1076"/>
          <ac:picMkLst>
            <pc:docMk/>
            <pc:sldMk cId="1136130747" sldId="305"/>
            <ac:picMk id="2" creationId="{F3AC1CF8-AF64-FF44-63B2-F625B4D31E71}"/>
          </ac:picMkLst>
        </pc:picChg>
        <pc:cxnChg chg="del">
          <ac:chgData name="Trieu Trung Tran" userId="74db38796bdba859" providerId="LiveId" clId="{4BB34FDD-E873-4259-80B0-4C6BB589F029}" dt="2023-05-23T04:25:41.626" v="1158" actId="478"/>
          <ac:cxnSpMkLst>
            <pc:docMk/>
            <pc:sldMk cId="1136130747" sldId="305"/>
            <ac:cxnSpMk id="12" creationId="{C438B142-DD9E-BCB6-0096-7EFA16C41E48}"/>
          </ac:cxnSpMkLst>
        </pc:cxnChg>
      </pc:sldChg>
      <pc:sldChg chg="addSp modSp mod modAnim">
        <pc:chgData name="Trieu Trung Tran" userId="74db38796bdba859" providerId="LiveId" clId="{4BB34FDD-E873-4259-80B0-4C6BB589F029}" dt="2023-05-23T13:20:28.034" v="1280"/>
        <pc:sldMkLst>
          <pc:docMk/>
          <pc:sldMk cId="571947198" sldId="306"/>
        </pc:sldMkLst>
        <pc:spChg chg="add mod">
          <ac:chgData name="Trieu Trung Tran" userId="74db38796bdba859" providerId="LiveId" clId="{4BB34FDD-E873-4259-80B0-4C6BB589F029}" dt="2023-05-23T13:20:23.683" v="1279" actId="1076"/>
          <ac:spMkLst>
            <pc:docMk/>
            <pc:sldMk cId="571947198" sldId="306"/>
            <ac:spMk id="3" creationId="{9FC7451D-EBFB-260A-0F4E-C2316AB81199}"/>
          </ac:spMkLst>
        </pc:spChg>
        <pc:spChg chg="mod">
          <ac:chgData name="Trieu Trung Tran" userId="74db38796bdba859" providerId="LiveId" clId="{4BB34FDD-E873-4259-80B0-4C6BB589F029}" dt="2023-05-23T13:19:45.974" v="1268" actId="14100"/>
          <ac:spMkLst>
            <pc:docMk/>
            <pc:sldMk cId="571947198" sldId="306"/>
            <ac:spMk id="7" creationId="{0F824F7C-546C-ED01-AC4D-1CCD683DA28E}"/>
          </ac:spMkLst>
        </pc:spChg>
        <pc:spChg chg="mod">
          <ac:chgData name="Trieu Trung Tran" userId="74db38796bdba859" providerId="LiveId" clId="{4BB34FDD-E873-4259-80B0-4C6BB589F029}" dt="2023-05-23T13:20:10.700" v="1275" actId="14100"/>
          <ac:spMkLst>
            <pc:docMk/>
            <pc:sldMk cId="571947198" sldId="306"/>
            <ac:spMk id="141" creationId="{00000000-0000-0000-0000-000000000000}"/>
          </ac:spMkLst>
        </pc:spChg>
        <pc:picChg chg="add mod">
          <ac:chgData name="Trieu Trung Tran" userId="74db38796bdba859" providerId="LiveId" clId="{4BB34FDD-E873-4259-80B0-4C6BB589F029}" dt="2023-05-23T13:19:53.728" v="1273" actId="1076"/>
          <ac:picMkLst>
            <pc:docMk/>
            <pc:sldMk cId="571947198" sldId="306"/>
            <ac:picMk id="2" creationId="{D813EB2C-D3D7-19C3-FC1B-F90C49579A75}"/>
          </ac:picMkLst>
        </pc:picChg>
      </pc:sldChg>
      <pc:sldChg chg="modSp add mod">
        <pc:chgData name="Trieu Trung Tran" userId="74db38796bdba859" providerId="LiveId" clId="{4BB34FDD-E873-4259-80B0-4C6BB589F029}" dt="2023-05-23T13:35:31.011" v="1827" actId="20577"/>
        <pc:sldMkLst>
          <pc:docMk/>
          <pc:sldMk cId="961071504" sldId="307"/>
        </pc:sldMkLst>
        <pc:spChg chg="mod">
          <ac:chgData name="Trieu Trung Tran" userId="74db38796bdba859" providerId="LiveId" clId="{4BB34FDD-E873-4259-80B0-4C6BB589F029}" dt="2023-05-23T13:24:37.061" v="1478" actId="20577"/>
          <ac:spMkLst>
            <pc:docMk/>
            <pc:sldMk cId="961071504" sldId="307"/>
            <ac:spMk id="94" creationId="{00000000-0000-0000-0000-000000000000}"/>
          </ac:spMkLst>
        </pc:spChg>
        <pc:spChg chg="mod">
          <ac:chgData name="Trieu Trung Tran" userId="74db38796bdba859" providerId="LiveId" clId="{4BB34FDD-E873-4259-80B0-4C6BB589F029}" dt="2023-05-23T13:35:31.011" v="1827" actId="20577"/>
          <ac:spMkLst>
            <pc:docMk/>
            <pc:sldMk cId="961071504" sldId="307"/>
            <ac:spMk id="95" creationId="{00000000-0000-0000-0000-000000000000}"/>
          </ac:spMkLst>
        </pc:spChg>
      </pc:sldChg>
      <pc:sldChg chg="addSp delSp modSp add mod modAnim">
        <pc:chgData name="Trieu Trung Tran" userId="74db38796bdba859" providerId="LiveId" clId="{4BB34FDD-E873-4259-80B0-4C6BB589F029}" dt="2023-05-23T13:34:26.468" v="1799" actId="22"/>
        <pc:sldMkLst>
          <pc:docMk/>
          <pc:sldMk cId="4282184352" sldId="308"/>
        </pc:sldMkLst>
        <pc:spChg chg="mod">
          <ac:chgData name="Trieu Trung Tran" userId="74db38796bdba859" providerId="LiveId" clId="{4BB34FDD-E873-4259-80B0-4C6BB589F029}" dt="2023-05-23T13:28:39.528" v="1793" actId="20577"/>
          <ac:spMkLst>
            <pc:docMk/>
            <pc:sldMk cId="4282184352" sldId="308"/>
            <ac:spMk id="5" creationId="{6B16A966-27E4-AFDA-BA6F-70CEF1687643}"/>
          </ac:spMkLst>
        </pc:spChg>
        <pc:picChg chg="add del mod">
          <ac:chgData name="Trieu Trung Tran" userId="74db38796bdba859" providerId="LiveId" clId="{4BB34FDD-E873-4259-80B0-4C6BB589F029}" dt="2023-05-23T13:34:26.468" v="1799" actId="22"/>
          <ac:picMkLst>
            <pc:docMk/>
            <pc:sldMk cId="4282184352" sldId="308"/>
            <ac:picMk id="3" creationId="{E43160BB-639B-FD6E-3ABF-5D1AB6007393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53:19.537" v="1889"/>
        <pc:sldMkLst>
          <pc:docMk/>
          <pc:sldMk cId="2723736540" sldId="309"/>
        </pc:sldMkLst>
        <pc:spChg chg="del">
          <ac:chgData name="Trieu Trung Tran" userId="74db38796bdba859" providerId="LiveId" clId="{4BB34FDD-E873-4259-80B0-4C6BB589F029}" dt="2023-05-23T13:35:42.738" v="1839" actId="478"/>
          <ac:spMkLst>
            <pc:docMk/>
            <pc:sldMk cId="2723736540" sldId="309"/>
            <ac:spMk id="5" creationId="{6B16A966-27E4-AFDA-BA6F-70CEF1687643}"/>
          </ac:spMkLst>
        </pc:spChg>
        <pc:spChg chg="mod">
          <ac:chgData name="Trieu Trung Tran" userId="74db38796bdba859" providerId="LiveId" clId="{4BB34FDD-E873-4259-80B0-4C6BB589F029}" dt="2023-05-23T13:35:39.445" v="1838" actId="20577"/>
          <ac:spMkLst>
            <pc:docMk/>
            <pc:sldMk cId="2723736540" sldId="309"/>
            <ac:spMk id="134" creationId="{00000000-0000-0000-0000-000000000000}"/>
          </ac:spMkLst>
        </pc:spChg>
        <pc:picChg chg="add del mod">
          <ac:chgData name="Trieu Trung Tran" userId="74db38796bdba859" providerId="LiveId" clId="{4BB34FDD-E873-4259-80B0-4C6BB589F029}" dt="2023-05-23T13:53:13.339" v="1885" actId="478"/>
          <ac:picMkLst>
            <pc:docMk/>
            <pc:sldMk cId="2723736540" sldId="309"/>
            <ac:picMk id="3" creationId="{07A7B888-A17B-DFA1-AC4F-A31354660CC2}"/>
          </ac:picMkLst>
        </pc:picChg>
        <pc:picChg chg="add mod">
          <ac:chgData name="Trieu Trung Tran" userId="74db38796bdba859" providerId="LiveId" clId="{4BB34FDD-E873-4259-80B0-4C6BB589F029}" dt="2023-05-23T13:53:17.337" v="1888" actId="1076"/>
          <ac:picMkLst>
            <pc:docMk/>
            <pc:sldMk cId="2723736540" sldId="309"/>
            <ac:picMk id="6" creationId="{1E6C505C-A378-809B-A810-3D5D790BAE69}"/>
          </ac:picMkLst>
        </pc:picChg>
      </pc:sldChg>
      <pc:sldChg chg="addSp delSp modSp add mod delAnim modAnim">
        <pc:chgData name="Trieu Trung Tran" userId="74db38796bdba859" providerId="LiveId" clId="{4BB34FDD-E873-4259-80B0-4C6BB589F029}" dt="2023-05-23T13:50:53.206" v="1879"/>
        <pc:sldMkLst>
          <pc:docMk/>
          <pc:sldMk cId="1211215776" sldId="310"/>
        </pc:sldMkLst>
        <pc:spChg chg="mod">
          <ac:chgData name="Trieu Trung Tran" userId="74db38796bdba859" providerId="LiveId" clId="{4BB34FDD-E873-4259-80B0-4C6BB589F029}" dt="2023-05-23T13:38:01.854" v="1866" actId="20577"/>
          <ac:spMkLst>
            <pc:docMk/>
            <pc:sldMk cId="1211215776" sldId="310"/>
            <ac:spMk id="7" creationId="{F29BD915-DF4A-F198-3F8C-1F29A5C2D6A9}"/>
          </ac:spMkLst>
        </pc:spChg>
        <pc:grpChg chg="del mod">
          <ac:chgData name="Trieu Trung Tran" userId="74db38796bdba859" providerId="LiveId" clId="{4BB34FDD-E873-4259-80B0-4C6BB589F029}" dt="2023-05-23T13:38:34.785" v="1872" actId="478"/>
          <ac:grpSpMkLst>
            <pc:docMk/>
            <pc:sldMk cId="1211215776" sldId="310"/>
            <ac:grpSpMk id="13" creationId="{C071BDE8-1999-873B-C789-25A5F8D2290F}"/>
          </ac:grpSpMkLst>
        </pc:grpChg>
        <pc:picChg chg="del">
          <ac:chgData name="Trieu Trung Tran" userId="74db38796bdba859" providerId="LiveId" clId="{4BB34FDD-E873-4259-80B0-4C6BB589F029}" dt="2023-05-23T13:38:04.201" v="1867" actId="478"/>
          <ac:picMkLst>
            <pc:docMk/>
            <pc:sldMk cId="1211215776" sldId="310"/>
            <ac:picMk id="3" creationId="{34D0A863-E549-2131-8ED6-D1C1D0F8461E}"/>
          </ac:picMkLst>
        </pc:picChg>
        <pc:picChg chg="add mod">
          <ac:chgData name="Trieu Trung Tran" userId="74db38796bdba859" providerId="LiveId" clId="{4BB34FDD-E873-4259-80B0-4C6BB589F029}" dt="2023-05-23T13:38:24.045" v="1869" actId="1076"/>
          <ac:picMkLst>
            <pc:docMk/>
            <pc:sldMk cId="1211215776" sldId="310"/>
            <ac:picMk id="4" creationId="{75BF5ED5-FBD0-A514-B46B-70728D01B04F}"/>
          </ac:picMkLst>
        </pc:picChg>
        <pc:picChg chg="add mod">
          <ac:chgData name="Trieu Trung Tran" userId="74db38796bdba859" providerId="LiveId" clId="{4BB34FDD-E873-4259-80B0-4C6BB589F029}" dt="2023-05-23T13:50:47.734" v="1878" actId="1076"/>
          <ac:picMkLst>
            <pc:docMk/>
            <pc:sldMk cId="1211215776" sldId="310"/>
            <ac:picMk id="6" creationId="{5889732C-224E-42A4-CA1C-0B17F70AF9CD}"/>
          </ac:picMkLst>
        </pc:picChg>
      </pc:sldChg>
      <pc:sldMasterChg chg="delSldLayout">
        <pc:chgData name="Trieu Trung Tran" userId="74db38796bdba859" providerId="LiveId" clId="{4BB34FDD-E873-4259-80B0-4C6BB589F029}" dt="2023-05-21T05:28:13.124" v="126" actId="47"/>
        <pc:sldMasterMkLst>
          <pc:docMk/>
          <pc:sldMasterMk cId="0" sldId="2147483659"/>
        </pc:sldMasterMkLst>
        <pc:sldLayoutChg chg="del">
          <pc:chgData name="Trieu Trung Tran" userId="74db38796bdba859" providerId="LiveId" clId="{4BB34FDD-E873-4259-80B0-4C6BB589F029}" dt="2023-05-21T05:27:59.746" v="124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rieu Trung Tran" userId="74db38796bdba859" providerId="LiveId" clId="{4BB34FDD-E873-4259-80B0-4C6BB589F029}" dt="2023-05-21T05:28:00.677" v="125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Trieu Trung Tran" userId="74db38796bdba859" providerId="LiveId" clId="{4BB34FDD-E873-4259-80B0-4C6BB589F029}" dt="2023-05-21T05:28:13.124" v="126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providerId="Windows Live" clId="Web-{1D97BAF2-C7EE-47B9-B0FC-C2A6545B64CD}"/>
    <pc:docChg chg="modSld">
      <pc:chgData name="Guest User" userId="" providerId="Windows Live" clId="Web-{1D97BAF2-C7EE-47B9-B0FC-C2A6545B64CD}" dt="2023-05-21T13:12:06.698" v="406" actId="14100"/>
      <pc:docMkLst>
        <pc:docMk/>
      </pc:docMkLst>
      <pc:sldChg chg="modSp">
        <pc:chgData name="Guest User" userId="" providerId="Windows Live" clId="Web-{1D97BAF2-C7EE-47B9-B0FC-C2A6545B64CD}" dt="2023-05-21T12:42:20.326" v="1" actId="20577"/>
        <pc:sldMkLst>
          <pc:docMk/>
          <pc:sldMk cId="3054395735" sldId="294"/>
        </pc:sldMkLst>
        <pc:spChg chg="mod">
          <ac:chgData name="Guest User" userId="" providerId="Windows Live" clId="Web-{1D97BAF2-C7EE-47B9-B0FC-C2A6545B64CD}" dt="2023-05-21T12:42:20.326" v="1" actId="20577"/>
          <ac:spMkLst>
            <pc:docMk/>
            <pc:sldMk cId="3054395735" sldId="294"/>
            <ac:spMk id="5" creationId="{6B16A966-27E4-AFDA-BA6F-70CEF1687643}"/>
          </ac:spMkLst>
        </pc:spChg>
      </pc:sldChg>
      <pc:sldChg chg="addSp delSp modSp addAnim delAnim">
        <pc:chgData name="Guest User" userId="" providerId="Windows Live" clId="Web-{1D97BAF2-C7EE-47B9-B0FC-C2A6545B64CD}" dt="2023-05-21T13:09:14.161" v="401" actId="20577"/>
        <pc:sldMkLst>
          <pc:docMk/>
          <pc:sldMk cId="2077362172" sldId="296"/>
        </pc:sldMkLst>
        <pc:spChg chg="mod">
          <ac:chgData name="Guest User" userId="" providerId="Windows Live" clId="Web-{1D97BAF2-C7EE-47B9-B0FC-C2A6545B64CD}" dt="2023-05-21T13:09:14.161" v="401" actId="20577"/>
          <ac:spMkLst>
            <pc:docMk/>
            <pc:sldMk cId="2077362172" sldId="296"/>
            <ac:spMk id="7" creationId="{0F824F7C-546C-ED01-AC4D-1CCD683DA28E}"/>
          </ac:spMkLst>
        </pc:spChg>
        <pc:graphicFrameChg chg="add del mod">
          <ac:chgData name="Guest User" userId="" providerId="Windows Live" clId="Web-{1D97BAF2-C7EE-47B9-B0FC-C2A6545B64CD}" dt="2023-05-21T12:53:09.691" v="92"/>
          <ac:graphicFrameMkLst>
            <pc:docMk/>
            <pc:sldMk cId="2077362172" sldId="296"/>
            <ac:graphicFrameMk id="3" creationId="{6B5F91D6-DD4E-C16C-E64F-00CE44614849}"/>
          </ac:graphicFrameMkLst>
        </pc:graphicFrameChg>
        <pc:graphicFrameChg chg="add del mod modGraphic">
          <ac:chgData name="Guest User" userId="" providerId="Windows Live" clId="Web-{1D97BAF2-C7EE-47B9-B0FC-C2A6545B64CD}" dt="2023-05-21T13:04:15.151" v="371"/>
          <ac:graphicFrameMkLst>
            <pc:docMk/>
            <pc:sldMk cId="2077362172" sldId="296"/>
            <ac:graphicFrameMk id="4" creationId="{921F2684-12DA-32CE-4A3E-CB42D8F22862}"/>
          </ac:graphicFrameMkLst>
        </pc:graphicFrameChg>
      </pc:sldChg>
      <pc:sldChg chg="addSp delSp modSp delAnim">
        <pc:chgData name="Guest User" userId="" providerId="Windows Live" clId="Web-{1D97BAF2-C7EE-47B9-B0FC-C2A6545B64CD}" dt="2023-05-21T13:12:06.698" v="406" actId="14100"/>
        <pc:sldMkLst>
          <pc:docMk/>
          <pc:sldMk cId="4238390991" sldId="300"/>
        </pc:sldMkLst>
        <pc:picChg chg="add mod">
          <ac:chgData name="Guest User" userId="" providerId="Windows Live" clId="Web-{1D97BAF2-C7EE-47B9-B0FC-C2A6545B64CD}" dt="2023-05-21T13:12:06.698" v="406" actId="14100"/>
          <ac:picMkLst>
            <pc:docMk/>
            <pc:sldMk cId="4238390991" sldId="300"/>
            <ac:picMk id="2" creationId="{47BE067E-7E6C-2C7E-31BC-454EDEBB4BA6}"/>
          </ac:picMkLst>
        </pc:picChg>
        <pc:picChg chg="del">
          <ac:chgData name="Guest User" userId="" providerId="Windows Live" clId="Web-{1D97BAF2-C7EE-47B9-B0FC-C2A6545B64CD}" dt="2023-05-21T13:11:57.228" v="402"/>
          <ac:picMkLst>
            <pc:docMk/>
            <pc:sldMk cId="4238390991" sldId="300"/>
            <ac:picMk id="4" creationId="{189D6FFE-E758-4624-7846-82148C9D8E9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24575,'-530'0'0,"527"0"0,-1-1 0,1 1 0,-1 0 0,1 1 0,-1-1 0,1 1 0,-1-1 0,1 1 0,0 0 0,-1 0 0,1 1 0,0-1 0,0 1 0,0-1 0,0 1 0,0 0 0,0 0 0,0 1 0,1-1 0,-4 4 0,3-1 0,1 0 0,-1 0 0,1 0 0,1 0 0,-1 1 0,1-1 0,0 1 0,0-1 0,0 1 0,1-1 0,0 1 0,0 7 0,4 413 0,-5-421 0,2 0 0,-1 1 0,1-1 0,-1 0 0,1 0 0,1 0 0,-1 0 0,1 0 0,0-1 0,0 1 0,0 0 0,1-1 0,-1 1 0,1-1 0,0 0 0,6 6 0,-3-4 0,1-1 0,-1-1 0,1 1 0,-1-1 0,2 0 0,-1 0 0,0-1 0,1 0 0,13 3 0,12 1 0,0-3 0,0 0 0,0-2 0,38-3 0,-51 1 0,46 1 0,59-3 0,-123 2 0,0-1 0,0 1 0,0-1 0,0 1 0,0-1 0,0 0 0,0 0 0,0 0 0,0 0 0,0 0 0,0 0 0,-1-1 0,1 1 0,0 0 0,-1-1 0,1 0 0,-1 1 0,0-1 0,1 0 0,-1 0 0,0 0 0,0 1 0,0-1 0,-1 0 0,1 0 0,1-4 0,1-7 0,-1 1 0,0-1 0,1-21 0,1-5 0,5-3 0,23-58 0,-16 54 0,-12 26-29,0-1 1,0 1-1,-2-1 0,-1 0 0,-1 0 0,-2-23 0,1 0-1134,1 26-5663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24575,'0'3'0,"4"6"0,1 4 0,3 3 0,4 4 0,0 0 0,1-2 0,-1 0 0,-3-1 0,1-2 0,-1-1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7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4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4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02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4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1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5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46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1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2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2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234564" y="406116"/>
            <a:ext cx="8590954" cy="24366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Báo cáo</a:t>
            </a:r>
            <a:b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 kế bộ nhân/ chia số nguyên 32 bits</a:t>
            </a:r>
            <a:endParaRPr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006" y="1404509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11689-7C18-64B6-3F55-A866FAD1E3DC}"/>
              </a:ext>
            </a:extLst>
          </p:cNvPr>
          <p:cNvSpPr txBox="1"/>
          <p:nvPr/>
        </p:nvSpPr>
        <p:spPr>
          <a:xfrm>
            <a:off x="266498" y="3408242"/>
            <a:ext cx="477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Lexend Deca"/>
              </a:rPr>
              <a:t>Thành </a:t>
            </a:r>
            <a:r>
              <a:rPr lang="en-US" sz="2000" b="1" dirty="0" err="1">
                <a:solidFill>
                  <a:srgbClr val="FFFF00"/>
                </a:solidFill>
                <a:latin typeface="Lexend Deca"/>
              </a:rPr>
              <a:t>viên</a:t>
            </a:r>
            <a:r>
              <a:rPr lang="en-US" sz="2000" b="1" dirty="0">
                <a:solidFill>
                  <a:srgbClr val="FFFF00"/>
                </a:solidFill>
                <a:latin typeface="Lexend Deca"/>
              </a:rPr>
              <a:t>: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Trần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Triều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Trung - 21522727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Phùng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Đức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Bảo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  -  21521860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A2B1-CDCB-E9EC-FA87-3E80B392ED12}"/>
              </a:ext>
            </a:extLst>
          </p:cNvPr>
          <p:cNvSpPr txBox="1"/>
          <p:nvPr/>
        </p:nvSpPr>
        <p:spPr>
          <a:xfrm>
            <a:off x="2346336" y="4580695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Giảng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viên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: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Trương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Văn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Cương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C97D6-C71E-F70D-60DB-5AB7272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633"/>
              </p:ext>
            </p:extLst>
          </p:nvPr>
        </p:nvGraphicFramePr>
        <p:xfrm>
          <a:off x="152400" y="971550"/>
          <a:ext cx="8763002" cy="190499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68943">
                  <a:extLst>
                    <a:ext uri="{9D8B030D-6E8A-4147-A177-3AD203B41FA5}">
                      <a16:colId xmlns:a16="http://schemas.microsoft.com/office/drawing/2014/main" val="2408569903"/>
                    </a:ext>
                  </a:extLst>
                </a:gridCol>
                <a:gridCol w="1011458">
                  <a:extLst>
                    <a:ext uri="{9D8B030D-6E8A-4147-A177-3AD203B41FA5}">
                      <a16:colId xmlns:a16="http://schemas.microsoft.com/office/drawing/2014/main" val="3146137115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3911969768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61571764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77894669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020165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2676898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636834722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4134019898"/>
                    </a:ext>
                  </a:extLst>
                </a:gridCol>
              </a:tblGrid>
              <a:tr h="48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Q2Q1Q0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Step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SB[1..0]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ST[0]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329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43254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20739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367571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702498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5988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407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0" y="3257550"/>
            <a:ext cx="4038600" cy="165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6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Q2'Q1'Q0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ST[0] = Q2'Q0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= Q2'Q1Q0'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A669-66AB-1980-FC13-B19A98EF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0351"/>
            <a:ext cx="78259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A863-E549-2131-8ED6-D1C1D0F8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739"/>
            <a:ext cx="9144000" cy="117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67,890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838,102,050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1BDE8-1999-873B-C789-25A5F8D2290F}"/>
              </a:ext>
            </a:extLst>
          </p:cNvPr>
          <p:cNvGrpSpPr/>
          <p:nvPr/>
        </p:nvGrpSpPr>
        <p:grpSpPr>
          <a:xfrm>
            <a:off x="4516980" y="3512580"/>
            <a:ext cx="251280" cy="244800"/>
            <a:chOff x="4516980" y="3512580"/>
            <a:chExt cx="251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14:cNvPr>
                <p14:cNvContentPartPr/>
                <p14:nvPr/>
              </p14:nvContentPartPr>
              <p14:xfrm>
                <a:off x="4516980" y="3512580"/>
                <a:ext cx="239400" cy="24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966" y="3503580"/>
                  <a:ext cx="257067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14:cNvPr>
                <p14:cNvContentPartPr/>
                <p14:nvPr/>
              </p14:nvContentPartPr>
              <p14:xfrm>
                <a:off x="4731900" y="3512580"/>
                <a:ext cx="36360" cy="6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00" y="3503580"/>
                  <a:ext cx="540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1.Mul </a:t>
            </a:r>
            <a:r>
              <a:rPr lang="en"/>
              <a:t>32 bits</a:t>
            </a:r>
            <a:br>
              <a:rPr lang="en"/>
            </a:br>
            <a:r>
              <a:rPr lang="en"/>
              <a:t>	1.1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0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 = XOR 2 bit dấu của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 = 1 chuyển Ouput thành số âm</a:t>
            </a:r>
          </a:p>
          <a:p>
            <a:r>
              <a:rPr lang="en-US" sz="3200">
                <a:latin typeface="Lexend Deca"/>
              </a:rPr>
              <a:t>              M = 0 chuyển Output thành số dương</a:t>
            </a:r>
          </a:p>
        </p:txBody>
      </p:sp>
    </p:spTree>
    <p:extLst>
      <p:ext uri="{BB962C8B-B14F-4D97-AF65-F5344CB8AC3E}">
        <p14:creationId xmlns:p14="http://schemas.microsoft.com/office/powerpoint/2010/main" val="4282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C505C-A378-809B-A810-3D5D790B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14672"/>
            <a:ext cx="8391525" cy="3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-7,896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-97,476,120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F5ED5-FBD0-A514-B46B-70728D01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776"/>
            <a:ext cx="9144000" cy="103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9732C-224E-42A4-CA1C-0B17F70A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00" y="2536930"/>
            <a:ext cx="2290800" cy="11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393385" y="472440"/>
            <a:ext cx="4263900" cy="5638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2.Div 32 bits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82005" y="1167602"/>
            <a:ext cx="4263900" cy="3572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Simulation</a:t>
            </a:r>
            <a:endParaRPr lang="en" sz="2000" dirty="0"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78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31051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154305" y="1385425"/>
            <a:ext cx="317944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text, plan&#10;&#10;Description automatically generated">
            <a:extLst>
              <a:ext uri="{FF2B5EF4-FFF2-40B4-BE49-F238E27FC236}">
                <a16:creationId xmlns:a16="http://schemas.microsoft.com/office/drawing/2014/main" id="{D813EB2C-D3D7-19C3-FC1B-F90C4957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64" y="757668"/>
            <a:ext cx="4342661" cy="4103258"/>
          </a:xfrm>
          <a:prstGeom prst="rect">
            <a:avLst/>
          </a:prstGeom>
        </p:spPr>
      </p:pic>
      <p:sp>
        <p:nvSpPr>
          <p:cNvPr id="3" name="9Slide.vn 2">
            <a:extLst>
              <a:ext uri="{FF2B5EF4-FFF2-40B4-BE49-F238E27FC236}">
                <a16:creationId xmlns:a16="http://schemas.microsoft.com/office/drawing/2014/main" id="{9FC7451D-EBFB-260A-0F4E-C2316AB81199}"/>
              </a:ext>
            </a:extLst>
          </p:cNvPr>
          <p:cNvSpPr txBox="1">
            <a:spLocks/>
          </p:cNvSpPr>
          <p:nvPr/>
        </p:nvSpPr>
        <p:spPr>
          <a:xfrm>
            <a:off x="4434364" y="-99732"/>
            <a:ext cx="350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9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441960" y="1047750"/>
            <a:ext cx="78486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Lexend Deca"/>
              </a:rPr>
              <a:t>Các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</a:t>
            </a:r>
            <a:r>
              <a:rPr lang="vi-VN" sz="3200">
                <a:latin typeface="Lexend Deca"/>
              </a:rPr>
              <a:t>A (số bị chia / số dư), B(số chia)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 Q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 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, 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trừ</a:t>
            </a:r>
            <a:r>
              <a:rPr lang="en-US" sz="3200">
                <a:latin typeface="Lexend Deca"/>
              </a:rPr>
              <a:t> 64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Mux </a:t>
            </a:r>
            <a:r>
              <a:rPr lang="en-US" sz="3200" err="1">
                <a:latin typeface="Lexend Deca"/>
              </a:rPr>
              <a:t>dùng</a:t>
            </a:r>
            <a:r>
              <a:rPr lang="en-US" sz="3200">
                <a:latin typeface="Lexend Deca"/>
              </a:rPr>
              <a:t> OE </a:t>
            </a:r>
            <a:r>
              <a:rPr lang="en-US" sz="3200" err="1">
                <a:latin typeface="Lexend Deca"/>
              </a:rPr>
              <a:t>xuất</a:t>
            </a:r>
            <a:r>
              <a:rPr lang="en-US" sz="3200">
                <a:latin typeface="Lexend Deca"/>
              </a:rPr>
              <a:t> Qu, R</a:t>
            </a:r>
          </a:p>
        </p:txBody>
      </p:sp>
    </p:spTree>
    <p:extLst>
      <p:ext uri="{BB962C8B-B14F-4D97-AF65-F5344CB8AC3E}">
        <p14:creationId xmlns:p14="http://schemas.microsoft.com/office/powerpoint/2010/main" val="30543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5EA-290E-68A5-10D8-506E3DA7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07006"/>
            <a:ext cx="4263900" cy="592104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32756-F4CE-BB01-FE70-705E7E09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010452"/>
            <a:ext cx="7311391" cy="3122596"/>
          </a:xfrm>
        </p:spPr>
        <p:txBody>
          <a:bodyPr/>
          <a:lstStyle/>
          <a:p>
            <a:pPr marL="114300" indent="0"/>
            <a:r>
              <a:rPr lang="en-US" sz="3200" b="1"/>
              <a:t>1. </a:t>
            </a:r>
            <a:r>
              <a:rPr lang="en-US" sz="3200" b="1">
                <a:solidFill>
                  <a:srgbClr val="FFFF00"/>
                </a:solidFill>
              </a:rPr>
              <a:t>Mul 32 bits</a:t>
            </a:r>
          </a:p>
          <a:p>
            <a:pPr marL="114300" indent="0"/>
            <a:r>
              <a:rPr lang="en-US" sz="3200" b="1"/>
              <a:t>	1.1 - Unsigned</a:t>
            </a:r>
            <a:endParaRPr lang="en-US" sz="3200" b="1" dirty="0"/>
          </a:p>
          <a:p>
            <a:pPr marL="114300" indent="0"/>
            <a:r>
              <a:rPr lang="en-US" sz="3200" b="1"/>
              <a:t>	1.2 – Singed - Cải tiến từ Unsigned </a:t>
            </a:r>
            <a:endParaRPr lang="en-US" sz="3200" b="1" dirty="0"/>
          </a:p>
          <a:p>
            <a:pPr marL="114300" indent="0"/>
            <a:r>
              <a:rPr lang="en-US" sz="3200" b="1" dirty="0"/>
              <a:t>2. </a:t>
            </a:r>
            <a:r>
              <a:rPr lang="en-US" sz="3200" b="1" dirty="0" err="1">
                <a:solidFill>
                  <a:srgbClr val="FFFF00"/>
                </a:solidFill>
              </a:rPr>
              <a:t>Div</a:t>
            </a:r>
            <a:r>
              <a:rPr lang="en-US" sz="3200" b="1" dirty="0">
                <a:solidFill>
                  <a:srgbClr val="FFFF00"/>
                </a:solidFill>
              </a:rPr>
              <a:t> 32 bits</a:t>
            </a:r>
          </a:p>
        </p:txBody>
      </p:sp>
    </p:spTree>
    <p:extLst>
      <p:ext uri="{BB962C8B-B14F-4D97-AF65-F5344CB8AC3E}">
        <p14:creationId xmlns:p14="http://schemas.microsoft.com/office/powerpoint/2010/main" val="42850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2800"/>
              </p:ext>
            </p:extLst>
          </p:nvPr>
        </p:nvGraphicFramePr>
        <p:xfrm>
          <a:off x="6709959" y="1971807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, plan, technical drawing, text&#10;&#10;Description automatically generated">
            <a:extLst>
              <a:ext uri="{FF2B5EF4-FFF2-40B4-BE49-F238E27FC236}">
                <a16:creationId xmlns:a16="http://schemas.microsoft.com/office/drawing/2014/main" id="{6A06FD04-F529-48F3-7F6F-DF36B8E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831963"/>
            <a:ext cx="5943600" cy="40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3924"/>
              </p:ext>
            </p:extLst>
          </p:nvPr>
        </p:nvGraphicFramePr>
        <p:xfrm>
          <a:off x="3352800" y="971102"/>
          <a:ext cx="4800572" cy="33071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2883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448772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74185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829399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448766">
                  <a:extLst>
                    <a:ext uri="{9D8B030D-6E8A-4147-A177-3AD203B41FA5}">
                      <a16:colId xmlns:a16="http://schemas.microsoft.com/office/drawing/2014/main" val="4197348051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SQ[0]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 =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Enable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0" noProof="0">
                          <a:solidFill>
                            <a:srgbClr val="050060"/>
                          </a:solidFill>
                          <a:effectLst/>
                          <a:latin typeface="Arial"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284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D_B 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While (count !=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33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 repeat</a:t>
            </a:r>
            <a:endParaRPr lang="en-US" sz="1500" kern="100">
              <a:effectLst/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với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 Q[0] 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là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If (A[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 kern="0">
              <a:solidFill>
                <a:srgbClr val="202124"/>
              </a:solidFill>
              <a:effectLst/>
              <a:latin typeface="DengXian"/>
              <a:ea typeface="DengXi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text, diagram, line, sketch&#10;&#10;Description automatically generated">
            <a:extLst>
              <a:ext uri="{FF2B5EF4-FFF2-40B4-BE49-F238E27FC236}">
                <a16:creationId xmlns:a16="http://schemas.microsoft.com/office/drawing/2014/main" id="{D197F057-17BA-8110-BC22-499FF3D4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5" y="1504950"/>
            <a:ext cx="779875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514684" y="1835369"/>
            <a:ext cx="2514600" cy="1600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tx1"/>
                </a:solidFill>
              </a:rPr>
              <a:t>D2 = Q2'Q1Q0 + Q2Q1'Q0' + Q2Q1’Z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D1 = Q1'Q0 + Q2'Q1Q0’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D0 = Q2'Q0'S + Q2'Q1Q0' + Q2'Q1C' + Q2Q1'Q0'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444F6-88F7-9459-A850-6BCD4F8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78"/>
              </p:ext>
            </p:extLst>
          </p:nvPr>
        </p:nvGraphicFramePr>
        <p:xfrm>
          <a:off x="152400" y="1428750"/>
          <a:ext cx="6248400" cy="26670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299029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376746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9171539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263087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7019660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2500964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3069845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19689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668440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97610504"/>
                    </a:ext>
                  </a:extLst>
                </a:gridCol>
              </a:tblGrid>
              <a:tr h="45427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TTKT/NGÕ VÀO FF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/>
                </a:tc>
                <a:extLst>
                  <a:ext uri="{0D108BD9-81ED-4DB2-BD59-A6C34878D82A}">
                    <a16:rowId xmlns:a16="http://schemas.microsoft.com/office/drawing/2014/main" val="1045578524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SCZ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588882170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25666986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2820686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19425467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118039712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79636630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89957558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3910470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058449505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7060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" y="3277313"/>
            <a:ext cx="438912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Q2'Q1Q0' + Q2Q1'Q0'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Q1Q1'Q0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SQ[1] = Q2'Q1Q0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SQ[0]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= Q2'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Q2Q1Q0' 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= Q2'Q1Q0'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6DCCD-0054-9FD4-CEB2-2DACFABE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76"/>
              </p:ext>
            </p:extLst>
          </p:nvPr>
        </p:nvGraphicFramePr>
        <p:xfrm>
          <a:off x="403860" y="958940"/>
          <a:ext cx="8076723" cy="207001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61996">
                  <a:extLst>
                    <a:ext uri="{9D8B030D-6E8A-4147-A177-3AD203B41FA5}">
                      <a16:colId xmlns:a16="http://schemas.microsoft.com/office/drawing/2014/main" val="55967817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4059766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24125595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96171437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09821073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1260170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467162450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2469357"/>
                    </a:ext>
                  </a:extLst>
                </a:gridCol>
                <a:gridCol w="1180755">
                  <a:extLst>
                    <a:ext uri="{9D8B030D-6E8A-4147-A177-3AD203B41FA5}">
                      <a16:colId xmlns:a16="http://schemas.microsoft.com/office/drawing/2014/main" val="1134929357"/>
                    </a:ext>
                  </a:extLst>
                </a:gridCol>
              </a:tblGrid>
              <a:tr h="422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Trạng</a:t>
                      </a:r>
                      <a:r>
                        <a:rPr lang="vi-VN" sz="1300" kern="0">
                          <a:effectLst/>
                        </a:rPr>
                        <a:t> thái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685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853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4302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10069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6701782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34140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828529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97753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6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BE067E-7E6C-2C7E-31BC-454EDEBB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920293"/>
            <a:ext cx="7688872" cy="39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14,541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156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93, R = 33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05271A2A-A1BC-339A-3021-C50626EE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" y="2800350"/>
            <a:ext cx="7974139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838200" y="1428749"/>
            <a:ext cx="7315200" cy="2064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  <a:b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LISTENING AND WATCHING OUR REPORT</a:t>
            </a:r>
            <a:endParaRPr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27</a:t>
            </a:fld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1.Mul </a:t>
            </a:r>
            <a:r>
              <a:rPr lang="en"/>
              <a:t>32 bits</a:t>
            </a:r>
            <a:br>
              <a:rPr lang="en"/>
            </a:br>
            <a:r>
              <a:rPr lang="en"/>
              <a:t>	1.1 Unsigned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4263900" cy="350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697230" y="1298965"/>
            <a:ext cx="342709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plan, schematic">
            <a:extLst>
              <a:ext uri="{FF2B5EF4-FFF2-40B4-BE49-F238E27FC236}">
                <a16:creationId xmlns:a16="http://schemas.microsoft.com/office/drawing/2014/main" id="{F3AC1CF8-AF64-FF44-63B2-F625B4D3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75" y="1167243"/>
            <a:ext cx="4432459" cy="3466884"/>
          </a:xfrm>
          <a:prstGeom prst="rect">
            <a:avLst/>
          </a:prstGeom>
        </p:spPr>
      </p:pic>
      <p:sp>
        <p:nvSpPr>
          <p:cNvPr id="5" name="9Slide.vn 2">
            <a:extLst>
              <a:ext uri="{FF2B5EF4-FFF2-40B4-BE49-F238E27FC236}">
                <a16:creationId xmlns:a16="http://schemas.microsoft.com/office/drawing/2014/main" id="{38C40747-757B-EB42-00AA-A8908D40D9D7}"/>
              </a:ext>
            </a:extLst>
          </p:cNvPr>
          <p:cNvSpPr txBox="1">
            <a:spLocks/>
          </p:cNvSpPr>
          <p:nvPr/>
        </p:nvSpPr>
        <p:spPr>
          <a:xfrm>
            <a:off x="4322475" y="4385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1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Lexend Deca"/>
              </a:rPr>
              <a:t>Các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A, 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Tmp</a:t>
            </a:r>
            <a:r>
              <a:rPr lang="en-US" sz="3200">
                <a:latin typeface="Lexend Dec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 64 bit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574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548FEEC-D9E9-E6D9-5686-3281EB3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95350"/>
            <a:ext cx="6781800" cy="409588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7186"/>
              </p:ext>
            </p:extLst>
          </p:nvPr>
        </p:nvGraphicFramePr>
        <p:xfrm>
          <a:off x="7004668" y="895350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4BC7FF-C316-1150-0CB4-48A1FFB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4186"/>
              </p:ext>
            </p:extLst>
          </p:nvPr>
        </p:nvGraphicFramePr>
        <p:xfrm>
          <a:off x="7042768" y="3006229"/>
          <a:ext cx="1835338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42986">
                  <a:extLst>
                    <a:ext uri="{9D8B030D-6E8A-4147-A177-3AD203B41FA5}">
                      <a16:colId xmlns:a16="http://schemas.microsoft.com/office/drawing/2014/main" val="3898340304"/>
                    </a:ext>
                  </a:extLst>
                </a:gridCol>
                <a:gridCol w="696177">
                  <a:extLst>
                    <a:ext uri="{9D8B030D-6E8A-4147-A177-3AD203B41FA5}">
                      <a16:colId xmlns:a16="http://schemas.microsoft.com/office/drawing/2014/main" val="1509927347"/>
                    </a:ext>
                  </a:extLst>
                </a:gridCol>
                <a:gridCol w="496175">
                  <a:extLst>
                    <a:ext uri="{9D8B030D-6E8A-4147-A177-3AD203B41FA5}">
                      <a16:colId xmlns:a16="http://schemas.microsoft.com/office/drawing/2014/main" val="25467408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21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301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4644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21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971102"/>
          <a:ext cx="4800600" cy="2895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A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B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</a:t>
                      </a:r>
                      <a:r>
                        <a:rPr lang="en-US" sz="1100" kern="0" dirty="0" err="1">
                          <a:effectLst/>
                        </a:rPr>
                        <a:t>Tmp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28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DE0C8693-4346-0E34-2BB2-8A25E5C7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3" y="1504950"/>
            <a:ext cx="87140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FF2789-E33A-FC39-7ADE-BF51DF6C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7809"/>
              </p:ext>
            </p:extLst>
          </p:nvPr>
        </p:nvGraphicFramePr>
        <p:xfrm>
          <a:off x="152400" y="1276350"/>
          <a:ext cx="6019800" cy="32766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80208856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97991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416991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73263895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27400964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0026224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487678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72935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834860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114458561"/>
                    </a:ext>
                  </a:extLst>
                </a:gridCol>
              </a:tblGrid>
              <a:tr h="337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S,A,Z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61194"/>
                  </a:ext>
                </a:extLst>
              </a:tr>
              <a:tr h="35577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0382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2334377136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042142459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95608673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63185002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873294893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345322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477000" y="1276350"/>
            <a:ext cx="2438400" cy="212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D2 = A'Q2'Q1 + Q2'Q1Q0 + ZQ2Q1'Q0’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 = Q2'Q1'Q0 + Z'Q2Q1'Q0' + AQ2'Q1Q0’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D0 = ZQ2Q1'Q0' + AQ2'Q1Q0' + SQ2'Q1'Q0'</a:t>
            </a: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</TotalTime>
  <Words>1292</Words>
  <Application>Microsoft Office PowerPoint</Application>
  <PresentationFormat>On-screen Show (16:9)</PresentationFormat>
  <Paragraphs>630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Lexend Deca</vt:lpstr>
      <vt:lpstr>Muli</vt:lpstr>
      <vt:lpstr>Times  New Roman</vt:lpstr>
      <vt:lpstr>DengXian</vt:lpstr>
      <vt:lpstr>Arial</vt:lpstr>
      <vt:lpstr>Calibri</vt:lpstr>
      <vt:lpstr>Times New Roman</vt:lpstr>
      <vt:lpstr>Wingdings</vt:lpstr>
      <vt:lpstr>Aliena template</vt:lpstr>
      <vt:lpstr>Báo cáo Thiết kế bộ nhân/ chia số nguyên 32 bits</vt:lpstr>
      <vt:lpstr>Nội dung</vt:lpstr>
      <vt:lpstr>1.Mul 32 bits  1.1 Unsigned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1.Mul 32 bits  1.1 Signed</vt:lpstr>
      <vt:lpstr>Analysis</vt:lpstr>
      <vt:lpstr>New Circuit</vt:lpstr>
      <vt:lpstr>Simulation</vt:lpstr>
      <vt:lpstr>2.Div 32 bits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THE END THANKS FOR LISTENING AND WATCHING OUR REPORT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dc:description>9Slide.vn</dc:description>
  <cp:lastModifiedBy>Trieu Trung Tran</cp:lastModifiedBy>
  <cp:revision>1</cp:revision>
  <dcterms:modified xsi:type="dcterms:W3CDTF">2023-05-23T14:07:23Z</dcterms:modified>
  <cp:category>9Slide.vn</cp:category>
</cp:coreProperties>
</file>