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9"/>
  </p:notesMasterIdLst>
  <p:sldIdLst>
    <p:sldId id="256" r:id="rId2"/>
    <p:sldId id="323" r:id="rId3"/>
    <p:sldId id="257" r:id="rId4"/>
    <p:sldId id="258" r:id="rId5"/>
    <p:sldId id="261" r:id="rId6"/>
    <p:sldId id="274" r:id="rId7"/>
    <p:sldId id="260" r:id="rId8"/>
    <p:sldId id="276" r:id="rId9"/>
    <p:sldId id="289" r:id="rId10"/>
    <p:sldId id="262" r:id="rId11"/>
    <p:sldId id="263" r:id="rId12"/>
    <p:sldId id="264" r:id="rId13"/>
    <p:sldId id="265" r:id="rId14"/>
    <p:sldId id="266" r:id="rId15"/>
    <p:sldId id="269" r:id="rId16"/>
    <p:sldId id="267" r:id="rId17"/>
    <p:sldId id="268" r:id="rId18"/>
    <p:sldId id="270" r:id="rId19"/>
    <p:sldId id="271" r:id="rId20"/>
    <p:sldId id="273" r:id="rId21"/>
    <p:sldId id="277" r:id="rId22"/>
    <p:sldId id="325" r:id="rId23"/>
    <p:sldId id="275" r:id="rId24"/>
    <p:sldId id="278" r:id="rId25"/>
    <p:sldId id="279" r:id="rId26"/>
    <p:sldId id="324" r:id="rId27"/>
    <p:sldId id="272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321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72"/>
      </p:cViewPr>
      <p:guideLst>
        <p:guide orient="horz" pos="324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DF11DD-2A16-43FD-A15B-6CF5343BA7A7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4DB737-6AFE-414D-A5F4-214204853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685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4AE7E-CB3D-4295-B3FE-AE0B6F5D2F75}" type="datetime1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E0524B9-4D26-4A81-AC85-C43C5C4FA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07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530FB-CDB7-43B1-8639-B04D4C7E6178}" type="datetime1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524B9-4D26-4A81-AC85-C43C5C4FA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06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18BB2-85E8-4F51-A479-EC42D1A95478}" type="datetime1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524B9-4D26-4A81-AC85-C43C5C4FA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52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0F95A-52AA-4989-A84D-EF38DA07F0CB}" type="datetime1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524B9-4D26-4A81-AC85-C43C5C4FA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12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7FEDB3E-BE61-4E49-A241-3B05F1345B98}" type="datetime1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E0524B9-4D26-4A81-AC85-C43C5C4FA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40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88AFD-029D-4045-92F0-9600C3338630}" type="datetime1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524B9-4D26-4A81-AC85-C43C5C4FA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0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B5A6-BD3C-445E-9A9E-7D7430D18B78}" type="datetime1">
              <a:rPr lang="en-US" smtClean="0"/>
              <a:t>11/16/2020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524B9-4D26-4A81-AC85-C43C5C4FA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67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63502-77F4-41CF-9D6E-19722A2184DB}" type="datetime1">
              <a:rPr lang="en-US" smtClean="0"/>
              <a:t>11/16/2020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524B9-4D26-4A81-AC85-C43C5C4FA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663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1182-E0EA-430F-8A8F-D71A068B6B3C}" type="datetime1">
              <a:rPr lang="en-US" smtClean="0"/>
              <a:t>11/16/2020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524B9-4D26-4A81-AC85-C43C5C4FA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55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8779-B2AD-4DA6-A253-9286D1D90C1E}" type="datetime1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524B9-4D26-4A81-AC85-C43C5C4FA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26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CE3BB-212F-4AC9-9831-F485E8D43D70}" type="datetime1">
              <a:rPr lang="en-US" smtClean="0"/>
              <a:t>11/16/2020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524B9-4D26-4A81-AC85-C43C5C4FA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47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156B755-ED1B-4E5A-8092-16601FC5DB13}" type="datetime1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E0524B9-4D26-4A81-AC85-C43C5C4FA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9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traveling-salesman-problem-using-branch-and-bound-2/" TargetMode="External"/><Relationship Id="rId7" Type="http://schemas.openxmlformats.org/officeDocument/2006/relationships/hyperlink" Target="https://voer.edu.vn/c/thiet-ke-va-danh-gia-thuat-toan/018b828c" TargetMode="External"/><Relationship Id="rId2" Type="http://schemas.openxmlformats.org/officeDocument/2006/relationships/hyperlink" Target="https://www.geeksforgeeks.org/difference-between-backtracking-and-branch-n-bound-technique/?ref=rp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v1study.com/giai-thuat-va-lap-trinh-ky-thuat-nhanh-can.html" TargetMode="External"/><Relationship Id="rId5" Type="http://schemas.openxmlformats.org/officeDocument/2006/relationships/hyperlink" Target="https://www.geeksforgeeks.org/implementation-of-0-1-knapsack-using-branch-and-bound/" TargetMode="External"/><Relationship Id="rId4" Type="http://schemas.openxmlformats.org/officeDocument/2006/relationships/hyperlink" Target="https://www.geeksforgeeks.org/job-assignment-problem-using-branch-and-bound/?ref=rp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0F3D0E6-4FD9-49D6-993C-4CF9739CEF4F}"/>
              </a:ext>
            </a:extLst>
          </p:cNvPr>
          <p:cNvSpPr txBox="1"/>
          <p:nvPr/>
        </p:nvSpPr>
        <p:spPr>
          <a:xfrm>
            <a:off x="1262847" y="2505670"/>
            <a:ext cx="101294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Thuật</a:t>
            </a:r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5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toán</a:t>
            </a:r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: Branch and Bound</a:t>
            </a:r>
            <a:endParaRPr 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5ACDAB-A548-454A-9CF7-06A216A5F875}"/>
              </a:ext>
            </a:extLst>
          </p:cNvPr>
          <p:cNvSpPr txBox="1"/>
          <p:nvPr/>
        </p:nvSpPr>
        <p:spPr>
          <a:xfrm>
            <a:off x="4958454" y="1606858"/>
            <a:ext cx="27382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Nhóm</a:t>
            </a:r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13</a:t>
            </a:r>
            <a:endParaRPr lang="en-US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982F8A-1E58-4EFA-9495-9C27DD7E25EE}"/>
              </a:ext>
            </a:extLst>
          </p:cNvPr>
          <p:cNvSpPr txBox="1"/>
          <p:nvPr/>
        </p:nvSpPr>
        <p:spPr>
          <a:xfrm>
            <a:off x="2241609" y="220202"/>
            <a:ext cx="817189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Phân</a:t>
            </a:r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tích</a:t>
            </a:r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thiết</a:t>
            </a:r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kế</a:t>
            </a:r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thuật</a:t>
            </a:r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toán</a:t>
            </a:r>
            <a:endParaRPr lang="en-US" sz="4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E4AD63-42E1-495A-9AAA-1B05C000CC70}"/>
              </a:ext>
            </a:extLst>
          </p:cNvPr>
          <p:cNvSpPr txBox="1"/>
          <p:nvPr/>
        </p:nvSpPr>
        <p:spPr>
          <a:xfrm>
            <a:off x="319689" y="5090152"/>
            <a:ext cx="3981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GVHD : </a:t>
            </a:r>
            <a:r>
              <a:rPr lang="en-US" sz="24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Thanh </a:t>
            </a:r>
            <a:r>
              <a:rPr lang="en-US" sz="24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Sơn</a:t>
            </a:r>
            <a:endParaRPr lang="en-U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15E5F2-C7B2-4574-A8B6-234346ACF1FA}"/>
              </a:ext>
            </a:extLst>
          </p:cNvPr>
          <p:cNvSpPr txBox="1"/>
          <p:nvPr/>
        </p:nvSpPr>
        <p:spPr>
          <a:xfrm>
            <a:off x="6307996" y="5090152"/>
            <a:ext cx="39812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18520504 – </a:t>
            </a:r>
            <a:r>
              <a:rPr lang="en-US" sz="24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Vũ</a:t>
            </a:r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Gia </a:t>
            </a:r>
            <a:r>
              <a:rPr lang="en-US" sz="24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endParaRPr lang="en-U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18521027 – Lê Hoàng Long</a:t>
            </a:r>
          </a:p>
          <a:p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18520186 – </a:t>
            </a:r>
            <a:r>
              <a:rPr lang="en-US" sz="24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Ngô</a:t>
            </a:r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Đức</a:t>
            </a:r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Tuấn</a:t>
            </a:r>
            <a:endParaRPr lang="en-U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830B631-0643-4AD9-B109-9847C21F0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524B9-4D26-4A81-AC85-C43C5C4FA69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416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37837-18EF-40FD-9011-857C69704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524B9-4D26-4A81-AC85-C43C5C4FA691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D45467-7D5B-4300-83DA-AB79042F1D57}"/>
              </a:ext>
            </a:extLst>
          </p:cNvPr>
          <p:cNvSpPr txBox="1"/>
          <p:nvPr/>
        </p:nvSpPr>
        <p:spPr>
          <a:xfrm>
            <a:off x="0" y="0"/>
            <a:ext cx="12192000" cy="6549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VI. 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Ví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minh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họa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AutoNum type="arabicParenR"/>
            </a:pPr>
            <a:r>
              <a:rPr lang="en-US" sz="2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Bài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tế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Bài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du 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lịch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(Travelling Salesman Problem)</a:t>
            </a:r>
            <a:endParaRPr lang="en-US" sz="28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28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Input :</a:t>
            </a:r>
          </a:p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du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lịc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tại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phố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T1, T2, T3, …, Tn</a:t>
            </a:r>
          </a:p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Cij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chi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phí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phố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tới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phố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Tj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1,2,…,N; j = 1, 2, …, N)</a:t>
            </a:r>
          </a:p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Outpu</a:t>
            </a:r>
            <a:r>
              <a:rPr lang="en-US" sz="28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 : </a:t>
            </a:r>
          </a:p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qua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tất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phố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phố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qua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đúng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lần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rồi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quay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trở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phố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phát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Chi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í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nhỏ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510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DC7F65-A9AF-4492-A14A-11D114B08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524B9-4D26-4A81-AC85-C43C5C4FA69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8E941D0-4859-4D82-87CD-5D9F5F1629D4}"/>
              </a:ext>
            </a:extLst>
          </p:cNvPr>
          <p:cNvGrpSpPr/>
          <p:nvPr/>
        </p:nvGrpSpPr>
        <p:grpSpPr>
          <a:xfrm>
            <a:off x="140452" y="1980409"/>
            <a:ext cx="2652751" cy="3088437"/>
            <a:chOff x="140452" y="1980409"/>
            <a:chExt cx="2652751" cy="308843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746472C-BAFC-4D45-B738-E2FB55C6038F}"/>
                </a:ext>
              </a:extLst>
            </p:cNvPr>
            <p:cNvSpPr/>
            <p:nvPr/>
          </p:nvSpPr>
          <p:spPr>
            <a:xfrm>
              <a:off x="608304" y="2890645"/>
              <a:ext cx="1775219" cy="1676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DBA85B49-3105-4197-B741-E9543F019A11}"/>
                </a:ext>
              </a:extLst>
            </p:cNvPr>
            <p:cNvSpPr/>
            <p:nvPr/>
          </p:nvSpPr>
          <p:spPr>
            <a:xfrm>
              <a:off x="261343" y="2541870"/>
              <a:ext cx="809625" cy="72866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T1</a:t>
              </a: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DA8DEBFB-48C5-478E-BE41-925CE2F274AA}"/>
                </a:ext>
              </a:extLst>
            </p:cNvPr>
            <p:cNvSpPr/>
            <p:nvPr/>
          </p:nvSpPr>
          <p:spPr>
            <a:xfrm>
              <a:off x="1983578" y="2526060"/>
              <a:ext cx="809625" cy="72866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T2</a:t>
              </a: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7C4E4B0D-9999-43AD-A4D4-46D3953A34BB}"/>
                </a:ext>
              </a:extLst>
            </p:cNvPr>
            <p:cNvSpPr/>
            <p:nvPr/>
          </p:nvSpPr>
          <p:spPr>
            <a:xfrm>
              <a:off x="183359" y="4229091"/>
              <a:ext cx="809625" cy="72866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T4</a:t>
              </a: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AB28B555-9DF6-4DA6-A7A4-C13F8BAE44F3}"/>
                </a:ext>
              </a:extLst>
            </p:cNvPr>
            <p:cNvSpPr/>
            <p:nvPr/>
          </p:nvSpPr>
          <p:spPr>
            <a:xfrm>
              <a:off x="1852610" y="4187157"/>
              <a:ext cx="809625" cy="72866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T3</a:t>
              </a: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38873689-0D0F-460F-9D20-C575E9F90E5C}"/>
                </a:ext>
              </a:extLst>
            </p:cNvPr>
            <p:cNvCxnSpPr>
              <a:cxnSpLocks/>
              <a:endCxn id="116" idx="1"/>
            </p:cNvCxnSpPr>
            <p:nvPr/>
          </p:nvCxnSpPr>
          <p:spPr>
            <a:xfrm>
              <a:off x="966493" y="3148013"/>
              <a:ext cx="1004684" cy="11458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0F869F5-26E1-4AA0-A05F-5ECDBF8559BC}"/>
                </a:ext>
              </a:extLst>
            </p:cNvPr>
            <p:cNvSpPr/>
            <p:nvPr/>
          </p:nvSpPr>
          <p:spPr>
            <a:xfrm>
              <a:off x="140452" y="1980409"/>
              <a:ext cx="1993148" cy="2353466"/>
            </a:xfrm>
            <a:custGeom>
              <a:avLst/>
              <a:gdLst>
                <a:gd name="connsiteX0" fmla="*/ 1993148 w 1993148"/>
                <a:gd name="connsiteY0" fmla="*/ 629441 h 2353466"/>
                <a:gd name="connsiteX1" fmla="*/ 126248 w 1993148"/>
                <a:gd name="connsiteY1" fmla="*/ 96041 h 2353466"/>
                <a:gd name="connsiteX2" fmla="*/ 164348 w 1993148"/>
                <a:gd name="connsiteY2" fmla="*/ 2353466 h 2353466"/>
                <a:gd name="connsiteX3" fmla="*/ 164348 w 1993148"/>
                <a:gd name="connsiteY3" fmla="*/ 2353466 h 2353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93148" h="2353466">
                  <a:moveTo>
                    <a:pt x="1993148" y="629441"/>
                  </a:moveTo>
                  <a:cubicBezTo>
                    <a:pt x="1212098" y="219072"/>
                    <a:pt x="431048" y="-191297"/>
                    <a:pt x="126248" y="96041"/>
                  </a:cubicBezTo>
                  <a:cubicBezTo>
                    <a:pt x="-178552" y="383378"/>
                    <a:pt x="164348" y="2353466"/>
                    <a:pt x="164348" y="2353466"/>
                  </a:cubicBezTo>
                  <a:lnTo>
                    <a:pt x="164348" y="2353466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7E4C4E71-ACCF-4F24-897F-F58C7F110236}"/>
                </a:ext>
              </a:extLst>
            </p:cNvPr>
            <p:cNvSpPr txBox="1"/>
            <p:nvPr/>
          </p:nvSpPr>
          <p:spPr>
            <a:xfrm>
              <a:off x="310559" y="3492801"/>
              <a:ext cx="511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DBF7B57A-F940-4E27-B8FB-1EF4CF2013A7}"/>
                </a:ext>
              </a:extLst>
            </p:cNvPr>
            <p:cNvSpPr txBox="1"/>
            <p:nvPr/>
          </p:nvSpPr>
          <p:spPr>
            <a:xfrm rot="20445497">
              <a:off x="338162" y="2051927"/>
              <a:ext cx="511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38779FE6-7C35-4F19-A6AB-804905A8E4B3}"/>
                </a:ext>
              </a:extLst>
            </p:cNvPr>
            <p:cNvSpPr txBox="1"/>
            <p:nvPr/>
          </p:nvSpPr>
          <p:spPr>
            <a:xfrm>
              <a:off x="2044703" y="3508307"/>
              <a:ext cx="511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B171C120-97D5-406B-81F8-832FF5CB2D59}"/>
                </a:ext>
              </a:extLst>
            </p:cNvPr>
            <p:cNvSpPr txBox="1"/>
            <p:nvPr/>
          </p:nvSpPr>
          <p:spPr>
            <a:xfrm>
              <a:off x="1320648" y="2499936"/>
              <a:ext cx="511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BE001B40-E8B9-438E-B068-681AC96A169D}"/>
                </a:ext>
              </a:extLst>
            </p:cNvPr>
            <p:cNvSpPr txBox="1"/>
            <p:nvPr/>
          </p:nvSpPr>
          <p:spPr>
            <a:xfrm>
              <a:off x="1412584" y="3397215"/>
              <a:ext cx="511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06EA1EDD-2FBB-4AC0-A93C-64BF1E6589F0}"/>
                </a:ext>
              </a:extLst>
            </p:cNvPr>
            <p:cNvSpPr txBox="1"/>
            <p:nvPr/>
          </p:nvSpPr>
          <p:spPr>
            <a:xfrm>
              <a:off x="1204912" y="4668736"/>
              <a:ext cx="511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</p:grpSp>
      <p:sp>
        <p:nvSpPr>
          <p:cNvPr id="194" name="TextBox 193">
            <a:extLst>
              <a:ext uri="{FF2B5EF4-FFF2-40B4-BE49-F238E27FC236}">
                <a16:creationId xmlns:a16="http://schemas.microsoft.com/office/drawing/2014/main" id="{920DD28E-A53D-436E-A4E0-9858FC324A06}"/>
              </a:ext>
            </a:extLst>
          </p:cNvPr>
          <p:cNvSpPr txBox="1"/>
          <p:nvPr/>
        </p:nvSpPr>
        <p:spPr>
          <a:xfrm>
            <a:off x="216509" y="1257398"/>
            <a:ext cx="2706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7ABA43A-0AD7-4765-B09F-88A7E989A2D0}"/>
              </a:ext>
            </a:extLst>
          </p:cNvPr>
          <p:cNvSpPr/>
          <p:nvPr/>
        </p:nvSpPr>
        <p:spPr>
          <a:xfrm>
            <a:off x="2945605" y="5386384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0450DB-2892-41E9-80D7-286C098B5229}"/>
              </a:ext>
            </a:extLst>
          </p:cNvPr>
          <p:cNvSpPr/>
          <p:nvPr/>
        </p:nvSpPr>
        <p:spPr>
          <a:xfrm>
            <a:off x="4336255" y="5386382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17C1F83-D5AF-4FBB-82EA-C6D7ADE69E7A}"/>
              </a:ext>
            </a:extLst>
          </p:cNvPr>
          <p:cNvSpPr/>
          <p:nvPr/>
        </p:nvSpPr>
        <p:spPr>
          <a:xfrm>
            <a:off x="5884068" y="5386383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BB19DCD-A989-43C0-9FF9-C11275D40381}"/>
              </a:ext>
            </a:extLst>
          </p:cNvPr>
          <p:cNvSpPr/>
          <p:nvPr/>
        </p:nvSpPr>
        <p:spPr>
          <a:xfrm>
            <a:off x="7586662" y="5386384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E07C7DC-0033-4D66-AB67-EB0CC356C611}"/>
              </a:ext>
            </a:extLst>
          </p:cNvPr>
          <p:cNvSpPr/>
          <p:nvPr/>
        </p:nvSpPr>
        <p:spPr>
          <a:xfrm>
            <a:off x="9105899" y="5386383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B95ED5F-A0D7-4CD1-A7D3-C54D03C8CEA2}"/>
              </a:ext>
            </a:extLst>
          </p:cNvPr>
          <p:cNvSpPr/>
          <p:nvPr/>
        </p:nvSpPr>
        <p:spPr>
          <a:xfrm>
            <a:off x="10582275" y="5386386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A0DE89A-E134-4131-BBDC-B9925B3498D5}"/>
              </a:ext>
            </a:extLst>
          </p:cNvPr>
          <p:cNvSpPr/>
          <p:nvPr/>
        </p:nvSpPr>
        <p:spPr>
          <a:xfrm>
            <a:off x="2995610" y="3864760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T4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1A39C1A-5432-446F-AF58-B42FC83BC21F}"/>
              </a:ext>
            </a:extLst>
          </p:cNvPr>
          <p:cNvSpPr/>
          <p:nvPr/>
        </p:nvSpPr>
        <p:spPr>
          <a:xfrm>
            <a:off x="4314822" y="3864760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B273084-692E-47DF-AB26-5394451AD206}"/>
              </a:ext>
            </a:extLst>
          </p:cNvPr>
          <p:cNvSpPr/>
          <p:nvPr/>
        </p:nvSpPr>
        <p:spPr>
          <a:xfrm>
            <a:off x="5881090" y="3864760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T4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93BC8B7-C552-469B-8343-4BA351AD7A3D}"/>
              </a:ext>
            </a:extLst>
          </p:cNvPr>
          <p:cNvSpPr/>
          <p:nvPr/>
        </p:nvSpPr>
        <p:spPr>
          <a:xfrm>
            <a:off x="7550942" y="3864762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85553E6-1D03-4F73-BAAF-1E3C587C4886}"/>
              </a:ext>
            </a:extLst>
          </p:cNvPr>
          <p:cNvSpPr/>
          <p:nvPr/>
        </p:nvSpPr>
        <p:spPr>
          <a:xfrm>
            <a:off x="9066608" y="3864762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ED411FF-EBEF-496E-9DB0-183C5B949958}"/>
              </a:ext>
            </a:extLst>
          </p:cNvPr>
          <p:cNvSpPr/>
          <p:nvPr/>
        </p:nvSpPr>
        <p:spPr>
          <a:xfrm>
            <a:off x="10501503" y="3864761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8F1A87E-123D-417E-80E2-E357D6527A0B}"/>
              </a:ext>
            </a:extLst>
          </p:cNvPr>
          <p:cNvSpPr/>
          <p:nvPr/>
        </p:nvSpPr>
        <p:spPr>
          <a:xfrm>
            <a:off x="10506262" y="2375286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AABC6A0-1708-4A2A-BFA0-1B45266FE7BE}"/>
              </a:ext>
            </a:extLst>
          </p:cNvPr>
          <p:cNvSpPr/>
          <p:nvPr/>
        </p:nvSpPr>
        <p:spPr>
          <a:xfrm>
            <a:off x="9066607" y="2375289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8A5A3C9-55C2-42C2-812E-B072BC357736}"/>
              </a:ext>
            </a:extLst>
          </p:cNvPr>
          <p:cNvSpPr/>
          <p:nvPr/>
        </p:nvSpPr>
        <p:spPr>
          <a:xfrm>
            <a:off x="7586662" y="2411006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T4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6029046-D1B8-41A6-93A7-080871A7097B}"/>
              </a:ext>
            </a:extLst>
          </p:cNvPr>
          <p:cNvSpPr/>
          <p:nvPr/>
        </p:nvSpPr>
        <p:spPr>
          <a:xfrm>
            <a:off x="5881090" y="2419350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91649FF-ADF1-4D81-A7F2-D2572EAD67D1}"/>
              </a:ext>
            </a:extLst>
          </p:cNvPr>
          <p:cNvSpPr/>
          <p:nvPr/>
        </p:nvSpPr>
        <p:spPr>
          <a:xfrm>
            <a:off x="4343400" y="2419350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T4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653EEEC-F49E-4CF1-BC03-CA4ADAC7804B}"/>
              </a:ext>
            </a:extLst>
          </p:cNvPr>
          <p:cNvSpPr/>
          <p:nvPr/>
        </p:nvSpPr>
        <p:spPr>
          <a:xfrm>
            <a:off x="2999182" y="2419350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492B1C5-5563-4CB8-95E5-AC60A3070C0C}"/>
              </a:ext>
            </a:extLst>
          </p:cNvPr>
          <p:cNvSpPr/>
          <p:nvPr/>
        </p:nvSpPr>
        <p:spPr>
          <a:xfrm>
            <a:off x="8396287" y="1217999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T4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12783F6-6145-472D-9D47-F4B237CF61DD}"/>
              </a:ext>
            </a:extLst>
          </p:cNvPr>
          <p:cNvSpPr/>
          <p:nvPr/>
        </p:nvSpPr>
        <p:spPr>
          <a:xfrm>
            <a:off x="6772273" y="1219777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224CC0A-627D-48A9-9A4E-9F996E011600}"/>
              </a:ext>
            </a:extLst>
          </p:cNvPr>
          <p:cNvSpPr/>
          <p:nvPr/>
        </p:nvSpPr>
        <p:spPr>
          <a:xfrm>
            <a:off x="5014915" y="1217998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9F27F73-3F58-4674-9D47-2CFCDDE5956C}"/>
              </a:ext>
            </a:extLst>
          </p:cNvPr>
          <p:cNvSpPr/>
          <p:nvPr/>
        </p:nvSpPr>
        <p:spPr>
          <a:xfrm>
            <a:off x="6772274" y="0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C7677A7-A91F-4104-8D0A-8D0E4419BD29}"/>
              </a:ext>
            </a:extLst>
          </p:cNvPr>
          <p:cNvCxnSpPr>
            <a:stCxn id="58" idx="3"/>
            <a:endCxn id="56" idx="7"/>
          </p:cNvCxnSpPr>
          <p:nvPr/>
        </p:nvCxnSpPr>
        <p:spPr>
          <a:xfrm flipH="1">
            <a:off x="5705973" y="621953"/>
            <a:ext cx="1184868" cy="7027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07E9653-87F4-4AC7-90F7-D9ED310C2574}"/>
              </a:ext>
            </a:extLst>
          </p:cNvPr>
          <p:cNvCxnSpPr>
            <a:cxnSpLocks/>
            <a:stCxn id="58" idx="4"/>
            <a:endCxn id="54" idx="0"/>
          </p:cNvCxnSpPr>
          <p:nvPr/>
        </p:nvCxnSpPr>
        <p:spPr>
          <a:xfrm flipH="1">
            <a:off x="7177086" y="728663"/>
            <a:ext cx="1" cy="4911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C03F44C-1703-4854-8349-1AF71C49AFFE}"/>
              </a:ext>
            </a:extLst>
          </p:cNvPr>
          <p:cNvCxnSpPr>
            <a:cxnSpLocks/>
          </p:cNvCxnSpPr>
          <p:nvPr/>
        </p:nvCxnSpPr>
        <p:spPr>
          <a:xfrm>
            <a:off x="7550942" y="510026"/>
            <a:ext cx="1097257" cy="7068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F5163F8-7BBB-4229-A76A-13A4BC3DF70A}"/>
              </a:ext>
            </a:extLst>
          </p:cNvPr>
          <p:cNvCxnSpPr>
            <a:cxnSpLocks/>
            <a:endCxn id="50" idx="7"/>
          </p:cNvCxnSpPr>
          <p:nvPr/>
        </p:nvCxnSpPr>
        <p:spPr>
          <a:xfrm flipH="1">
            <a:off x="3690240" y="1720156"/>
            <a:ext cx="1376462" cy="8059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D43EE34-7DE4-44DE-A750-4481DD48C591}"/>
              </a:ext>
            </a:extLst>
          </p:cNvPr>
          <p:cNvCxnSpPr>
            <a:cxnSpLocks/>
          </p:cNvCxnSpPr>
          <p:nvPr/>
        </p:nvCxnSpPr>
        <p:spPr>
          <a:xfrm flipH="1">
            <a:off x="4853187" y="1906260"/>
            <a:ext cx="410028" cy="5425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35DFCC8-129D-4D1B-ABE6-FBD16ABB4BD8}"/>
              </a:ext>
            </a:extLst>
          </p:cNvPr>
          <p:cNvCxnSpPr>
            <a:cxnSpLocks/>
          </p:cNvCxnSpPr>
          <p:nvPr/>
        </p:nvCxnSpPr>
        <p:spPr>
          <a:xfrm flipH="1">
            <a:off x="6442415" y="1929923"/>
            <a:ext cx="630820" cy="5096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B04CF03-2C51-4C79-A1B3-5067B03FF6D9}"/>
              </a:ext>
            </a:extLst>
          </p:cNvPr>
          <p:cNvCxnSpPr>
            <a:cxnSpLocks/>
            <a:stCxn id="54" idx="5"/>
            <a:endCxn id="44" idx="0"/>
          </p:cNvCxnSpPr>
          <p:nvPr/>
        </p:nvCxnSpPr>
        <p:spPr>
          <a:xfrm>
            <a:off x="7463331" y="1841730"/>
            <a:ext cx="528144" cy="5692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3C55D73-71B1-4257-84D4-8CC74A24D418}"/>
              </a:ext>
            </a:extLst>
          </p:cNvPr>
          <p:cNvCxnSpPr>
            <a:cxnSpLocks/>
          </p:cNvCxnSpPr>
          <p:nvPr/>
        </p:nvCxnSpPr>
        <p:spPr>
          <a:xfrm>
            <a:off x="9066607" y="1841730"/>
            <a:ext cx="225627" cy="5692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FC1FF55-FCE2-4B4F-B91D-358F83590FAC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9214941" y="1611256"/>
            <a:ext cx="1696134" cy="7640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FAC5F13-6574-4608-A18D-4C3AE44F2E63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3400422" y="3139669"/>
            <a:ext cx="1" cy="7250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97E4278-3C37-4A4A-9C43-17F75D3FD600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3350418" y="4593423"/>
            <a:ext cx="50004" cy="7929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0E8DFC-1752-4254-B934-A725BBD8D3BD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4719634" y="3148013"/>
            <a:ext cx="1" cy="7167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8DE7C39-4E47-4C06-8939-2D451F124D93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4741068" y="4593423"/>
            <a:ext cx="21426" cy="7929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9966C544-1BEF-4F3E-A7F3-BA1F5E6B0474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6285903" y="3148013"/>
            <a:ext cx="12504" cy="7167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1B36159-BC1E-49B9-996B-7B2558B4D262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6288881" y="4593423"/>
            <a:ext cx="9526" cy="792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F1C271B6-B5DF-40A5-9F44-01C544447B8D}"/>
              </a:ext>
            </a:extLst>
          </p:cNvPr>
          <p:cNvCxnSpPr>
            <a:cxnSpLocks/>
            <a:endCxn id="34" idx="0"/>
          </p:cNvCxnSpPr>
          <p:nvPr/>
        </p:nvCxnSpPr>
        <p:spPr>
          <a:xfrm flipH="1">
            <a:off x="7955755" y="3148013"/>
            <a:ext cx="59530" cy="7167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E265EDC1-A5A6-4BCE-AD14-D0A5E2B115B8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7985520" y="4593423"/>
            <a:ext cx="5955" cy="7929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7BAA99F-3985-40D0-BE1F-67971F75DC91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9428554" y="3103949"/>
            <a:ext cx="42867" cy="7608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E23FBD7-F630-4AE5-BC5B-3083EEA837C0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9510711" y="4593423"/>
            <a:ext cx="1" cy="792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D42C3C7-366D-430C-BECE-C33D49396F6F}"/>
              </a:ext>
            </a:extLst>
          </p:cNvPr>
          <p:cNvCxnSpPr>
            <a:cxnSpLocks/>
            <a:endCxn id="38" idx="0"/>
          </p:cNvCxnSpPr>
          <p:nvPr/>
        </p:nvCxnSpPr>
        <p:spPr>
          <a:xfrm flipH="1">
            <a:off x="10906316" y="3103949"/>
            <a:ext cx="28382" cy="7608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7D1A52B8-60E5-421C-98A9-BC108B934420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10987087" y="4593423"/>
            <a:ext cx="1" cy="7929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02E93E27-C400-40B6-8128-6E7759E4B4DC}"/>
              </a:ext>
            </a:extLst>
          </p:cNvPr>
          <p:cNvSpPr txBox="1"/>
          <p:nvPr/>
        </p:nvSpPr>
        <p:spPr>
          <a:xfrm>
            <a:off x="5892941" y="663419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312DD10-A9F6-41DE-9169-D2A89BAF5FC2}"/>
              </a:ext>
            </a:extLst>
          </p:cNvPr>
          <p:cNvSpPr txBox="1"/>
          <p:nvPr/>
        </p:nvSpPr>
        <p:spPr>
          <a:xfrm>
            <a:off x="7157543" y="774058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9FC3E8B-1AF8-4678-9A7B-C9FD175EE342}"/>
              </a:ext>
            </a:extLst>
          </p:cNvPr>
          <p:cNvSpPr txBox="1"/>
          <p:nvPr/>
        </p:nvSpPr>
        <p:spPr>
          <a:xfrm>
            <a:off x="8237235" y="585717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DD57892F-1BA5-4E4C-97F3-445FD66D115E}"/>
              </a:ext>
            </a:extLst>
          </p:cNvPr>
          <p:cNvSpPr txBox="1"/>
          <p:nvPr/>
        </p:nvSpPr>
        <p:spPr>
          <a:xfrm>
            <a:off x="4093372" y="1762695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1A9AF53-61A8-4AAC-A2A3-E8C6458C6D96}"/>
              </a:ext>
            </a:extLst>
          </p:cNvPr>
          <p:cNvSpPr txBox="1"/>
          <p:nvPr/>
        </p:nvSpPr>
        <p:spPr>
          <a:xfrm>
            <a:off x="5150846" y="2035248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BA53618-3766-480A-8F6A-2F0D1F054211}"/>
              </a:ext>
            </a:extLst>
          </p:cNvPr>
          <p:cNvSpPr txBox="1"/>
          <p:nvPr/>
        </p:nvSpPr>
        <p:spPr>
          <a:xfrm>
            <a:off x="6404907" y="1878510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E79D5E9-3F8D-41AB-A63A-1045229DD8A6}"/>
              </a:ext>
            </a:extLst>
          </p:cNvPr>
          <p:cNvSpPr txBox="1"/>
          <p:nvPr/>
        </p:nvSpPr>
        <p:spPr>
          <a:xfrm>
            <a:off x="3008705" y="4823178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C9207E7D-A8B7-4221-B066-FB14F404940C}"/>
              </a:ext>
            </a:extLst>
          </p:cNvPr>
          <p:cNvSpPr txBox="1"/>
          <p:nvPr/>
        </p:nvSpPr>
        <p:spPr>
          <a:xfrm>
            <a:off x="6322222" y="4800797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18C9609-33BB-4025-A21F-EB59A69E4E81}"/>
              </a:ext>
            </a:extLst>
          </p:cNvPr>
          <p:cNvSpPr txBox="1"/>
          <p:nvPr/>
        </p:nvSpPr>
        <p:spPr>
          <a:xfrm>
            <a:off x="9471419" y="3289065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4EA6DBE4-D0A8-4E56-9FF3-A95132B8D568}"/>
              </a:ext>
            </a:extLst>
          </p:cNvPr>
          <p:cNvSpPr txBox="1"/>
          <p:nvPr/>
        </p:nvSpPr>
        <p:spPr>
          <a:xfrm>
            <a:off x="10987087" y="3282513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332F4392-1FCF-4C59-AEA1-E406724734D7}"/>
              </a:ext>
            </a:extLst>
          </p:cNvPr>
          <p:cNvSpPr txBox="1"/>
          <p:nvPr/>
        </p:nvSpPr>
        <p:spPr>
          <a:xfrm>
            <a:off x="9194004" y="1887386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FF090C5-8FB6-41A8-9772-01A53A190876}"/>
              </a:ext>
            </a:extLst>
          </p:cNvPr>
          <p:cNvSpPr txBox="1"/>
          <p:nvPr/>
        </p:nvSpPr>
        <p:spPr>
          <a:xfrm>
            <a:off x="10063790" y="1611253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2CA74C3-7498-46D7-B0E3-95E902070FD6}"/>
              </a:ext>
            </a:extLst>
          </p:cNvPr>
          <p:cNvSpPr txBox="1"/>
          <p:nvPr/>
        </p:nvSpPr>
        <p:spPr>
          <a:xfrm>
            <a:off x="6293644" y="3264003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4141FAFF-2A10-412A-B687-2D129FE5B59A}"/>
              </a:ext>
            </a:extLst>
          </p:cNvPr>
          <p:cNvSpPr txBox="1"/>
          <p:nvPr/>
        </p:nvSpPr>
        <p:spPr>
          <a:xfrm>
            <a:off x="8058150" y="3264003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3E115001-C44E-4303-8B18-23FB37F9CEEB}"/>
              </a:ext>
            </a:extLst>
          </p:cNvPr>
          <p:cNvSpPr txBox="1"/>
          <p:nvPr/>
        </p:nvSpPr>
        <p:spPr>
          <a:xfrm>
            <a:off x="4845847" y="4794785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A6FFD742-516E-47CB-B9B7-C0D4ED779C81}"/>
              </a:ext>
            </a:extLst>
          </p:cNvPr>
          <p:cNvSpPr txBox="1"/>
          <p:nvPr/>
        </p:nvSpPr>
        <p:spPr>
          <a:xfrm>
            <a:off x="9551042" y="4757699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22204547-879C-4466-B3BF-E82FFD1872B7}"/>
              </a:ext>
            </a:extLst>
          </p:cNvPr>
          <p:cNvSpPr txBox="1"/>
          <p:nvPr/>
        </p:nvSpPr>
        <p:spPr>
          <a:xfrm>
            <a:off x="7771508" y="1873008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814DC5EE-5B14-4D47-BE82-1F8502F9C9BD}"/>
              </a:ext>
            </a:extLst>
          </p:cNvPr>
          <p:cNvSpPr txBox="1"/>
          <p:nvPr/>
        </p:nvSpPr>
        <p:spPr>
          <a:xfrm>
            <a:off x="3094732" y="3293395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EA338847-6AF4-4F21-AE9E-97273A418150}"/>
              </a:ext>
            </a:extLst>
          </p:cNvPr>
          <p:cNvSpPr txBox="1"/>
          <p:nvPr/>
        </p:nvSpPr>
        <p:spPr>
          <a:xfrm>
            <a:off x="4733330" y="3273163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45E19E93-921E-4A7C-93D6-2AA5F8B0DE0F}"/>
              </a:ext>
            </a:extLst>
          </p:cNvPr>
          <p:cNvSpPr txBox="1"/>
          <p:nvPr/>
        </p:nvSpPr>
        <p:spPr>
          <a:xfrm>
            <a:off x="8054580" y="4794785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24281F55-6D09-4426-A732-0B31B7CE52A0}"/>
              </a:ext>
            </a:extLst>
          </p:cNvPr>
          <p:cNvSpPr txBox="1"/>
          <p:nvPr/>
        </p:nvSpPr>
        <p:spPr>
          <a:xfrm>
            <a:off x="11055145" y="4757699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ADD4AC38-2C59-4FFA-B957-9405214EA246}"/>
              </a:ext>
            </a:extLst>
          </p:cNvPr>
          <p:cNvSpPr txBox="1"/>
          <p:nvPr/>
        </p:nvSpPr>
        <p:spPr>
          <a:xfrm>
            <a:off x="3144439" y="6320170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8B7565C2-FAE7-4B79-A5F6-AD9ED43EA6CD}"/>
              </a:ext>
            </a:extLst>
          </p:cNvPr>
          <p:cNvSpPr txBox="1"/>
          <p:nvPr/>
        </p:nvSpPr>
        <p:spPr>
          <a:xfrm>
            <a:off x="4502949" y="6320170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2B101C14-EE89-4512-8245-9BFF0C0A9A52}"/>
              </a:ext>
            </a:extLst>
          </p:cNvPr>
          <p:cNvSpPr txBox="1"/>
          <p:nvPr/>
        </p:nvSpPr>
        <p:spPr>
          <a:xfrm>
            <a:off x="6138015" y="6304006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92A10825-4DFA-47E2-BF20-FE37940912C6}"/>
              </a:ext>
            </a:extLst>
          </p:cNvPr>
          <p:cNvSpPr txBox="1"/>
          <p:nvPr/>
        </p:nvSpPr>
        <p:spPr>
          <a:xfrm>
            <a:off x="9324916" y="6305311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C6F83FEC-88DE-436F-AB64-19641ACCB154}"/>
              </a:ext>
            </a:extLst>
          </p:cNvPr>
          <p:cNvSpPr txBox="1"/>
          <p:nvPr/>
        </p:nvSpPr>
        <p:spPr>
          <a:xfrm>
            <a:off x="7731564" y="6306536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BCDE20FC-FCF2-4161-975F-787747694357}"/>
              </a:ext>
            </a:extLst>
          </p:cNvPr>
          <p:cNvSpPr txBox="1"/>
          <p:nvPr/>
        </p:nvSpPr>
        <p:spPr>
          <a:xfrm>
            <a:off x="10799162" y="6320170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3C7F3949-BB6E-42C6-B67C-9FBA67F815EF}"/>
              </a:ext>
            </a:extLst>
          </p:cNvPr>
          <p:cNvCxnSpPr/>
          <p:nvPr/>
        </p:nvCxnSpPr>
        <p:spPr>
          <a:xfrm>
            <a:off x="2922798" y="6272784"/>
            <a:ext cx="8824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26A1128A-E9F8-4B78-8114-BAEE4115E808}"/>
              </a:ext>
            </a:extLst>
          </p:cNvPr>
          <p:cNvCxnSpPr/>
          <p:nvPr/>
        </p:nvCxnSpPr>
        <p:spPr>
          <a:xfrm>
            <a:off x="4278415" y="6272784"/>
            <a:ext cx="8824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BCC20BAF-50A2-44E7-A4F9-1C6836525459}"/>
              </a:ext>
            </a:extLst>
          </p:cNvPr>
          <p:cNvCxnSpPr/>
          <p:nvPr/>
        </p:nvCxnSpPr>
        <p:spPr>
          <a:xfrm>
            <a:off x="5844683" y="6268593"/>
            <a:ext cx="8824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AFFC750D-6F9C-4557-9865-2DB4447CFFB9}"/>
              </a:ext>
            </a:extLst>
          </p:cNvPr>
          <p:cNvCxnSpPr/>
          <p:nvPr/>
        </p:nvCxnSpPr>
        <p:spPr>
          <a:xfrm>
            <a:off x="7550942" y="6254877"/>
            <a:ext cx="8824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0AD9C853-8A46-484F-BD09-422965D9EBFF}"/>
              </a:ext>
            </a:extLst>
          </p:cNvPr>
          <p:cNvCxnSpPr/>
          <p:nvPr/>
        </p:nvCxnSpPr>
        <p:spPr>
          <a:xfrm>
            <a:off x="9033087" y="6268593"/>
            <a:ext cx="8824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B2F27A86-3887-4059-A49B-BF37482BD5AD}"/>
              </a:ext>
            </a:extLst>
          </p:cNvPr>
          <p:cNvCxnSpPr/>
          <p:nvPr/>
        </p:nvCxnSpPr>
        <p:spPr>
          <a:xfrm>
            <a:off x="10545868" y="6254877"/>
            <a:ext cx="8824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45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1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2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5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/>
      <p:bldP spid="6" grpId="0" animBg="1"/>
      <p:bldP spid="18" grpId="0" animBg="1"/>
      <p:bldP spid="20" grpId="0" animBg="1"/>
      <p:bldP spid="22" grpId="0" animBg="1"/>
      <p:bldP spid="24" grpId="0" animBg="1"/>
      <p:bldP spid="26" grpId="0" animBg="1"/>
      <p:bldP spid="28" grpId="0" animBg="1"/>
      <p:bldP spid="30" grpId="0" animBg="1"/>
      <p:bldP spid="32" grpId="0" animBg="1"/>
      <p:bldP spid="34" grpId="0" animBg="1"/>
      <p:bldP spid="36" grpId="0" animBg="1"/>
      <p:bldP spid="38" grpId="0" animBg="1"/>
      <p:bldP spid="40" grpId="0" animBg="1"/>
      <p:bldP spid="42" grpId="0" animBg="1"/>
      <p:bldP spid="44" grpId="0" animBg="1"/>
      <p:bldP spid="46" grpId="0" animBg="1"/>
      <p:bldP spid="48" grpId="0" animBg="1"/>
      <p:bldP spid="50" grpId="0" animBg="1"/>
      <p:bldP spid="52" grpId="0" animBg="1"/>
      <p:bldP spid="54" grpId="0" animBg="1"/>
      <p:bldP spid="56" grpId="0" animBg="1"/>
      <p:bldP spid="58" grpId="0" animBg="1"/>
      <p:bldP spid="139" grpId="0"/>
      <p:bldP spid="141" grpId="0"/>
      <p:bldP spid="143" grpId="0"/>
      <p:bldP spid="147" grpId="0"/>
      <p:bldP spid="149" grpId="0"/>
      <p:bldP spid="151" grpId="0"/>
      <p:bldP spid="153" grpId="0"/>
      <p:bldP spid="155" grpId="0"/>
      <p:bldP spid="157" grpId="0"/>
      <p:bldP spid="159" grpId="0"/>
      <p:bldP spid="161" grpId="0"/>
      <p:bldP spid="163" grpId="0"/>
      <p:bldP spid="165" grpId="0"/>
      <p:bldP spid="167" grpId="0"/>
      <p:bldP spid="169" grpId="0"/>
      <p:bldP spid="171" grpId="0"/>
      <p:bldP spid="173" grpId="0"/>
      <p:bldP spid="175" grpId="0"/>
      <p:bldP spid="177" grpId="0"/>
      <p:bldP spid="179" grpId="0"/>
      <p:bldP spid="181" grpId="0"/>
      <p:bldP spid="183" grpId="0"/>
      <p:bldP spid="185" grpId="0"/>
      <p:bldP spid="187" grpId="0"/>
      <p:bldP spid="189" grpId="0"/>
      <p:bldP spid="191" grpId="0"/>
      <p:bldP spid="19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1F925-EB67-4C78-B6CB-8FBDE4FB5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524B9-4D26-4A81-AC85-C43C5C4FA691}" type="slidenum">
              <a:rPr lang="en-US" smtClean="0"/>
              <a:t>12</a:t>
            </a:fld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EE92673-EEF7-4E43-95C0-028BC76B8EBE}"/>
              </a:ext>
            </a:extLst>
          </p:cNvPr>
          <p:cNvGrpSpPr/>
          <p:nvPr/>
        </p:nvGrpSpPr>
        <p:grpSpPr>
          <a:xfrm>
            <a:off x="5018842" y="507484"/>
            <a:ext cx="2689785" cy="2503533"/>
            <a:chOff x="951390" y="520841"/>
            <a:chExt cx="2689785" cy="2503533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A517046-C83E-4C7B-99CD-96B88636AC91}"/>
                </a:ext>
              </a:extLst>
            </p:cNvPr>
            <p:cNvSpPr txBox="1"/>
            <p:nvPr/>
          </p:nvSpPr>
          <p:spPr>
            <a:xfrm>
              <a:off x="1483901" y="520841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2	 3	 4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8FCC435-3B27-4FB0-974B-03587A1C1A88}"/>
                </a:ext>
              </a:extLst>
            </p:cNvPr>
            <p:cNvSpPr txBox="1"/>
            <p:nvPr/>
          </p:nvSpPr>
          <p:spPr>
            <a:xfrm>
              <a:off x="951390" y="99304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0" name="Left Bracket 39">
              <a:extLst>
                <a:ext uri="{FF2B5EF4-FFF2-40B4-BE49-F238E27FC236}">
                  <a16:creationId xmlns:a16="http://schemas.microsoft.com/office/drawing/2014/main" id="{D560FF6B-876D-4E9E-9C14-EC742FFB6808}"/>
                </a:ext>
              </a:extLst>
            </p:cNvPr>
            <p:cNvSpPr/>
            <p:nvPr/>
          </p:nvSpPr>
          <p:spPr>
            <a:xfrm>
              <a:off x="1464815" y="993049"/>
              <a:ext cx="142043" cy="203132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Right Bracket 40">
              <a:extLst>
                <a:ext uri="{FF2B5EF4-FFF2-40B4-BE49-F238E27FC236}">
                  <a16:creationId xmlns:a16="http://schemas.microsoft.com/office/drawing/2014/main" id="{17F8FCE9-ADF2-452A-A309-EC06CE2DF6B9}"/>
                </a:ext>
              </a:extLst>
            </p:cNvPr>
            <p:cNvSpPr/>
            <p:nvPr/>
          </p:nvSpPr>
          <p:spPr>
            <a:xfrm>
              <a:off x="3499132" y="993048"/>
              <a:ext cx="142043" cy="20313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7B29BE0-CAA1-4303-A1CF-DD2565B22409}"/>
                </a:ext>
              </a:extLst>
            </p:cNvPr>
            <p:cNvSpPr txBox="1"/>
            <p:nvPr/>
          </p:nvSpPr>
          <p:spPr>
            <a:xfrm>
              <a:off x="1474358" y="974042"/>
              <a:ext cx="20152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2	 1	 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FE39CBD-4D82-427D-81B6-1691F0C333A1}"/>
                </a:ext>
              </a:extLst>
            </p:cNvPr>
            <p:cNvSpPr txBox="1"/>
            <p:nvPr/>
          </p:nvSpPr>
          <p:spPr>
            <a:xfrm>
              <a:off x="1464814" y="1504878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	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	 0	 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73B0CE8-8B96-4E33-9FC0-A499680E23A9}"/>
                </a:ext>
              </a:extLst>
            </p:cNvPr>
            <p:cNvSpPr txBox="1"/>
            <p:nvPr/>
          </p:nvSpPr>
          <p:spPr>
            <a:xfrm>
              <a:off x="1464813" y="2079960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0	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FB1E158-3610-4787-A383-62A4B488075D}"/>
                </a:ext>
              </a:extLst>
            </p:cNvPr>
            <p:cNvSpPr txBox="1"/>
            <p:nvPr/>
          </p:nvSpPr>
          <p:spPr>
            <a:xfrm>
              <a:off x="1483901" y="2650563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	 1	 3	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73DD3E29-AA6D-4EE7-8951-A0B320E08684}"/>
              </a:ext>
            </a:extLst>
          </p:cNvPr>
          <p:cNvSpPr txBox="1"/>
          <p:nvPr/>
        </p:nvSpPr>
        <p:spPr>
          <a:xfrm>
            <a:off x="7963192" y="979691"/>
            <a:ext cx="3536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	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	1	 1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6BCB7BA-03A1-4188-B5D7-ABB1CCB855D7}"/>
              </a:ext>
            </a:extLst>
          </p:cNvPr>
          <p:cNvCxnSpPr/>
          <p:nvPr/>
        </p:nvCxnSpPr>
        <p:spPr>
          <a:xfrm>
            <a:off x="7848678" y="3024294"/>
            <a:ext cx="5133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E681D17-90B4-4EBD-B6B9-5B8B925D3EC1}"/>
              </a:ext>
            </a:extLst>
          </p:cNvPr>
          <p:cNvSpPr txBox="1"/>
          <p:nvPr/>
        </p:nvSpPr>
        <p:spPr>
          <a:xfrm>
            <a:off x="7944761" y="3101750"/>
            <a:ext cx="330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5165045-F83A-4AFF-9481-DBC2EA97E391}"/>
              </a:ext>
            </a:extLst>
          </p:cNvPr>
          <p:cNvSpPr txBox="1"/>
          <p:nvPr/>
        </p:nvSpPr>
        <p:spPr>
          <a:xfrm>
            <a:off x="5559512" y="3100242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	 0	 0	 0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840CCFC-D2B3-4B9C-B4B4-EA49238D8F02}"/>
              </a:ext>
            </a:extLst>
          </p:cNvPr>
          <p:cNvGrpSpPr/>
          <p:nvPr/>
        </p:nvGrpSpPr>
        <p:grpSpPr>
          <a:xfrm>
            <a:off x="1093314" y="507484"/>
            <a:ext cx="2689785" cy="2503533"/>
            <a:chOff x="951390" y="520841"/>
            <a:chExt cx="2689785" cy="250353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0A25B81-8336-4DA0-9F39-387C2FE058A7}"/>
                </a:ext>
              </a:extLst>
            </p:cNvPr>
            <p:cNvSpPr txBox="1"/>
            <p:nvPr/>
          </p:nvSpPr>
          <p:spPr>
            <a:xfrm>
              <a:off x="1483901" y="520841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2	 3	 4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A41C99A-A6B8-4212-9990-8A4D7E42B00F}"/>
                </a:ext>
              </a:extLst>
            </p:cNvPr>
            <p:cNvSpPr txBox="1"/>
            <p:nvPr/>
          </p:nvSpPr>
          <p:spPr>
            <a:xfrm>
              <a:off x="951390" y="99304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0" name="Left Bracket 29">
              <a:extLst>
                <a:ext uri="{FF2B5EF4-FFF2-40B4-BE49-F238E27FC236}">
                  <a16:creationId xmlns:a16="http://schemas.microsoft.com/office/drawing/2014/main" id="{DF8C42AA-EE49-471A-860D-068098F2DA60}"/>
                </a:ext>
              </a:extLst>
            </p:cNvPr>
            <p:cNvSpPr/>
            <p:nvPr/>
          </p:nvSpPr>
          <p:spPr>
            <a:xfrm>
              <a:off x="1464815" y="993049"/>
              <a:ext cx="142043" cy="203132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Right Bracket 30">
              <a:extLst>
                <a:ext uri="{FF2B5EF4-FFF2-40B4-BE49-F238E27FC236}">
                  <a16:creationId xmlns:a16="http://schemas.microsoft.com/office/drawing/2014/main" id="{A5003502-2E03-48D7-8F23-836404FBD489}"/>
                </a:ext>
              </a:extLst>
            </p:cNvPr>
            <p:cNvSpPr/>
            <p:nvPr/>
          </p:nvSpPr>
          <p:spPr>
            <a:xfrm>
              <a:off x="3499132" y="993048"/>
              <a:ext cx="142043" cy="20313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FADFB7D-606B-4969-BFB7-D149C0FB976E}"/>
                </a:ext>
              </a:extLst>
            </p:cNvPr>
            <p:cNvSpPr txBox="1"/>
            <p:nvPr/>
          </p:nvSpPr>
          <p:spPr>
            <a:xfrm>
              <a:off x="1474358" y="974042"/>
              <a:ext cx="20152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3	 2	 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BA6A014-5980-43ED-A0AB-B34910B1BB85}"/>
                </a:ext>
              </a:extLst>
            </p:cNvPr>
            <p:cNvSpPr txBox="1"/>
            <p:nvPr/>
          </p:nvSpPr>
          <p:spPr>
            <a:xfrm>
              <a:off x="1464814" y="1504878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	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	 1	 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EFC0B3F-2B64-4A58-906C-A433A01A25A1}"/>
                </a:ext>
              </a:extLst>
            </p:cNvPr>
            <p:cNvSpPr txBox="1"/>
            <p:nvPr/>
          </p:nvSpPr>
          <p:spPr>
            <a:xfrm>
              <a:off x="1464813" y="2079960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	 1	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4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1EC65E8-5DA2-4F7D-AC46-9E83A25EA08D}"/>
                </a:ext>
              </a:extLst>
            </p:cNvPr>
            <p:cNvSpPr txBox="1"/>
            <p:nvPr/>
          </p:nvSpPr>
          <p:spPr>
            <a:xfrm>
              <a:off x="1483901" y="2650563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2	 4	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11FEDD3-54F2-4A2D-A148-9883A9EFDE94}"/>
              </a:ext>
            </a:extLst>
          </p:cNvPr>
          <p:cNvSpPr txBox="1"/>
          <p:nvPr/>
        </p:nvSpPr>
        <p:spPr>
          <a:xfrm>
            <a:off x="9900521" y="3069851"/>
            <a:ext cx="1944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0C0F0DC-1D1D-4D52-BE21-37E5B19B59D0}"/>
              </a:ext>
            </a:extLst>
          </p:cNvPr>
          <p:cNvCxnSpPr>
            <a:cxnSpLocks/>
          </p:cNvCxnSpPr>
          <p:nvPr/>
        </p:nvCxnSpPr>
        <p:spPr>
          <a:xfrm>
            <a:off x="9195831" y="3258677"/>
            <a:ext cx="497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DA1ACE6-BD5C-41BC-8C3D-1186901A5179}"/>
              </a:ext>
            </a:extLst>
          </p:cNvPr>
          <p:cNvSpPr txBox="1"/>
          <p:nvPr/>
        </p:nvSpPr>
        <p:spPr>
          <a:xfrm>
            <a:off x="6506660" y="3846985"/>
            <a:ext cx="480446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C(s) = C(R) + A[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 + r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C(s) 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C(R): Chi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][j]: Chi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A[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: chi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F6DF943-5E33-4655-BFE2-249561F6CDA2}"/>
              </a:ext>
            </a:extLst>
          </p:cNvPr>
          <p:cNvGrpSpPr/>
          <p:nvPr/>
        </p:nvGrpSpPr>
        <p:grpSpPr>
          <a:xfrm>
            <a:off x="749279" y="3863344"/>
            <a:ext cx="4802074" cy="2409440"/>
            <a:chOff x="3154158" y="3936094"/>
            <a:chExt cx="4802074" cy="240944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835625F-F2BD-46DA-9767-A3AA4FE7487B}"/>
                </a:ext>
              </a:extLst>
            </p:cNvPr>
            <p:cNvSpPr/>
            <p:nvPr/>
          </p:nvSpPr>
          <p:spPr>
            <a:xfrm>
              <a:off x="7146607" y="5568926"/>
              <a:ext cx="809625" cy="72866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T4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764045F-E50B-4FA3-901F-0B80AA1FD575}"/>
                </a:ext>
              </a:extLst>
            </p:cNvPr>
            <p:cNvSpPr/>
            <p:nvPr/>
          </p:nvSpPr>
          <p:spPr>
            <a:xfrm>
              <a:off x="5116409" y="5616871"/>
              <a:ext cx="809625" cy="72866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T3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D7FEE1E-70A8-426D-AD4A-1F2572E44222}"/>
                </a:ext>
              </a:extLst>
            </p:cNvPr>
            <p:cNvSpPr/>
            <p:nvPr/>
          </p:nvSpPr>
          <p:spPr>
            <a:xfrm>
              <a:off x="3154158" y="5256359"/>
              <a:ext cx="809625" cy="72866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T2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7E553EF-47A6-469F-82D5-843DE02AA194}"/>
                </a:ext>
              </a:extLst>
            </p:cNvPr>
            <p:cNvSpPr/>
            <p:nvPr/>
          </p:nvSpPr>
          <p:spPr>
            <a:xfrm>
              <a:off x="5372469" y="3986597"/>
              <a:ext cx="809625" cy="72866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T1</a:t>
              </a: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7775606-BF38-4F63-8A9C-55769EBFBE79}"/>
                </a:ext>
              </a:extLst>
            </p:cNvPr>
            <p:cNvCxnSpPr>
              <a:cxnSpLocks/>
              <a:stCxn id="52" idx="3"/>
              <a:endCxn id="50" idx="7"/>
            </p:cNvCxnSpPr>
            <p:nvPr/>
          </p:nvCxnSpPr>
          <p:spPr>
            <a:xfrm flipH="1">
              <a:off x="3845216" y="4608550"/>
              <a:ext cx="1645820" cy="7545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EFD59A5-4482-4133-B960-59C6B9FA4782}"/>
                </a:ext>
              </a:extLst>
            </p:cNvPr>
            <p:cNvCxnSpPr>
              <a:cxnSpLocks/>
              <a:stCxn id="52" idx="4"/>
              <a:endCxn id="47" idx="0"/>
            </p:cNvCxnSpPr>
            <p:nvPr/>
          </p:nvCxnSpPr>
          <p:spPr>
            <a:xfrm flipH="1">
              <a:off x="5521222" y="4715260"/>
              <a:ext cx="256060" cy="9016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E578E37-6049-41AC-944C-3954C28C448C}"/>
                </a:ext>
              </a:extLst>
            </p:cNvPr>
            <p:cNvCxnSpPr>
              <a:cxnSpLocks/>
              <a:stCxn id="52" idx="5"/>
              <a:endCxn id="36" idx="1"/>
            </p:cNvCxnSpPr>
            <p:nvPr/>
          </p:nvCxnSpPr>
          <p:spPr>
            <a:xfrm>
              <a:off x="6063527" y="4608550"/>
              <a:ext cx="1201647" cy="10670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1A5A6F7-102B-4F90-86AD-00AB345E01FB}"/>
                </a:ext>
              </a:extLst>
            </p:cNvPr>
            <p:cNvSpPr txBox="1"/>
            <p:nvPr/>
          </p:nvSpPr>
          <p:spPr>
            <a:xfrm>
              <a:off x="6083250" y="3936094"/>
              <a:ext cx="1260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C(1) = 4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D3C0496-DA66-4A38-A201-2A86F88803DB}"/>
              </a:ext>
            </a:extLst>
          </p:cNvPr>
          <p:cNvSpPr txBox="1"/>
          <p:nvPr/>
        </p:nvSpPr>
        <p:spPr>
          <a:xfrm>
            <a:off x="8140006" y="3084112"/>
            <a:ext cx="50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BCE4330-E721-4A82-99CA-5E65535D5B9C}"/>
              </a:ext>
            </a:extLst>
          </p:cNvPr>
          <p:cNvSpPr txBox="1"/>
          <p:nvPr/>
        </p:nvSpPr>
        <p:spPr>
          <a:xfrm>
            <a:off x="8557516" y="3074011"/>
            <a:ext cx="50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4</a:t>
            </a:r>
          </a:p>
        </p:txBody>
      </p:sp>
    </p:spTree>
    <p:extLst>
      <p:ext uri="{BB962C8B-B14F-4D97-AF65-F5344CB8AC3E}">
        <p14:creationId xmlns:p14="http://schemas.microsoft.com/office/powerpoint/2010/main" val="2512290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9" grpId="0"/>
      <p:bldP spid="51" grpId="0"/>
      <p:bldP spid="3" grpId="0"/>
      <p:bldP spid="8" grpId="0"/>
      <p:bldP spid="5" grpId="0"/>
      <p:bldP spid="5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35CA42-023A-407A-8EA5-92199B7F0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524B9-4D26-4A81-AC85-C43C5C4FA691}" type="slidenum">
              <a:rPr lang="en-US" smtClean="0"/>
              <a:t>13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D01D1EE-DBCA-4ACA-B2C3-81D822D513EE}"/>
              </a:ext>
            </a:extLst>
          </p:cNvPr>
          <p:cNvGrpSpPr/>
          <p:nvPr/>
        </p:nvGrpSpPr>
        <p:grpSpPr>
          <a:xfrm>
            <a:off x="722049" y="312175"/>
            <a:ext cx="2689785" cy="2503533"/>
            <a:chOff x="951390" y="520841"/>
            <a:chExt cx="2689785" cy="250353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251048E-FE07-45F3-B5B3-F1CED0071EFA}"/>
                </a:ext>
              </a:extLst>
            </p:cNvPr>
            <p:cNvSpPr txBox="1"/>
            <p:nvPr/>
          </p:nvSpPr>
          <p:spPr>
            <a:xfrm>
              <a:off x="1483901" y="520841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2	 3	 4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3331C10-7176-43B6-B5B9-E60A4FA543F7}"/>
                </a:ext>
              </a:extLst>
            </p:cNvPr>
            <p:cNvSpPr txBox="1"/>
            <p:nvPr/>
          </p:nvSpPr>
          <p:spPr>
            <a:xfrm>
              <a:off x="951390" y="99304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7" name="Left Bracket 16">
              <a:extLst>
                <a:ext uri="{FF2B5EF4-FFF2-40B4-BE49-F238E27FC236}">
                  <a16:creationId xmlns:a16="http://schemas.microsoft.com/office/drawing/2014/main" id="{13B94390-7FAB-4445-B59E-E47819D31560}"/>
                </a:ext>
              </a:extLst>
            </p:cNvPr>
            <p:cNvSpPr/>
            <p:nvPr/>
          </p:nvSpPr>
          <p:spPr>
            <a:xfrm>
              <a:off x="1464815" y="993049"/>
              <a:ext cx="142043" cy="203132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Right Bracket 17">
              <a:extLst>
                <a:ext uri="{FF2B5EF4-FFF2-40B4-BE49-F238E27FC236}">
                  <a16:creationId xmlns:a16="http://schemas.microsoft.com/office/drawing/2014/main" id="{44737225-C26C-4BDF-A93D-21672E034C2E}"/>
                </a:ext>
              </a:extLst>
            </p:cNvPr>
            <p:cNvSpPr/>
            <p:nvPr/>
          </p:nvSpPr>
          <p:spPr>
            <a:xfrm>
              <a:off x="3499132" y="993048"/>
              <a:ext cx="142043" cy="20313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9AAA791-D1A9-43CE-AC13-E52868CFC8D6}"/>
                </a:ext>
              </a:extLst>
            </p:cNvPr>
            <p:cNvSpPr txBox="1"/>
            <p:nvPr/>
          </p:nvSpPr>
          <p:spPr>
            <a:xfrm>
              <a:off x="1474358" y="974042"/>
              <a:ext cx="20152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2	 1	 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8977957-64BC-4B02-9C48-520CD2F2549F}"/>
                </a:ext>
              </a:extLst>
            </p:cNvPr>
            <p:cNvSpPr txBox="1"/>
            <p:nvPr/>
          </p:nvSpPr>
          <p:spPr>
            <a:xfrm>
              <a:off x="1464814" y="1504878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	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	 0	 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8FCB899-EE04-4D96-B80E-1B1182084D08}"/>
                </a:ext>
              </a:extLst>
            </p:cNvPr>
            <p:cNvSpPr txBox="1"/>
            <p:nvPr/>
          </p:nvSpPr>
          <p:spPr>
            <a:xfrm>
              <a:off x="1464813" y="2079960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0	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3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35DE1E2-3314-4DFB-98E3-8814140E3C29}"/>
                </a:ext>
              </a:extLst>
            </p:cNvPr>
            <p:cNvSpPr txBox="1"/>
            <p:nvPr/>
          </p:nvSpPr>
          <p:spPr>
            <a:xfrm>
              <a:off x="1483901" y="2650563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	 1	 3	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530BB552-57B4-4C98-A6CC-B6CF84A9C67F}"/>
              </a:ext>
            </a:extLst>
          </p:cNvPr>
          <p:cNvSpPr txBox="1"/>
          <p:nvPr/>
        </p:nvSpPr>
        <p:spPr>
          <a:xfrm>
            <a:off x="6320019" y="120039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	 2	 3	 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2D94D4-111C-4EE6-9696-BE9B1B4647E7}"/>
              </a:ext>
            </a:extLst>
          </p:cNvPr>
          <p:cNvSpPr txBox="1"/>
          <p:nvPr/>
        </p:nvSpPr>
        <p:spPr>
          <a:xfrm>
            <a:off x="5787508" y="592247"/>
            <a:ext cx="3536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	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	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	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6" name="Left Bracket 25">
            <a:extLst>
              <a:ext uri="{FF2B5EF4-FFF2-40B4-BE49-F238E27FC236}">
                <a16:creationId xmlns:a16="http://schemas.microsoft.com/office/drawing/2014/main" id="{943900D0-E4ED-4DDC-96F0-83A801BA06B4}"/>
              </a:ext>
            </a:extLst>
          </p:cNvPr>
          <p:cNvSpPr/>
          <p:nvPr/>
        </p:nvSpPr>
        <p:spPr>
          <a:xfrm>
            <a:off x="6300933" y="592247"/>
            <a:ext cx="142043" cy="203132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ight Bracket 26">
            <a:extLst>
              <a:ext uri="{FF2B5EF4-FFF2-40B4-BE49-F238E27FC236}">
                <a16:creationId xmlns:a16="http://schemas.microsoft.com/office/drawing/2014/main" id="{91A975F7-3B49-4A23-9BD7-72E7A8838BD5}"/>
              </a:ext>
            </a:extLst>
          </p:cNvPr>
          <p:cNvSpPr/>
          <p:nvPr/>
        </p:nvSpPr>
        <p:spPr>
          <a:xfrm>
            <a:off x="8335250" y="592246"/>
            <a:ext cx="142043" cy="2031325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345291-EE5E-4E93-8414-8088C626255A}"/>
              </a:ext>
            </a:extLst>
          </p:cNvPr>
          <p:cNvSpPr txBox="1"/>
          <p:nvPr/>
        </p:nvSpPr>
        <p:spPr>
          <a:xfrm>
            <a:off x="6310476" y="573240"/>
            <a:ext cx="2015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∞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∞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AA049C-6B15-4596-9B0F-4E6C9035CFA9}"/>
              </a:ext>
            </a:extLst>
          </p:cNvPr>
          <p:cNvSpPr txBox="1"/>
          <p:nvPr/>
        </p:nvSpPr>
        <p:spPr>
          <a:xfrm>
            <a:off x="6300932" y="1104076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i="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∞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∞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 0	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D611A7-C0A2-4167-A20A-77536A77D5DC}"/>
              </a:ext>
            </a:extLst>
          </p:cNvPr>
          <p:cNvSpPr txBox="1"/>
          <p:nvPr/>
        </p:nvSpPr>
        <p:spPr>
          <a:xfrm>
            <a:off x="6300931" y="1679158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	 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∞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∞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DACB2FC-1A9F-4BAC-8851-06D6E8981F73}"/>
              </a:ext>
            </a:extLst>
          </p:cNvPr>
          <p:cNvSpPr txBox="1"/>
          <p:nvPr/>
        </p:nvSpPr>
        <p:spPr>
          <a:xfrm>
            <a:off x="6320019" y="2249761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	 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∞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3	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∞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9405A5-9E20-4092-97BC-1D2E985A9869}"/>
              </a:ext>
            </a:extLst>
          </p:cNvPr>
          <p:cNvSpPr txBox="1"/>
          <p:nvPr/>
        </p:nvSpPr>
        <p:spPr>
          <a:xfrm>
            <a:off x="6265195" y="2942978"/>
            <a:ext cx="2438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C(2) =  4 + 2 + 2 = 8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A0506EF-BCA4-43CB-A41D-8151E81FE3ED}"/>
              </a:ext>
            </a:extLst>
          </p:cNvPr>
          <p:cNvSpPr txBox="1"/>
          <p:nvPr/>
        </p:nvSpPr>
        <p:spPr>
          <a:xfrm>
            <a:off x="4575705" y="-31531"/>
            <a:ext cx="1013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1-2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649B59D-7AA3-40EA-9401-C47C719E82AF}"/>
              </a:ext>
            </a:extLst>
          </p:cNvPr>
          <p:cNvSpPr txBox="1"/>
          <p:nvPr/>
        </p:nvSpPr>
        <p:spPr>
          <a:xfrm>
            <a:off x="241030" y="3429277"/>
            <a:ext cx="1013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1-3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30AEFB8-999B-4565-B664-A6B924D03C07}"/>
              </a:ext>
            </a:extLst>
          </p:cNvPr>
          <p:cNvGrpSpPr/>
          <p:nvPr/>
        </p:nvGrpSpPr>
        <p:grpSpPr>
          <a:xfrm>
            <a:off x="722049" y="3665736"/>
            <a:ext cx="2689785" cy="2503533"/>
            <a:chOff x="951390" y="520841"/>
            <a:chExt cx="2689785" cy="2503533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D44EEA7-7D75-4673-A50A-31CAD9A51778}"/>
                </a:ext>
              </a:extLst>
            </p:cNvPr>
            <p:cNvSpPr txBox="1"/>
            <p:nvPr/>
          </p:nvSpPr>
          <p:spPr>
            <a:xfrm>
              <a:off x="1483901" y="520841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2	 3	 4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B5DC132-D21D-4751-9038-E5C46295337F}"/>
                </a:ext>
              </a:extLst>
            </p:cNvPr>
            <p:cNvSpPr txBox="1"/>
            <p:nvPr/>
          </p:nvSpPr>
          <p:spPr>
            <a:xfrm>
              <a:off x="951390" y="99304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9" name="Left Bracket 48">
              <a:extLst>
                <a:ext uri="{FF2B5EF4-FFF2-40B4-BE49-F238E27FC236}">
                  <a16:creationId xmlns:a16="http://schemas.microsoft.com/office/drawing/2014/main" id="{2209D4BA-7D96-4DCB-9012-125A34B30836}"/>
                </a:ext>
              </a:extLst>
            </p:cNvPr>
            <p:cNvSpPr/>
            <p:nvPr/>
          </p:nvSpPr>
          <p:spPr>
            <a:xfrm>
              <a:off x="1464815" y="993049"/>
              <a:ext cx="142043" cy="203132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Right Bracket 49">
              <a:extLst>
                <a:ext uri="{FF2B5EF4-FFF2-40B4-BE49-F238E27FC236}">
                  <a16:creationId xmlns:a16="http://schemas.microsoft.com/office/drawing/2014/main" id="{9BBFC530-5350-4EAA-B20E-266109E3767E}"/>
                </a:ext>
              </a:extLst>
            </p:cNvPr>
            <p:cNvSpPr/>
            <p:nvPr/>
          </p:nvSpPr>
          <p:spPr>
            <a:xfrm>
              <a:off x="3499132" y="993048"/>
              <a:ext cx="142043" cy="20313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ECFE6E8-1DC4-41C1-A89B-358DE5409FEF}"/>
                </a:ext>
              </a:extLst>
            </p:cNvPr>
            <p:cNvSpPr txBox="1"/>
            <p:nvPr/>
          </p:nvSpPr>
          <p:spPr>
            <a:xfrm>
              <a:off x="1474358" y="974042"/>
              <a:ext cx="20152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663B496-ABF4-48EA-BBC9-69A06D310753}"/>
                </a:ext>
              </a:extLst>
            </p:cNvPr>
            <p:cNvSpPr txBox="1"/>
            <p:nvPr/>
          </p:nvSpPr>
          <p:spPr>
            <a:xfrm>
              <a:off x="1464814" y="1504878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	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	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9468C0F-E240-4156-826A-4877E55950E5}"/>
                </a:ext>
              </a:extLst>
            </p:cNvPr>
            <p:cNvSpPr txBox="1"/>
            <p:nvPr/>
          </p:nvSpPr>
          <p:spPr>
            <a:xfrm>
              <a:off x="1464813" y="2079960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0	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3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C7A44FF-5ECC-4D86-8334-DFDA52CE8286}"/>
                </a:ext>
              </a:extLst>
            </p:cNvPr>
            <p:cNvSpPr txBox="1"/>
            <p:nvPr/>
          </p:nvSpPr>
          <p:spPr>
            <a:xfrm>
              <a:off x="1483901" y="2650563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	 1	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657B531-C92B-40DD-AE07-E1451785BCFD}"/>
              </a:ext>
            </a:extLst>
          </p:cNvPr>
          <p:cNvGrpSpPr/>
          <p:nvPr/>
        </p:nvGrpSpPr>
        <p:grpSpPr>
          <a:xfrm>
            <a:off x="5787508" y="3694969"/>
            <a:ext cx="2689785" cy="2503533"/>
            <a:chOff x="951390" y="520841"/>
            <a:chExt cx="2689785" cy="2503533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6EA251F-60FE-4FF0-AFA2-F9F7D675B9AD}"/>
                </a:ext>
              </a:extLst>
            </p:cNvPr>
            <p:cNvSpPr txBox="1"/>
            <p:nvPr/>
          </p:nvSpPr>
          <p:spPr>
            <a:xfrm>
              <a:off x="1483901" y="520841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2	 3	 4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6BB137B-CA9B-4412-9F4C-FDAB8F095355}"/>
                </a:ext>
              </a:extLst>
            </p:cNvPr>
            <p:cNvSpPr txBox="1"/>
            <p:nvPr/>
          </p:nvSpPr>
          <p:spPr>
            <a:xfrm>
              <a:off x="951390" y="99304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60" name="Left Bracket 59">
              <a:extLst>
                <a:ext uri="{FF2B5EF4-FFF2-40B4-BE49-F238E27FC236}">
                  <a16:creationId xmlns:a16="http://schemas.microsoft.com/office/drawing/2014/main" id="{BCAF8FEE-3B63-4A7D-9541-BE6DBB1F3BA0}"/>
                </a:ext>
              </a:extLst>
            </p:cNvPr>
            <p:cNvSpPr/>
            <p:nvPr/>
          </p:nvSpPr>
          <p:spPr>
            <a:xfrm>
              <a:off x="1464815" y="993049"/>
              <a:ext cx="142043" cy="203132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Right Bracket 60">
              <a:extLst>
                <a:ext uri="{FF2B5EF4-FFF2-40B4-BE49-F238E27FC236}">
                  <a16:creationId xmlns:a16="http://schemas.microsoft.com/office/drawing/2014/main" id="{689BC75B-0901-412A-8A46-3C8A5D5BD41D}"/>
                </a:ext>
              </a:extLst>
            </p:cNvPr>
            <p:cNvSpPr/>
            <p:nvPr/>
          </p:nvSpPr>
          <p:spPr>
            <a:xfrm>
              <a:off x="3499132" y="993048"/>
              <a:ext cx="142043" cy="20313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D94875C-6B22-4FAE-96E9-0EEAED154315}"/>
                </a:ext>
              </a:extLst>
            </p:cNvPr>
            <p:cNvSpPr txBox="1"/>
            <p:nvPr/>
          </p:nvSpPr>
          <p:spPr>
            <a:xfrm>
              <a:off x="1474358" y="974042"/>
              <a:ext cx="20152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CF9AA47-9C55-475C-97B4-722BFABDBDBB}"/>
                </a:ext>
              </a:extLst>
            </p:cNvPr>
            <p:cNvSpPr txBox="1"/>
            <p:nvPr/>
          </p:nvSpPr>
          <p:spPr>
            <a:xfrm>
              <a:off x="1464814" y="1504878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	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	 </a:t>
              </a:r>
              <a:r>
                <a:rPr lang="en-US" dirty="0">
                  <a:solidFill>
                    <a:srgbClr val="54545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8C62F91-257E-43B6-8C08-74B58BBBF626}"/>
                </a:ext>
              </a:extLst>
            </p:cNvPr>
            <p:cNvSpPr txBox="1"/>
            <p:nvPr/>
          </p:nvSpPr>
          <p:spPr>
            <a:xfrm>
              <a:off x="1464813" y="2079960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54545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0	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318980B-0103-4BC7-9D80-78DB72BEF034}"/>
                </a:ext>
              </a:extLst>
            </p:cNvPr>
            <p:cNvSpPr txBox="1"/>
            <p:nvPr/>
          </p:nvSpPr>
          <p:spPr>
            <a:xfrm>
              <a:off x="1483901" y="2650563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1	 </a:t>
              </a:r>
              <a:r>
                <a:rPr lang="en-US" dirty="0">
                  <a:solidFill>
                    <a:srgbClr val="54545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31E242C4-A148-42BA-9DDE-823E963CCE53}"/>
              </a:ext>
            </a:extLst>
          </p:cNvPr>
          <p:cNvSpPr txBox="1"/>
          <p:nvPr/>
        </p:nvSpPr>
        <p:spPr>
          <a:xfrm>
            <a:off x="4575705" y="3467429"/>
            <a:ext cx="1013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1-4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8F953FB-14E4-458E-A273-EC1FFF98DF99}"/>
              </a:ext>
            </a:extLst>
          </p:cNvPr>
          <p:cNvSpPr txBox="1"/>
          <p:nvPr/>
        </p:nvSpPr>
        <p:spPr>
          <a:xfrm>
            <a:off x="8676110" y="577842"/>
            <a:ext cx="32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6FB0F39-4B90-43E9-9906-E61DAC7D2F6C}"/>
              </a:ext>
            </a:extLst>
          </p:cNvPr>
          <p:cNvSpPr txBox="1"/>
          <p:nvPr/>
        </p:nvSpPr>
        <p:spPr>
          <a:xfrm flipV="1">
            <a:off x="8865906" y="110931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AF195BC-B71A-42AA-8506-C1657138248D}"/>
              </a:ext>
            </a:extLst>
          </p:cNvPr>
          <p:cNvSpPr txBox="1"/>
          <p:nvPr/>
        </p:nvSpPr>
        <p:spPr>
          <a:xfrm>
            <a:off x="8703967" y="1674166"/>
            <a:ext cx="32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2ABF1C2-FDAE-4F8E-80E3-7BE1AD5475D9}"/>
              </a:ext>
            </a:extLst>
          </p:cNvPr>
          <p:cNvSpPr txBox="1"/>
          <p:nvPr/>
        </p:nvSpPr>
        <p:spPr>
          <a:xfrm>
            <a:off x="8703967" y="2195898"/>
            <a:ext cx="32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61428F2-4F7E-4C3D-AA90-FC1A52B825B6}"/>
              </a:ext>
            </a:extLst>
          </p:cNvPr>
          <p:cNvSpPr txBox="1"/>
          <p:nvPr/>
        </p:nvSpPr>
        <p:spPr>
          <a:xfrm>
            <a:off x="6310476" y="1668122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	 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∞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∞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2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1E46F6D-9260-4320-9ED8-D5353D430048}"/>
              </a:ext>
            </a:extLst>
          </p:cNvPr>
          <p:cNvSpPr txBox="1"/>
          <p:nvPr/>
        </p:nvSpPr>
        <p:spPr>
          <a:xfrm>
            <a:off x="6300930" y="2643725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	 0	 0	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03E51B8-670A-460D-B264-2D2F5D179131}"/>
              </a:ext>
            </a:extLst>
          </p:cNvPr>
          <p:cNvSpPr txBox="1"/>
          <p:nvPr/>
        </p:nvSpPr>
        <p:spPr>
          <a:xfrm>
            <a:off x="8659355" y="2619093"/>
            <a:ext cx="32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3FAA526-0282-4604-BF2A-4504FE51009D}"/>
              </a:ext>
            </a:extLst>
          </p:cNvPr>
          <p:cNvSpPr txBox="1"/>
          <p:nvPr/>
        </p:nvSpPr>
        <p:spPr>
          <a:xfrm>
            <a:off x="6310476" y="1093040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i="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∞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∞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 0	 0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F695CB0-9C6E-4FBE-88F8-E94E0B77AA02}"/>
              </a:ext>
            </a:extLst>
          </p:cNvPr>
          <p:cNvSpPr txBox="1"/>
          <p:nvPr/>
        </p:nvSpPr>
        <p:spPr>
          <a:xfrm>
            <a:off x="6300930" y="1671401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	 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∞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b="1" dirty="0">
                <a:solidFill>
                  <a:srgbClr val="54545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B92BE634-8216-42FE-952D-9EFFCE1B0EA5}"/>
              </a:ext>
            </a:extLst>
          </p:cNvPr>
          <p:cNvGrpSpPr/>
          <p:nvPr/>
        </p:nvGrpSpPr>
        <p:grpSpPr>
          <a:xfrm>
            <a:off x="5795999" y="3689913"/>
            <a:ext cx="3288433" cy="3179082"/>
            <a:chOff x="4648799" y="3673507"/>
            <a:chExt cx="3288433" cy="3179082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4067226E-D853-4730-BC1C-CC7A58C4D9CA}"/>
                </a:ext>
              </a:extLst>
            </p:cNvPr>
            <p:cNvSpPr txBox="1"/>
            <p:nvPr/>
          </p:nvSpPr>
          <p:spPr>
            <a:xfrm>
              <a:off x="5084195" y="6483257"/>
              <a:ext cx="24387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C(3) =  4 + 0 + 2 = 6</a:t>
              </a:r>
              <a:endParaRPr lang="en-US" dirty="0"/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22EB22CB-FEEE-4CE8-8BE7-ABAADF099A94}"/>
                </a:ext>
              </a:extLst>
            </p:cNvPr>
            <p:cNvGrpSpPr/>
            <p:nvPr/>
          </p:nvGrpSpPr>
          <p:grpSpPr>
            <a:xfrm>
              <a:off x="4648799" y="3673507"/>
              <a:ext cx="2689785" cy="2503533"/>
              <a:chOff x="951390" y="520841"/>
              <a:chExt cx="2689785" cy="2503533"/>
            </a:xfrm>
          </p:grpSpPr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AA9F558E-B7A1-40D0-B250-4A03603F45C3}"/>
                  </a:ext>
                </a:extLst>
              </p:cNvPr>
              <p:cNvSpPr txBox="1"/>
              <p:nvPr/>
            </p:nvSpPr>
            <p:spPr>
              <a:xfrm>
                <a:off x="1483901" y="520841"/>
                <a:ext cx="201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	 2	 3	 4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0DB82288-C419-43F3-8ED7-23C56BFFB5CC}"/>
                  </a:ext>
                </a:extLst>
              </p:cNvPr>
              <p:cNvSpPr txBox="1"/>
              <p:nvPr/>
            </p:nvSpPr>
            <p:spPr>
              <a:xfrm>
                <a:off x="951390" y="993049"/>
                <a:ext cx="353627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	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	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	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129" name="Left Bracket 128">
                <a:extLst>
                  <a:ext uri="{FF2B5EF4-FFF2-40B4-BE49-F238E27FC236}">
                    <a16:creationId xmlns:a16="http://schemas.microsoft.com/office/drawing/2014/main" id="{CA0D5C89-E06E-4439-8AB3-B03D6BC16534}"/>
                  </a:ext>
                </a:extLst>
              </p:cNvPr>
              <p:cNvSpPr/>
              <p:nvPr/>
            </p:nvSpPr>
            <p:spPr>
              <a:xfrm>
                <a:off x="1464815" y="993049"/>
                <a:ext cx="142043" cy="2031325"/>
              </a:xfrm>
              <a:prstGeom prst="lef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" name="Right Bracket 129">
                <a:extLst>
                  <a:ext uri="{FF2B5EF4-FFF2-40B4-BE49-F238E27FC236}">
                    <a16:creationId xmlns:a16="http://schemas.microsoft.com/office/drawing/2014/main" id="{2249E9CB-2DB6-4977-A3D2-E9B691C66B75}"/>
                  </a:ext>
                </a:extLst>
              </p:cNvPr>
              <p:cNvSpPr/>
              <p:nvPr/>
            </p:nvSpPr>
            <p:spPr>
              <a:xfrm>
                <a:off x="3499132" y="993048"/>
                <a:ext cx="142043" cy="2031325"/>
              </a:xfrm>
              <a:prstGeom prst="righ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7B70B19E-8B83-42C8-8E44-1BD55C245C87}"/>
                  </a:ext>
                </a:extLst>
              </p:cNvPr>
              <p:cNvSpPr txBox="1"/>
              <p:nvPr/>
            </p:nvSpPr>
            <p:spPr>
              <a:xfrm>
                <a:off x="1474358" y="974042"/>
                <a:ext cx="201523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6209B62E-6028-483D-AFCD-331382DBB440}"/>
                  </a:ext>
                </a:extLst>
              </p:cNvPr>
              <p:cNvSpPr txBox="1"/>
              <p:nvPr/>
            </p:nvSpPr>
            <p:spPr>
              <a:xfrm>
                <a:off x="1464814" y="1504878"/>
                <a:ext cx="201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	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∞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 </a:t>
                </a:r>
                <a:r>
                  <a:rPr lang="en-US" b="1" dirty="0">
                    <a:solidFill>
                      <a:srgbClr val="54545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FB91475C-EBB8-49D1-A130-1D8C1AC117C3}"/>
                  </a:ext>
                </a:extLst>
              </p:cNvPr>
              <p:cNvSpPr txBox="1"/>
              <p:nvPr/>
            </p:nvSpPr>
            <p:spPr>
              <a:xfrm>
                <a:off x="1464813" y="2079960"/>
                <a:ext cx="201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54545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0	 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8A9D01CC-2A3C-482B-99EF-4F394D38D8D1}"/>
                  </a:ext>
                </a:extLst>
              </p:cNvPr>
              <p:cNvSpPr txBox="1"/>
              <p:nvPr/>
            </p:nvSpPr>
            <p:spPr>
              <a:xfrm>
                <a:off x="1483901" y="2650563"/>
                <a:ext cx="201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0	 </a:t>
                </a:r>
                <a:r>
                  <a:rPr lang="en-US" b="1" dirty="0">
                    <a:solidFill>
                      <a:srgbClr val="54545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∞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p:grp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4F1EB242-E8ED-4A8C-A7A1-F621FA154CCC}"/>
                </a:ext>
              </a:extLst>
            </p:cNvPr>
            <p:cNvSpPr txBox="1"/>
            <p:nvPr/>
          </p:nvSpPr>
          <p:spPr>
            <a:xfrm>
              <a:off x="7583605" y="411650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F10E9BA0-9109-4069-A0D8-4E044BDDB15A}"/>
                </a:ext>
              </a:extLst>
            </p:cNvPr>
            <p:cNvSpPr txBox="1"/>
            <p:nvPr/>
          </p:nvSpPr>
          <p:spPr>
            <a:xfrm>
              <a:off x="5162222" y="6178777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0	 0	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54545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685DB04-8191-4089-90AE-539458EDD9A4}"/>
                </a:ext>
              </a:extLst>
            </p:cNvPr>
            <p:cNvSpPr txBox="1"/>
            <p:nvPr/>
          </p:nvSpPr>
          <p:spPr>
            <a:xfrm>
              <a:off x="7604863" y="6173686"/>
              <a:ext cx="3238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A07720DB-9432-42CB-B0D3-0C1E1644AD38}"/>
              </a:ext>
            </a:extLst>
          </p:cNvPr>
          <p:cNvGrpSpPr/>
          <p:nvPr/>
        </p:nvGrpSpPr>
        <p:grpSpPr>
          <a:xfrm>
            <a:off x="711144" y="3670214"/>
            <a:ext cx="3288433" cy="3179082"/>
            <a:chOff x="4648799" y="3673507"/>
            <a:chExt cx="3288433" cy="3179082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A1EB15BC-58D0-45D6-9C9F-436DF956FC13}"/>
                </a:ext>
              </a:extLst>
            </p:cNvPr>
            <p:cNvSpPr txBox="1"/>
            <p:nvPr/>
          </p:nvSpPr>
          <p:spPr>
            <a:xfrm>
              <a:off x="5084195" y="6483257"/>
              <a:ext cx="24387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C(3) =  4 + 1 + 1 = 6</a:t>
              </a:r>
              <a:endParaRPr lang="en-US" dirty="0"/>
            </a:p>
          </p:txBody>
        </p: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706B4902-97BE-408F-B35C-21C7F46B9D16}"/>
                </a:ext>
              </a:extLst>
            </p:cNvPr>
            <p:cNvGrpSpPr/>
            <p:nvPr/>
          </p:nvGrpSpPr>
          <p:grpSpPr>
            <a:xfrm>
              <a:off x="4648799" y="3673507"/>
              <a:ext cx="2689785" cy="2503533"/>
              <a:chOff x="951390" y="520841"/>
              <a:chExt cx="2689785" cy="2503533"/>
            </a:xfrm>
          </p:grpSpPr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AD545104-A6C6-4441-A292-1F14A501F732}"/>
                  </a:ext>
                </a:extLst>
              </p:cNvPr>
              <p:cNvSpPr txBox="1"/>
              <p:nvPr/>
            </p:nvSpPr>
            <p:spPr>
              <a:xfrm>
                <a:off x="1483901" y="520841"/>
                <a:ext cx="201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	 2	 3	 4</a:t>
                </a: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82357F04-7F0D-4143-9FB6-FE10B4DD3244}"/>
                  </a:ext>
                </a:extLst>
              </p:cNvPr>
              <p:cNvSpPr txBox="1"/>
              <p:nvPr/>
            </p:nvSpPr>
            <p:spPr>
              <a:xfrm>
                <a:off x="951390" y="993049"/>
                <a:ext cx="353627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	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	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	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149" name="Left Bracket 148">
                <a:extLst>
                  <a:ext uri="{FF2B5EF4-FFF2-40B4-BE49-F238E27FC236}">
                    <a16:creationId xmlns:a16="http://schemas.microsoft.com/office/drawing/2014/main" id="{9635FE93-BC12-4538-B6C1-AEFBCA743FB2}"/>
                  </a:ext>
                </a:extLst>
              </p:cNvPr>
              <p:cNvSpPr/>
              <p:nvPr/>
            </p:nvSpPr>
            <p:spPr>
              <a:xfrm>
                <a:off x="1464815" y="993049"/>
                <a:ext cx="142043" cy="2031325"/>
              </a:xfrm>
              <a:prstGeom prst="lef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" name="Right Bracket 149">
                <a:extLst>
                  <a:ext uri="{FF2B5EF4-FFF2-40B4-BE49-F238E27FC236}">
                    <a16:creationId xmlns:a16="http://schemas.microsoft.com/office/drawing/2014/main" id="{38DDB61D-6B29-4AE5-AC46-3B65FD31D43A}"/>
                  </a:ext>
                </a:extLst>
              </p:cNvPr>
              <p:cNvSpPr/>
              <p:nvPr/>
            </p:nvSpPr>
            <p:spPr>
              <a:xfrm>
                <a:off x="3499132" y="993048"/>
                <a:ext cx="142043" cy="2031325"/>
              </a:xfrm>
              <a:prstGeom prst="righ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CB158DF3-0611-4F0E-8524-F0A700F37B3A}"/>
                  </a:ext>
                </a:extLst>
              </p:cNvPr>
              <p:cNvSpPr txBox="1"/>
              <p:nvPr/>
            </p:nvSpPr>
            <p:spPr>
              <a:xfrm>
                <a:off x="1474358" y="974042"/>
                <a:ext cx="201523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FFA028B3-5A37-4532-960B-5D397EF49706}"/>
                  </a:ext>
                </a:extLst>
              </p:cNvPr>
              <p:cNvSpPr txBox="1"/>
              <p:nvPr/>
            </p:nvSpPr>
            <p:spPr>
              <a:xfrm>
                <a:off x="1464814" y="1504878"/>
                <a:ext cx="201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	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∞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 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0</a:t>
                </a: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7DEA69A9-3436-42F2-8F1D-6DC261BDF7A9}"/>
                  </a:ext>
                </a:extLst>
              </p:cNvPr>
              <p:cNvSpPr txBox="1"/>
              <p:nvPr/>
            </p:nvSpPr>
            <p:spPr>
              <a:xfrm>
                <a:off x="1464813" y="2079960"/>
                <a:ext cx="201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0	 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3</a:t>
                </a:r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B7C34620-7AB5-4F1F-B9B3-5A534983D534}"/>
                  </a:ext>
                </a:extLst>
              </p:cNvPr>
              <p:cNvSpPr txBox="1"/>
              <p:nvPr/>
            </p:nvSpPr>
            <p:spPr>
              <a:xfrm>
                <a:off x="1483901" y="2650563"/>
                <a:ext cx="201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	 1	 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∞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p:grp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9939D321-C7A5-4102-BF11-5FCED0F906B3}"/>
                </a:ext>
              </a:extLst>
            </p:cNvPr>
            <p:cNvSpPr txBox="1"/>
            <p:nvPr/>
          </p:nvSpPr>
          <p:spPr>
            <a:xfrm>
              <a:off x="7583605" y="411650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D6528745-422F-445C-9E84-74CC83BD11ED}"/>
                </a:ext>
              </a:extLst>
            </p:cNvPr>
            <p:cNvSpPr txBox="1"/>
            <p:nvPr/>
          </p:nvSpPr>
          <p:spPr>
            <a:xfrm>
              <a:off x="5206154" y="6189166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	 0	 0	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54545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B396428B-CB75-4F3C-8FE3-6F46B7543727}"/>
                </a:ext>
              </a:extLst>
            </p:cNvPr>
            <p:cNvSpPr txBox="1"/>
            <p:nvPr/>
          </p:nvSpPr>
          <p:spPr>
            <a:xfrm>
              <a:off x="7604863" y="6173686"/>
              <a:ext cx="3238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176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6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 animBg="1"/>
      <p:bldP spid="27" grpId="0" animBg="1"/>
      <p:bldP spid="28" grpId="0"/>
      <p:bldP spid="29" grpId="0"/>
      <p:bldP spid="29" grpId="1"/>
      <p:bldP spid="30" grpId="0"/>
      <p:bldP spid="30" grpId="1"/>
      <p:bldP spid="31" grpId="0"/>
      <p:bldP spid="33" grpId="0"/>
      <p:bldP spid="34" grpId="0"/>
      <p:bldP spid="36" grpId="0"/>
      <p:bldP spid="68" grpId="0"/>
      <p:bldP spid="106" grpId="0"/>
      <p:bldP spid="107" grpId="0"/>
      <p:bldP spid="108" grpId="0"/>
      <p:bldP spid="109" grpId="0"/>
      <p:bldP spid="113" grpId="0"/>
      <p:bldP spid="113" grpId="1"/>
      <p:bldP spid="119" grpId="0"/>
      <p:bldP spid="120" grpId="0"/>
      <p:bldP spid="121" grpId="0"/>
      <p:bldP spid="1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A28E4D-EBDD-4A41-9049-1AB262B63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524B9-4D26-4A81-AC85-C43C5C4FA691}" type="slidenum">
              <a:rPr lang="en-US" smtClean="0"/>
              <a:t>14</a:t>
            </a:fld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6CAE52D-E18C-4382-A34B-7C24CC0F9346}"/>
              </a:ext>
            </a:extLst>
          </p:cNvPr>
          <p:cNvSpPr/>
          <p:nvPr/>
        </p:nvSpPr>
        <p:spPr>
          <a:xfrm>
            <a:off x="7060513" y="2675240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T4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E2F6007-9C5D-4F8E-A597-54B492D32D12}"/>
              </a:ext>
            </a:extLst>
          </p:cNvPr>
          <p:cNvSpPr/>
          <p:nvPr/>
        </p:nvSpPr>
        <p:spPr>
          <a:xfrm>
            <a:off x="5030315" y="2723185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C6B8046-4D80-4AAF-979A-A7FF75C95C0C}"/>
              </a:ext>
            </a:extLst>
          </p:cNvPr>
          <p:cNvSpPr/>
          <p:nvPr/>
        </p:nvSpPr>
        <p:spPr>
          <a:xfrm>
            <a:off x="3068064" y="2362673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6F6C936-04BF-48D5-A427-3F2C9CD4D9C2}"/>
              </a:ext>
            </a:extLst>
          </p:cNvPr>
          <p:cNvSpPr/>
          <p:nvPr/>
        </p:nvSpPr>
        <p:spPr>
          <a:xfrm>
            <a:off x="5286375" y="1092911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0B5F276-BD6D-4282-8E08-82C8D65D1CE9}"/>
              </a:ext>
            </a:extLst>
          </p:cNvPr>
          <p:cNvCxnSpPr>
            <a:cxnSpLocks/>
            <a:stCxn id="38" idx="3"/>
            <a:endCxn id="37" idx="7"/>
          </p:cNvCxnSpPr>
          <p:nvPr/>
        </p:nvCxnSpPr>
        <p:spPr>
          <a:xfrm flipH="1">
            <a:off x="3759122" y="1714864"/>
            <a:ext cx="1645820" cy="754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A213E85-9915-4AE8-82F2-0A0C08D230E6}"/>
              </a:ext>
            </a:extLst>
          </p:cNvPr>
          <p:cNvCxnSpPr>
            <a:cxnSpLocks/>
            <a:stCxn id="38" idx="4"/>
            <a:endCxn id="36" idx="0"/>
          </p:cNvCxnSpPr>
          <p:nvPr/>
        </p:nvCxnSpPr>
        <p:spPr>
          <a:xfrm flipH="1">
            <a:off x="5435128" y="1821574"/>
            <a:ext cx="256060" cy="9016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E1F21EC-557F-423D-ACA7-D8B778A7F0D6}"/>
              </a:ext>
            </a:extLst>
          </p:cNvPr>
          <p:cNvCxnSpPr>
            <a:cxnSpLocks/>
            <a:stCxn id="38" idx="5"/>
            <a:endCxn id="35" idx="1"/>
          </p:cNvCxnSpPr>
          <p:nvPr/>
        </p:nvCxnSpPr>
        <p:spPr>
          <a:xfrm>
            <a:off x="5977433" y="1714864"/>
            <a:ext cx="1201647" cy="10670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BCF2B19-E343-4664-9B9B-44C484730E83}"/>
              </a:ext>
            </a:extLst>
          </p:cNvPr>
          <p:cNvSpPr txBox="1"/>
          <p:nvPr/>
        </p:nvSpPr>
        <p:spPr>
          <a:xfrm>
            <a:off x="6344205" y="1092911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C(1) = 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0049806-74A6-45DD-998F-37B7A4612057}"/>
              </a:ext>
            </a:extLst>
          </p:cNvPr>
          <p:cNvSpPr txBox="1"/>
          <p:nvPr/>
        </p:nvSpPr>
        <p:spPr>
          <a:xfrm>
            <a:off x="2468307" y="2001625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C(2) = 8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FB8B3BD-D631-4508-AC32-938FC1C31FDB}"/>
              </a:ext>
            </a:extLst>
          </p:cNvPr>
          <p:cNvSpPr txBox="1"/>
          <p:nvPr/>
        </p:nvSpPr>
        <p:spPr>
          <a:xfrm>
            <a:off x="4489842" y="2353853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C(3) = 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45EC3FC-A02B-47A6-9526-957412FCA07C}"/>
              </a:ext>
            </a:extLst>
          </p:cNvPr>
          <p:cNvSpPr txBox="1"/>
          <p:nvPr/>
        </p:nvSpPr>
        <p:spPr>
          <a:xfrm>
            <a:off x="7162299" y="2334475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C(4) = 6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44F3A37-D0B5-45CA-A726-C3907315AB31}"/>
              </a:ext>
            </a:extLst>
          </p:cNvPr>
          <p:cNvCxnSpPr>
            <a:cxnSpLocks/>
            <a:endCxn id="68" idx="0"/>
          </p:cNvCxnSpPr>
          <p:nvPr/>
        </p:nvCxnSpPr>
        <p:spPr>
          <a:xfrm flipH="1">
            <a:off x="6888958" y="3373827"/>
            <a:ext cx="404814" cy="1132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98C48DA-22C3-4D7F-924A-51FE0474374B}"/>
              </a:ext>
            </a:extLst>
          </p:cNvPr>
          <p:cNvCxnSpPr>
            <a:cxnSpLocks/>
            <a:stCxn id="35" idx="5"/>
          </p:cNvCxnSpPr>
          <p:nvPr/>
        </p:nvCxnSpPr>
        <p:spPr>
          <a:xfrm>
            <a:off x="7751571" y="3297193"/>
            <a:ext cx="938374" cy="10382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16132627-75CE-42A9-B186-434268C91343}"/>
              </a:ext>
            </a:extLst>
          </p:cNvPr>
          <p:cNvSpPr/>
          <p:nvPr/>
        </p:nvSpPr>
        <p:spPr>
          <a:xfrm>
            <a:off x="6484145" y="4506277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5E09A2A-90D9-4E6A-977F-13AC022B710A}"/>
              </a:ext>
            </a:extLst>
          </p:cNvPr>
          <p:cNvSpPr/>
          <p:nvPr/>
        </p:nvSpPr>
        <p:spPr>
          <a:xfrm>
            <a:off x="8400639" y="4334964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5CB1D0F-996F-4CBC-9C65-22183540DE07}"/>
              </a:ext>
            </a:extLst>
          </p:cNvPr>
          <p:cNvCxnSpPr>
            <a:cxnSpLocks/>
          </p:cNvCxnSpPr>
          <p:nvPr/>
        </p:nvCxnSpPr>
        <p:spPr>
          <a:xfrm flipH="1">
            <a:off x="3923448" y="3297193"/>
            <a:ext cx="1170397" cy="847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61E0F73-8469-4E63-8CF3-F5C7DAB07B33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5520959" y="3451848"/>
            <a:ext cx="200414" cy="9016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93E73516-EFEB-4C07-9EEE-F7F2957ED940}"/>
              </a:ext>
            </a:extLst>
          </p:cNvPr>
          <p:cNvSpPr/>
          <p:nvPr/>
        </p:nvSpPr>
        <p:spPr>
          <a:xfrm>
            <a:off x="3316229" y="4103746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AE5B488C-A6A7-4175-8810-B0304A4ACBA9}"/>
              </a:ext>
            </a:extLst>
          </p:cNvPr>
          <p:cNvSpPr/>
          <p:nvPr/>
        </p:nvSpPr>
        <p:spPr>
          <a:xfrm>
            <a:off x="5316560" y="4353459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T4</a:t>
            </a:r>
          </a:p>
        </p:txBody>
      </p:sp>
    </p:spTree>
    <p:extLst>
      <p:ext uri="{BB962C8B-B14F-4D97-AF65-F5344CB8AC3E}">
        <p14:creationId xmlns:p14="http://schemas.microsoft.com/office/powerpoint/2010/main" val="3301615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48" grpId="0"/>
      <p:bldP spid="56" grpId="0"/>
      <p:bldP spid="58" grpId="0"/>
      <p:bldP spid="60" grpId="0"/>
      <p:bldP spid="68" grpId="0" animBg="1"/>
      <p:bldP spid="70" grpId="0" animBg="1"/>
      <p:bldP spid="83" grpId="0" animBg="1"/>
      <p:bldP spid="8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56198B-9308-4E8A-859F-2CE967E2C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524B9-4D26-4A81-AC85-C43C5C4FA691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653530-1EB7-4434-A8D5-199C617AE5C1}"/>
              </a:ext>
            </a:extLst>
          </p:cNvPr>
          <p:cNvSpPr txBox="1"/>
          <p:nvPr/>
        </p:nvSpPr>
        <p:spPr>
          <a:xfrm>
            <a:off x="0" y="0"/>
            <a:ext cx="1013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1-3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D4EBC42-3CE9-4280-AFC4-5A69208842BA}"/>
              </a:ext>
            </a:extLst>
          </p:cNvPr>
          <p:cNvGrpSpPr/>
          <p:nvPr/>
        </p:nvGrpSpPr>
        <p:grpSpPr>
          <a:xfrm>
            <a:off x="481019" y="218772"/>
            <a:ext cx="2689785" cy="2503533"/>
            <a:chOff x="951390" y="520841"/>
            <a:chExt cx="2689785" cy="250353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CCCD7D8-E16B-4E3F-AB03-485F28F1C041}"/>
                </a:ext>
              </a:extLst>
            </p:cNvPr>
            <p:cNvSpPr txBox="1"/>
            <p:nvPr/>
          </p:nvSpPr>
          <p:spPr>
            <a:xfrm>
              <a:off x="1483901" y="520841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2	 3	 4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52088C-4A56-43E3-A026-FF0392608142}"/>
                </a:ext>
              </a:extLst>
            </p:cNvPr>
            <p:cNvSpPr txBox="1"/>
            <p:nvPr/>
          </p:nvSpPr>
          <p:spPr>
            <a:xfrm>
              <a:off x="951390" y="99304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9" name="Left Bracket 8">
              <a:extLst>
                <a:ext uri="{FF2B5EF4-FFF2-40B4-BE49-F238E27FC236}">
                  <a16:creationId xmlns:a16="http://schemas.microsoft.com/office/drawing/2014/main" id="{7ED6CA9A-B8EB-4E2F-9521-C44043824DD4}"/>
                </a:ext>
              </a:extLst>
            </p:cNvPr>
            <p:cNvSpPr/>
            <p:nvPr/>
          </p:nvSpPr>
          <p:spPr>
            <a:xfrm>
              <a:off x="1464815" y="993049"/>
              <a:ext cx="142043" cy="203132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ight Bracket 9">
              <a:extLst>
                <a:ext uri="{FF2B5EF4-FFF2-40B4-BE49-F238E27FC236}">
                  <a16:creationId xmlns:a16="http://schemas.microsoft.com/office/drawing/2014/main" id="{994312C2-B61A-4CE8-9F37-6B2ABD6F0D68}"/>
                </a:ext>
              </a:extLst>
            </p:cNvPr>
            <p:cNvSpPr/>
            <p:nvPr/>
          </p:nvSpPr>
          <p:spPr>
            <a:xfrm>
              <a:off x="3499132" y="993048"/>
              <a:ext cx="142043" cy="20313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D25B6A-3594-45EC-9684-BA0505B26D85}"/>
                </a:ext>
              </a:extLst>
            </p:cNvPr>
            <p:cNvSpPr txBox="1"/>
            <p:nvPr/>
          </p:nvSpPr>
          <p:spPr>
            <a:xfrm>
              <a:off x="1474358" y="974042"/>
              <a:ext cx="20152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D3ABDF1-550C-422F-84AE-6C739154E529}"/>
                </a:ext>
              </a:extLst>
            </p:cNvPr>
            <p:cNvSpPr txBox="1"/>
            <p:nvPr/>
          </p:nvSpPr>
          <p:spPr>
            <a:xfrm>
              <a:off x="1464814" y="1504878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	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CE66E09-DFEE-47B0-8259-B9F14D777A53}"/>
                </a:ext>
              </a:extLst>
            </p:cNvPr>
            <p:cNvSpPr txBox="1"/>
            <p:nvPr/>
          </p:nvSpPr>
          <p:spPr>
            <a:xfrm>
              <a:off x="1464813" y="2079960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0	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3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7EE76D7-C5B6-4354-B57F-DD275569A4DA}"/>
                </a:ext>
              </a:extLst>
            </p:cNvPr>
            <p:cNvSpPr txBox="1"/>
            <p:nvPr/>
          </p:nvSpPr>
          <p:spPr>
            <a:xfrm>
              <a:off x="1483901" y="2650563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	 1	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0307092-C2E8-46B7-ACAA-18A4B4C8C076}"/>
              </a:ext>
            </a:extLst>
          </p:cNvPr>
          <p:cNvSpPr txBox="1"/>
          <p:nvPr/>
        </p:nvSpPr>
        <p:spPr>
          <a:xfrm>
            <a:off x="6096000" y="-30718"/>
            <a:ext cx="1296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1-3-2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7490D57-8EF2-411F-BF1B-E79EDD701B34}"/>
              </a:ext>
            </a:extLst>
          </p:cNvPr>
          <p:cNvGrpSpPr/>
          <p:nvPr/>
        </p:nvGrpSpPr>
        <p:grpSpPr>
          <a:xfrm>
            <a:off x="6577020" y="188054"/>
            <a:ext cx="2689785" cy="2503533"/>
            <a:chOff x="951390" y="520841"/>
            <a:chExt cx="2689785" cy="250353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936EE85-A9DE-4E35-9A88-96B1173A5141}"/>
                </a:ext>
              </a:extLst>
            </p:cNvPr>
            <p:cNvSpPr txBox="1"/>
            <p:nvPr/>
          </p:nvSpPr>
          <p:spPr>
            <a:xfrm>
              <a:off x="1483901" y="520841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2	 3	 4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9BF067E-811C-4BD8-9B53-FEADF7387CD8}"/>
                </a:ext>
              </a:extLst>
            </p:cNvPr>
            <p:cNvSpPr txBox="1"/>
            <p:nvPr/>
          </p:nvSpPr>
          <p:spPr>
            <a:xfrm>
              <a:off x="951390" y="99304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9" name="Left Bracket 18">
              <a:extLst>
                <a:ext uri="{FF2B5EF4-FFF2-40B4-BE49-F238E27FC236}">
                  <a16:creationId xmlns:a16="http://schemas.microsoft.com/office/drawing/2014/main" id="{073F3977-872C-4979-AFAA-1B37D78D4434}"/>
                </a:ext>
              </a:extLst>
            </p:cNvPr>
            <p:cNvSpPr/>
            <p:nvPr/>
          </p:nvSpPr>
          <p:spPr>
            <a:xfrm>
              <a:off x="1464815" y="993049"/>
              <a:ext cx="142043" cy="203132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Right Bracket 19">
              <a:extLst>
                <a:ext uri="{FF2B5EF4-FFF2-40B4-BE49-F238E27FC236}">
                  <a16:creationId xmlns:a16="http://schemas.microsoft.com/office/drawing/2014/main" id="{5DD2A3C6-AFB3-41E5-A023-2B3F5F9BD0D2}"/>
                </a:ext>
              </a:extLst>
            </p:cNvPr>
            <p:cNvSpPr/>
            <p:nvPr/>
          </p:nvSpPr>
          <p:spPr>
            <a:xfrm>
              <a:off x="3499132" y="993048"/>
              <a:ext cx="142043" cy="20313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8F05AE0-EB17-4AD1-A550-EC8137A0FAFF}"/>
                </a:ext>
              </a:extLst>
            </p:cNvPr>
            <p:cNvSpPr txBox="1"/>
            <p:nvPr/>
          </p:nvSpPr>
          <p:spPr>
            <a:xfrm>
              <a:off x="1474358" y="974042"/>
              <a:ext cx="20152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C65F079-4B85-46D7-B289-F236DB103B3F}"/>
                </a:ext>
              </a:extLst>
            </p:cNvPr>
            <p:cNvSpPr txBox="1"/>
            <p:nvPr/>
          </p:nvSpPr>
          <p:spPr>
            <a:xfrm>
              <a:off x="1464814" y="1504878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	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	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6388CF0-81EE-450F-AB9B-1E020984B870}"/>
                </a:ext>
              </a:extLst>
            </p:cNvPr>
            <p:cNvSpPr txBox="1"/>
            <p:nvPr/>
          </p:nvSpPr>
          <p:spPr>
            <a:xfrm>
              <a:off x="1483901" y="2063229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	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B82638C-7581-4AB6-9794-1EED17E35FCA}"/>
                </a:ext>
              </a:extLst>
            </p:cNvPr>
            <p:cNvSpPr txBox="1"/>
            <p:nvPr/>
          </p:nvSpPr>
          <p:spPr>
            <a:xfrm>
              <a:off x="1502629" y="2621580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	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	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	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6C977CF-368E-4DB9-8F6D-C863D2C141A1}"/>
              </a:ext>
            </a:extLst>
          </p:cNvPr>
          <p:cNvSpPr txBox="1"/>
          <p:nvPr/>
        </p:nvSpPr>
        <p:spPr>
          <a:xfrm>
            <a:off x="7090444" y="3185513"/>
            <a:ext cx="2438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C(3-2) =  6 + 0 + 0 = 6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A09E581-9C5B-42A8-8285-E62AAFFE7885}"/>
              </a:ext>
            </a:extLst>
          </p:cNvPr>
          <p:cNvSpPr txBox="1"/>
          <p:nvPr/>
        </p:nvSpPr>
        <p:spPr>
          <a:xfrm>
            <a:off x="9382088" y="690979"/>
            <a:ext cx="3536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	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	0	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1DF0BA3-C89F-4B50-AF91-AA9CA8493641}"/>
              </a:ext>
            </a:extLst>
          </p:cNvPr>
          <p:cNvSpPr txBox="1"/>
          <p:nvPr/>
        </p:nvSpPr>
        <p:spPr>
          <a:xfrm>
            <a:off x="7128259" y="2800623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	 0	 0	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F1A8A41-56BF-420F-8546-A0D80CF23F2C}"/>
              </a:ext>
            </a:extLst>
          </p:cNvPr>
          <p:cNvSpPr txBox="1"/>
          <p:nvPr/>
        </p:nvSpPr>
        <p:spPr>
          <a:xfrm>
            <a:off x="9355260" y="2800623"/>
            <a:ext cx="461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BCBC536-68EF-4596-93B4-4FB77E8626D4}"/>
              </a:ext>
            </a:extLst>
          </p:cNvPr>
          <p:cNvGrpSpPr/>
          <p:nvPr/>
        </p:nvGrpSpPr>
        <p:grpSpPr>
          <a:xfrm>
            <a:off x="551355" y="3535822"/>
            <a:ext cx="2689785" cy="2503533"/>
            <a:chOff x="951390" y="520841"/>
            <a:chExt cx="2689785" cy="2503533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7CEAB87-CF3A-40CC-BFE9-B6C4DBCA8A62}"/>
                </a:ext>
              </a:extLst>
            </p:cNvPr>
            <p:cNvSpPr txBox="1"/>
            <p:nvPr/>
          </p:nvSpPr>
          <p:spPr>
            <a:xfrm>
              <a:off x="1483901" y="520841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2	 3	 4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5EF25D0-B5D2-4E3D-A8A7-EC06232D526E}"/>
                </a:ext>
              </a:extLst>
            </p:cNvPr>
            <p:cNvSpPr txBox="1"/>
            <p:nvPr/>
          </p:nvSpPr>
          <p:spPr>
            <a:xfrm>
              <a:off x="951390" y="99304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8" name="Left Bracket 57">
              <a:extLst>
                <a:ext uri="{FF2B5EF4-FFF2-40B4-BE49-F238E27FC236}">
                  <a16:creationId xmlns:a16="http://schemas.microsoft.com/office/drawing/2014/main" id="{5081BAA3-034D-4EF2-9170-EFABAB9BEE6C}"/>
                </a:ext>
              </a:extLst>
            </p:cNvPr>
            <p:cNvSpPr/>
            <p:nvPr/>
          </p:nvSpPr>
          <p:spPr>
            <a:xfrm>
              <a:off x="1464815" y="993049"/>
              <a:ext cx="142043" cy="203132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Right Bracket 58">
              <a:extLst>
                <a:ext uri="{FF2B5EF4-FFF2-40B4-BE49-F238E27FC236}">
                  <a16:creationId xmlns:a16="http://schemas.microsoft.com/office/drawing/2014/main" id="{EF6539AD-5C45-40F7-8203-637FD5C1D0C9}"/>
                </a:ext>
              </a:extLst>
            </p:cNvPr>
            <p:cNvSpPr/>
            <p:nvPr/>
          </p:nvSpPr>
          <p:spPr>
            <a:xfrm>
              <a:off x="3499132" y="993048"/>
              <a:ext cx="142043" cy="20313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0534D0A-10C2-4BB4-BD97-3297F7541E47}"/>
                </a:ext>
              </a:extLst>
            </p:cNvPr>
            <p:cNvSpPr txBox="1"/>
            <p:nvPr/>
          </p:nvSpPr>
          <p:spPr>
            <a:xfrm>
              <a:off x="1474358" y="974042"/>
              <a:ext cx="20152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B7DC4AB-0E65-48A8-8EC2-DA6ACEE91E35}"/>
                </a:ext>
              </a:extLst>
            </p:cNvPr>
            <p:cNvSpPr txBox="1"/>
            <p:nvPr/>
          </p:nvSpPr>
          <p:spPr>
            <a:xfrm>
              <a:off x="1464814" y="1504878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	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01D0BF2-8DD1-4446-B671-71FC0BDCC513}"/>
                </a:ext>
              </a:extLst>
            </p:cNvPr>
            <p:cNvSpPr txBox="1"/>
            <p:nvPr/>
          </p:nvSpPr>
          <p:spPr>
            <a:xfrm>
              <a:off x="1464813" y="2079960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39666D0-0A33-413C-8571-4282B200BD88}"/>
                </a:ext>
              </a:extLst>
            </p:cNvPr>
            <p:cNvSpPr txBox="1"/>
            <p:nvPr/>
          </p:nvSpPr>
          <p:spPr>
            <a:xfrm>
              <a:off x="1483901" y="2650563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1	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D4A41A13-11F0-4542-B745-9C1B6662F7A8}"/>
              </a:ext>
            </a:extLst>
          </p:cNvPr>
          <p:cNvSpPr txBox="1"/>
          <p:nvPr/>
        </p:nvSpPr>
        <p:spPr>
          <a:xfrm>
            <a:off x="54211" y="3198118"/>
            <a:ext cx="1296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1-3-4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C3878C96-CDDD-4878-97A1-B827D969D05F}"/>
              </a:ext>
            </a:extLst>
          </p:cNvPr>
          <p:cNvGrpSpPr/>
          <p:nvPr/>
        </p:nvGrpSpPr>
        <p:grpSpPr>
          <a:xfrm>
            <a:off x="548321" y="3527723"/>
            <a:ext cx="3277479" cy="3263658"/>
            <a:chOff x="4857363" y="3572360"/>
            <a:chExt cx="3277479" cy="3263658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E0BCA60-7669-4CF3-8136-DFB7CA0EF5E9}"/>
                </a:ext>
              </a:extLst>
            </p:cNvPr>
            <p:cNvSpPr txBox="1"/>
            <p:nvPr/>
          </p:nvSpPr>
          <p:spPr>
            <a:xfrm>
              <a:off x="7709569" y="400802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0	1</a:t>
              </a: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9D1695BE-7244-4CDF-8329-73B5A5CEE661}"/>
                </a:ext>
              </a:extLst>
            </p:cNvPr>
            <p:cNvGrpSpPr/>
            <p:nvPr/>
          </p:nvGrpSpPr>
          <p:grpSpPr>
            <a:xfrm>
              <a:off x="4857363" y="3572360"/>
              <a:ext cx="2689785" cy="2503533"/>
              <a:chOff x="951390" y="520841"/>
              <a:chExt cx="2689785" cy="2503533"/>
            </a:xfrm>
          </p:grpSpPr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E5FBE880-AE49-49A0-972E-039516EC99F9}"/>
                  </a:ext>
                </a:extLst>
              </p:cNvPr>
              <p:cNvSpPr txBox="1"/>
              <p:nvPr/>
            </p:nvSpPr>
            <p:spPr>
              <a:xfrm>
                <a:off x="1483901" y="520841"/>
                <a:ext cx="201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	 2	 3	 4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A030ADD-0236-47AA-B410-4EED4D0624F4}"/>
                  </a:ext>
                </a:extLst>
              </p:cNvPr>
              <p:cNvSpPr txBox="1"/>
              <p:nvPr/>
            </p:nvSpPr>
            <p:spPr>
              <a:xfrm>
                <a:off x="951390" y="993049"/>
                <a:ext cx="353627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	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	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	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82" name="Left Bracket 81">
                <a:extLst>
                  <a:ext uri="{FF2B5EF4-FFF2-40B4-BE49-F238E27FC236}">
                    <a16:creationId xmlns:a16="http://schemas.microsoft.com/office/drawing/2014/main" id="{11E76E01-0C68-40B0-A4F8-DD8053C4F6B1}"/>
                  </a:ext>
                </a:extLst>
              </p:cNvPr>
              <p:cNvSpPr/>
              <p:nvPr/>
            </p:nvSpPr>
            <p:spPr>
              <a:xfrm>
                <a:off x="1464815" y="993049"/>
                <a:ext cx="142043" cy="2031325"/>
              </a:xfrm>
              <a:prstGeom prst="lef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Right Bracket 82">
                <a:extLst>
                  <a:ext uri="{FF2B5EF4-FFF2-40B4-BE49-F238E27FC236}">
                    <a16:creationId xmlns:a16="http://schemas.microsoft.com/office/drawing/2014/main" id="{CDA4BC21-BC09-41BD-B2B0-A893097CBCA2}"/>
                  </a:ext>
                </a:extLst>
              </p:cNvPr>
              <p:cNvSpPr/>
              <p:nvPr/>
            </p:nvSpPr>
            <p:spPr>
              <a:xfrm>
                <a:off x="3499132" y="993048"/>
                <a:ext cx="142043" cy="2031325"/>
              </a:xfrm>
              <a:prstGeom prst="righ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1A0CBE51-8DE0-4D6B-A27E-7C4491947804}"/>
                  </a:ext>
                </a:extLst>
              </p:cNvPr>
              <p:cNvSpPr txBox="1"/>
              <p:nvPr/>
            </p:nvSpPr>
            <p:spPr>
              <a:xfrm>
                <a:off x="1474358" y="974042"/>
                <a:ext cx="201523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01ED445F-990B-4555-9AE3-83E0EB67A2F2}"/>
                  </a:ext>
                </a:extLst>
              </p:cNvPr>
              <p:cNvSpPr txBox="1"/>
              <p:nvPr/>
            </p:nvSpPr>
            <p:spPr>
              <a:xfrm>
                <a:off x="1464814" y="1504878"/>
                <a:ext cx="201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	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∞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 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45EC181-EE04-4129-AB1E-8F0BDACD516B}"/>
                  </a:ext>
                </a:extLst>
              </p:cNvPr>
              <p:cNvSpPr txBox="1"/>
              <p:nvPr/>
            </p:nvSpPr>
            <p:spPr>
              <a:xfrm>
                <a:off x="1464813" y="2079960"/>
                <a:ext cx="201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022E3A4-1447-4D27-921A-72C567928ADA}"/>
                  </a:ext>
                </a:extLst>
              </p:cNvPr>
              <p:cNvSpPr txBox="1"/>
              <p:nvPr/>
            </p:nvSpPr>
            <p:spPr>
              <a:xfrm>
                <a:off x="1483901" y="2650563"/>
                <a:ext cx="201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0	 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∞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6C9CEB9-573B-4A3A-8530-5AE217BE4C22}"/>
                </a:ext>
              </a:extLst>
            </p:cNvPr>
            <p:cNvSpPr txBox="1"/>
            <p:nvPr/>
          </p:nvSpPr>
          <p:spPr>
            <a:xfrm>
              <a:off x="5389873" y="6137291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	 0	 0	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54545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655567B-AC2E-4CA5-A4BB-5C5DF87F6A76}"/>
                </a:ext>
              </a:extLst>
            </p:cNvPr>
            <p:cNvSpPr txBox="1"/>
            <p:nvPr/>
          </p:nvSpPr>
          <p:spPr>
            <a:xfrm>
              <a:off x="7673125" y="6116726"/>
              <a:ext cx="4617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22101A48-41C1-43E6-9AD6-7E4EA8BBE613}"/>
                </a:ext>
              </a:extLst>
            </p:cNvPr>
            <p:cNvSpPr txBox="1"/>
            <p:nvPr/>
          </p:nvSpPr>
          <p:spPr>
            <a:xfrm>
              <a:off x="5416277" y="6466686"/>
              <a:ext cx="271856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C(3-4) =  6 + 3 + 2 = 11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75584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  <p:bldP spid="26" grpId="0"/>
      <p:bldP spid="50" grpId="0"/>
      <p:bldP spid="52" grpId="0"/>
      <p:bldP spid="54" grpId="0"/>
      <p:bldP spid="6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DA3107-B9F4-4D4B-AAE7-1E5D47FCC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524B9-4D26-4A81-AC85-C43C5C4FA691}" type="slidenum">
              <a:rPr lang="en-US" smtClean="0"/>
              <a:t>16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E0A375D-B226-4774-8CD7-762873D0CF24}"/>
              </a:ext>
            </a:extLst>
          </p:cNvPr>
          <p:cNvGrpSpPr/>
          <p:nvPr/>
        </p:nvGrpSpPr>
        <p:grpSpPr>
          <a:xfrm>
            <a:off x="395002" y="293221"/>
            <a:ext cx="2689785" cy="2503533"/>
            <a:chOff x="951390" y="520841"/>
            <a:chExt cx="2689785" cy="250353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FE574DD-C591-49AD-BF10-FABCE89AD3EA}"/>
                </a:ext>
              </a:extLst>
            </p:cNvPr>
            <p:cNvSpPr txBox="1"/>
            <p:nvPr/>
          </p:nvSpPr>
          <p:spPr>
            <a:xfrm>
              <a:off x="1483901" y="520841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2	 3	 4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7729820-3368-43B1-9F59-A8EA8CB6C39F}"/>
                </a:ext>
              </a:extLst>
            </p:cNvPr>
            <p:cNvSpPr txBox="1"/>
            <p:nvPr/>
          </p:nvSpPr>
          <p:spPr>
            <a:xfrm>
              <a:off x="951390" y="99304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8" name="Left Bracket 7">
              <a:extLst>
                <a:ext uri="{FF2B5EF4-FFF2-40B4-BE49-F238E27FC236}">
                  <a16:creationId xmlns:a16="http://schemas.microsoft.com/office/drawing/2014/main" id="{975D4421-E0CB-43D5-A337-5A552CC2AF74}"/>
                </a:ext>
              </a:extLst>
            </p:cNvPr>
            <p:cNvSpPr/>
            <p:nvPr/>
          </p:nvSpPr>
          <p:spPr>
            <a:xfrm>
              <a:off x="1464815" y="993049"/>
              <a:ext cx="142043" cy="203132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ight Bracket 8">
              <a:extLst>
                <a:ext uri="{FF2B5EF4-FFF2-40B4-BE49-F238E27FC236}">
                  <a16:creationId xmlns:a16="http://schemas.microsoft.com/office/drawing/2014/main" id="{758AB0A5-0FDB-4C67-9C54-C14E90B248D3}"/>
                </a:ext>
              </a:extLst>
            </p:cNvPr>
            <p:cNvSpPr/>
            <p:nvPr/>
          </p:nvSpPr>
          <p:spPr>
            <a:xfrm>
              <a:off x="3499132" y="993048"/>
              <a:ext cx="142043" cy="20313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D4F1414-F9D4-48DF-BA8F-90DF7B1D2DE6}"/>
                </a:ext>
              </a:extLst>
            </p:cNvPr>
            <p:cNvSpPr txBox="1"/>
            <p:nvPr/>
          </p:nvSpPr>
          <p:spPr>
            <a:xfrm>
              <a:off x="1474358" y="974042"/>
              <a:ext cx="20152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A6E8821-E165-4E0D-9601-DCB7279669DD}"/>
                </a:ext>
              </a:extLst>
            </p:cNvPr>
            <p:cNvSpPr txBox="1"/>
            <p:nvPr/>
          </p:nvSpPr>
          <p:spPr>
            <a:xfrm>
              <a:off x="1464814" y="1504878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	 </a:t>
              </a:r>
              <a:r>
                <a:rPr lang="en-US" dirty="0">
                  <a:solidFill>
                    <a:srgbClr val="54545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3C7BC21-126F-45B0-BFD6-41C7598BF6CB}"/>
                </a:ext>
              </a:extLst>
            </p:cNvPr>
            <p:cNvSpPr txBox="1"/>
            <p:nvPr/>
          </p:nvSpPr>
          <p:spPr>
            <a:xfrm>
              <a:off x="1464813" y="2079960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	 0	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D2C0740-1124-4685-A82E-169422D8A446}"/>
                </a:ext>
              </a:extLst>
            </p:cNvPr>
            <p:cNvSpPr txBox="1"/>
            <p:nvPr/>
          </p:nvSpPr>
          <p:spPr>
            <a:xfrm>
              <a:off x="1483901" y="2650563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0	 </a:t>
              </a:r>
              <a:r>
                <a:rPr lang="en-US" dirty="0">
                  <a:solidFill>
                    <a:srgbClr val="54545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466EBB8D-E25A-4F72-A5C9-3450BBA0B45C}"/>
              </a:ext>
            </a:extLst>
          </p:cNvPr>
          <p:cNvSpPr txBox="1"/>
          <p:nvPr/>
        </p:nvSpPr>
        <p:spPr>
          <a:xfrm>
            <a:off x="6023221" y="3173975"/>
            <a:ext cx="2438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C(4-2) =  6 + 0 + 0 = 6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9C4689-3832-4AA1-8E85-91A9A6E83F32}"/>
              </a:ext>
            </a:extLst>
          </p:cNvPr>
          <p:cNvSpPr txBox="1"/>
          <p:nvPr/>
        </p:nvSpPr>
        <p:spPr>
          <a:xfrm>
            <a:off x="4835081" y="69785"/>
            <a:ext cx="131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1- 4 - 2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E9C2D4C-88EC-4931-BC23-AC0AC8EA60A8}"/>
              </a:ext>
            </a:extLst>
          </p:cNvPr>
          <p:cNvSpPr txBox="1"/>
          <p:nvPr/>
        </p:nvSpPr>
        <p:spPr>
          <a:xfrm>
            <a:off x="90943" y="69785"/>
            <a:ext cx="131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1- 4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CD432EC-9212-41D9-A5B8-EDE2BA197317}"/>
              </a:ext>
            </a:extLst>
          </p:cNvPr>
          <p:cNvSpPr txBox="1"/>
          <p:nvPr/>
        </p:nvSpPr>
        <p:spPr>
          <a:xfrm>
            <a:off x="90943" y="3402893"/>
            <a:ext cx="131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1- 4 - 3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503EB98-8012-473E-A67D-908676BDF904}"/>
              </a:ext>
            </a:extLst>
          </p:cNvPr>
          <p:cNvSpPr txBox="1"/>
          <p:nvPr/>
        </p:nvSpPr>
        <p:spPr>
          <a:xfrm>
            <a:off x="529592" y="6424862"/>
            <a:ext cx="2438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C(4-3) =  6 + 2 + 1 = 9</a:t>
            </a:r>
            <a:endParaRPr lang="en-US" dirty="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06B4266-C062-42FB-BEB4-B76DFF5664EA}"/>
              </a:ext>
            </a:extLst>
          </p:cNvPr>
          <p:cNvGrpSpPr/>
          <p:nvPr/>
        </p:nvGrpSpPr>
        <p:grpSpPr>
          <a:xfrm>
            <a:off x="5509798" y="305331"/>
            <a:ext cx="2689785" cy="2503533"/>
            <a:chOff x="951390" y="520841"/>
            <a:chExt cx="2689785" cy="2503533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E3D4BF6-2C51-4BF2-ACC4-7AD1B6C24E12}"/>
                </a:ext>
              </a:extLst>
            </p:cNvPr>
            <p:cNvSpPr txBox="1"/>
            <p:nvPr/>
          </p:nvSpPr>
          <p:spPr>
            <a:xfrm>
              <a:off x="1483901" y="520841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2	 3	 4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C0E9EFC-A928-4045-AFBB-60609E0B458A}"/>
                </a:ext>
              </a:extLst>
            </p:cNvPr>
            <p:cNvSpPr txBox="1"/>
            <p:nvPr/>
          </p:nvSpPr>
          <p:spPr>
            <a:xfrm>
              <a:off x="951390" y="99304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65" name="Left Bracket 64">
              <a:extLst>
                <a:ext uri="{FF2B5EF4-FFF2-40B4-BE49-F238E27FC236}">
                  <a16:creationId xmlns:a16="http://schemas.microsoft.com/office/drawing/2014/main" id="{4CDF2011-C2F5-4462-9604-1E3A8FC9486D}"/>
                </a:ext>
              </a:extLst>
            </p:cNvPr>
            <p:cNvSpPr/>
            <p:nvPr/>
          </p:nvSpPr>
          <p:spPr>
            <a:xfrm>
              <a:off x="1464815" y="993049"/>
              <a:ext cx="142043" cy="203132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Right Bracket 65">
              <a:extLst>
                <a:ext uri="{FF2B5EF4-FFF2-40B4-BE49-F238E27FC236}">
                  <a16:creationId xmlns:a16="http://schemas.microsoft.com/office/drawing/2014/main" id="{88E6401F-DA93-4246-A6BC-1A64BEC7C5CD}"/>
                </a:ext>
              </a:extLst>
            </p:cNvPr>
            <p:cNvSpPr/>
            <p:nvPr/>
          </p:nvSpPr>
          <p:spPr>
            <a:xfrm>
              <a:off x="3499132" y="993048"/>
              <a:ext cx="142043" cy="20313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1FD924C-4F55-4CB7-B746-1452008E9A44}"/>
                </a:ext>
              </a:extLst>
            </p:cNvPr>
            <p:cNvSpPr txBox="1"/>
            <p:nvPr/>
          </p:nvSpPr>
          <p:spPr>
            <a:xfrm>
              <a:off x="1474358" y="974042"/>
              <a:ext cx="20152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BAAD8DB-1428-4313-BBF7-4F139978531C}"/>
                </a:ext>
              </a:extLst>
            </p:cNvPr>
            <p:cNvSpPr txBox="1"/>
            <p:nvPr/>
          </p:nvSpPr>
          <p:spPr>
            <a:xfrm>
              <a:off x="1464814" y="1504878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	 </a:t>
              </a:r>
              <a:r>
                <a:rPr lang="en-US" dirty="0">
                  <a:solidFill>
                    <a:srgbClr val="54545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3D4A781-1360-4B78-9875-9AD3FC342A4C}"/>
                </a:ext>
              </a:extLst>
            </p:cNvPr>
            <p:cNvSpPr txBox="1"/>
            <p:nvPr/>
          </p:nvSpPr>
          <p:spPr>
            <a:xfrm>
              <a:off x="1464813" y="2079960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	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A4E0A60-1929-4A36-B799-5606D0CFCD9E}"/>
                </a:ext>
              </a:extLst>
            </p:cNvPr>
            <p:cNvSpPr txBox="1"/>
            <p:nvPr/>
          </p:nvSpPr>
          <p:spPr>
            <a:xfrm>
              <a:off x="1483901" y="2650563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2C6F44C-E543-4F19-9A06-DA23921EC2EF}"/>
              </a:ext>
            </a:extLst>
          </p:cNvPr>
          <p:cNvSpPr txBox="1"/>
          <p:nvPr/>
        </p:nvSpPr>
        <p:spPr>
          <a:xfrm>
            <a:off x="8467808" y="808471"/>
            <a:ext cx="3536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	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	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	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34E48A0-CAB0-4C63-BB10-0728041943DA}"/>
              </a:ext>
            </a:extLst>
          </p:cNvPr>
          <p:cNvSpPr txBox="1"/>
          <p:nvPr/>
        </p:nvSpPr>
        <p:spPr>
          <a:xfrm>
            <a:off x="6069628" y="2804385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	 0	 0	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96BB42B-B4A8-4AD5-A4C2-CF94F7933DB1}"/>
              </a:ext>
            </a:extLst>
          </p:cNvPr>
          <p:cNvSpPr txBox="1"/>
          <p:nvPr/>
        </p:nvSpPr>
        <p:spPr>
          <a:xfrm>
            <a:off x="8482682" y="2804385"/>
            <a:ext cx="32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66AC1EE-F785-4D94-8412-E91490161C64}"/>
              </a:ext>
            </a:extLst>
          </p:cNvPr>
          <p:cNvGrpSpPr/>
          <p:nvPr/>
        </p:nvGrpSpPr>
        <p:grpSpPr>
          <a:xfrm>
            <a:off x="395002" y="3634894"/>
            <a:ext cx="2689785" cy="2503533"/>
            <a:chOff x="951390" y="520841"/>
            <a:chExt cx="2689785" cy="2503533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543FB49-60CC-4056-BFAD-5B69D910BF2D}"/>
                </a:ext>
              </a:extLst>
            </p:cNvPr>
            <p:cNvSpPr txBox="1"/>
            <p:nvPr/>
          </p:nvSpPr>
          <p:spPr>
            <a:xfrm>
              <a:off x="1483901" y="520841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2	 3	 4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CE2D186-AC60-48C0-A027-8EC77D0F5FBE}"/>
                </a:ext>
              </a:extLst>
            </p:cNvPr>
            <p:cNvSpPr txBox="1"/>
            <p:nvPr/>
          </p:nvSpPr>
          <p:spPr>
            <a:xfrm>
              <a:off x="951390" y="99304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77" name="Left Bracket 76">
              <a:extLst>
                <a:ext uri="{FF2B5EF4-FFF2-40B4-BE49-F238E27FC236}">
                  <a16:creationId xmlns:a16="http://schemas.microsoft.com/office/drawing/2014/main" id="{C8D31F13-1EBC-43ED-AA34-18F491796468}"/>
                </a:ext>
              </a:extLst>
            </p:cNvPr>
            <p:cNvSpPr/>
            <p:nvPr/>
          </p:nvSpPr>
          <p:spPr>
            <a:xfrm>
              <a:off x="1464815" y="993049"/>
              <a:ext cx="142043" cy="203132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Right Bracket 77">
              <a:extLst>
                <a:ext uri="{FF2B5EF4-FFF2-40B4-BE49-F238E27FC236}">
                  <a16:creationId xmlns:a16="http://schemas.microsoft.com/office/drawing/2014/main" id="{7F23AED0-4172-4B22-9F49-A64C1A5ECA43}"/>
                </a:ext>
              </a:extLst>
            </p:cNvPr>
            <p:cNvSpPr/>
            <p:nvPr/>
          </p:nvSpPr>
          <p:spPr>
            <a:xfrm>
              <a:off x="3499132" y="993048"/>
              <a:ext cx="142043" cy="20313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3D2902C-9BE1-4074-B6A7-039537E06BB6}"/>
                </a:ext>
              </a:extLst>
            </p:cNvPr>
            <p:cNvSpPr txBox="1"/>
            <p:nvPr/>
          </p:nvSpPr>
          <p:spPr>
            <a:xfrm>
              <a:off x="1474358" y="974042"/>
              <a:ext cx="20152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29CC297-E2E0-4818-A481-E9FD5F7FD264}"/>
                </a:ext>
              </a:extLst>
            </p:cNvPr>
            <p:cNvSpPr txBox="1"/>
            <p:nvPr/>
          </p:nvSpPr>
          <p:spPr>
            <a:xfrm>
              <a:off x="1464814" y="1504878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	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E73F835-907A-4991-90AF-B9A10974F4CA}"/>
                </a:ext>
              </a:extLst>
            </p:cNvPr>
            <p:cNvSpPr txBox="1"/>
            <p:nvPr/>
          </p:nvSpPr>
          <p:spPr>
            <a:xfrm>
              <a:off x="1464813" y="2079960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	 0	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31A4982-A0C8-44AD-9F80-005E4DF0E307}"/>
                </a:ext>
              </a:extLst>
            </p:cNvPr>
            <p:cNvSpPr txBox="1"/>
            <p:nvPr/>
          </p:nvSpPr>
          <p:spPr>
            <a:xfrm>
              <a:off x="1483901" y="2650563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A3D16B8-2EDE-4C91-A4C7-130552E5CD4A}"/>
              </a:ext>
            </a:extLst>
          </p:cNvPr>
          <p:cNvGrpSpPr/>
          <p:nvPr/>
        </p:nvGrpSpPr>
        <p:grpSpPr>
          <a:xfrm>
            <a:off x="395002" y="3626329"/>
            <a:ext cx="3184035" cy="2891871"/>
            <a:chOff x="3657502" y="3685547"/>
            <a:chExt cx="3184035" cy="2891871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38331144-A101-4F6B-B74A-3E96F1EF5C65}"/>
                </a:ext>
              </a:extLst>
            </p:cNvPr>
            <p:cNvGrpSpPr/>
            <p:nvPr/>
          </p:nvGrpSpPr>
          <p:grpSpPr>
            <a:xfrm>
              <a:off x="3657502" y="3685547"/>
              <a:ext cx="2689785" cy="2503533"/>
              <a:chOff x="951390" y="520841"/>
              <a:chExt cx="2689785" cy="2503533"/>
            </a:xfrm>
          </p:grpSpPr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A69C028-BF39-4EDE-B417-55568A479C28}"/>
                  </a:ext>
                </a:extLst>
              </p:cNvPr>
              <p:cNvSpPr txBox="1"/>
              <p:nvPr/>
            </p:nvSpPr>
            <p:spPr>
              <a:xfrm>
                <a:off x="1483901" y="520841"/>
                <a:ext cx="201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	 2	 3	 4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9DC39A9-C356-4901-8F56-88E43CA33ED8}"/>
                  </a:ext>
                </a:extLst>
              </p:cNvPr>
              <p:cNvSpPr txBox="1"/>
              <p:nvPr/>
            </p:nvSpPr>
            <p:spPr>
              <a:xfrm>
                <a:off x="951390" y="993049"/>
                <a:ext cx="353627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	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	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	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95" name="Left Bracket 94">
                <a:extLst>
                  <a:ext uri="{FF2B5EF4-FFF2-40B4-BE49-F238E27FC236}">
                    <a16:creationId xmlns:a16="http://schemas.microsoft.com/office/drawing/2014/main" id="{10A73AC8-7D3F-4055-B772-994EF70A3502}"/>
                  </a:ext>
                </a:extLst>
              </p:cNvPr>
              <p:cNvSpPr/>
              <p:nvPr/>
            </p:nvSpPr>
            <p:spPr>
              <a:xfrm>
                <a:off x="1464815" y="993049"/>
                <a:ext cx="142043" cy="2031325"/>
              </a:xfrm>
              <a:prstGeom prst="lef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Right Bracket 95">
                <a:extLst>
                  <a:ext uri="{FF2B5EF4-FFF2-40B4-BE49-F238E27FC236}">
                    <a16:creationId xmlns:a16="http://schemas.microsoft.com/office/drawing/2014/main" id="{6D35F115-7C4F-4FC8-84CF-E667C9FB7E86}"/>
                  </a:ext>
                </a:extLst>
              </p:cNvPr>
              <p:cNvSpPr/>
              <p:nvPr/>
            </p:nvSpPr>
            <p:spPr>
              <a:xfrm>
                <a:off x="3499132" y="993048"/>
                <a:ext cx="142043" cy="2031325"/>
              </a:xfrm>
              <a:prstGeom prst="righ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B1665FCB-15C8-4C5A-B525-755520A2C31B}"/>
                  </a:ext>
                </a:extLst>
              </p:cNvPr>
              <p:cNvSpPr txBox="1"/>
              <p:nvPr/>
            </p:nvSpPr>
            <p:spPr>
              <a:xfrm>
                <a:off x="1474358" y="974042"/>
                <a:ext cx="201523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</a:t>
                </a:r>
                <a:r>
                  <a:rPr lang="en-US" sz="1800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</a:t>
                </a:r>
                <a:r>
                  <a:rPr lang="en-US" sz="1800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</a:t>
                </a:r>
                <a:r>
                  <a:rPr lang="en-US" sz="1800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4A7D48BD-F838-4C67-AE1E-8FEFAC3FA867}"/>
                  </a:ext>
                </a:extLst>
              </p:cNvPr>
              <p:cNvSpPr txBox="1"/>
              <p:nvPr/>
            </p:nvSpPr>
            <p:spPr>
              <a:xfrm>
                <a:off x="1464814" y="1504878"/>
                <a:ext cx="201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	</a:t>
                </a:r>
                <a:r>
                  <a:rPr lang="en-US" sz="1800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∞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 </a:t>
                </a:r>
                <a:r>
                  <a:rPr lang="en-US" sz="1800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</a:t>
                </a:r>
                <a:r>
                  <a:rPr lang="en-US" sz="1800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BC855BC-FB8C-4CEA-9C54-55F49F5AD30D}"/>
                  </a:ext>
                </a:extLst>
              </p:cNvPr>
              <p:cNvSpPr txBox="1"/>
              <p:nvPr/>
            </p:nvSpPr>
            <p:spPr>
              <a:xfrm>
                <a:off x="1464813" y="2079960"/>
                <a:ext cx="201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	 0	 </a:t>
                </a:r>
                <a:r>
                  <a:rPr lang="en-US" sz="1800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</a:t>
                </a:r>
                <a:r>
                  <a:rPr lang="en-US" sz="1800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9598D99-8E92-4BEC-96A1-AD31EE8AAFDE}"/>
                  </a:ext>
                </a:extLst>
              </p:cNvPr>
              <p:cNvSpPr txBox="1"/>
              <p:nvPr/>
            </p:nvSpPr>
            <p:spPr>
              <a:xfrm>
                <a:off x="1483901" y="2650563"/>
                <a:ext cx="201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</a:t>
                </a:r>
                <a:r>
                  <a:rPr lang="en-US" sz="1800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</a:t>
                </a:r>
                <a:r>
                  <a:rPr lang="en-US" sz="1800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1800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∞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p:grp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2AAFBA1-8E3A-459B-A05A-3AD495DC1E80}"/>
                </a:ext>
              </a:extLst>
            </p:cNvPr>
            <p:cNvSpPr txBox="1"/>
            <p:nvPr/>
          </p:nvSpPr>
          <p:spPr>
            <a:xfrm>
              <a:off x="6487910" y="4179938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949D991-AE81-4B37-8DB6-C4CA16914B98}"/>
                </a:ext>
              </a:extLst>
            </p:cNvPr>
            <p:cNvSpPr txBox="1"/>
            <p:nvPr/>
          </p:nvSpPr>
          <p:spPr>
            <a:xfrm>
              <a:off x="4180469" y="6208086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	 0	 0	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0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6D51CE33-29EF-4EF0-8FA8-87626D298BFF}"/>
                </a:ext>
              </a:extLst>
            </p:cNvPr>
            <p:cNvSpPr txBox="1"/>
            <p:nvPr/>
          </p:nvSpPr>
          <p:spPr>
            <a:xfrm>
              <a:off x="6478366" y="6208086"/>
              <a:ext cx="3238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6427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5" grpId="0"/>
      <p:bldP spid="37" grpId="0"/>
      <p:bldP spid="39" grpId="0"/>
      <p:bldP spid="41" grpId="0"/>
      <p:bldP spid="2" grpId="0"/>
      <p:bldP spid="72" grpId="0"/>
      <p:bldP spid="7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548748-9218-4B00-BEA8-D472F87C1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524B9-4D26-4A81-AC85-C43C5C4FA691}" type="slidenum">
              <a:rPr lang="en-US" smtClean="0"/>
              <a:t>17</a:t>
            </a:fld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687C4C1-FC90-419C-9EBD-3E20CA03C28F}"/>
              </a:ext>
            </a:extLst>
          </p:cNvPr>
          <p:cNvSpPr/>
          <p:nvPr/>
        </p:nvSpPr>
        <p:spPr>
          <a:xfrm>
            <a:off x="7152618" y="1768760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T4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FCCB56B-1656-4D18-A221-4D4FE6816AF4}"/>
              </a:ext>
            </a:extLst>
          </p:cNvPr>
          <p:cNvSpPr/>
          <p:nvPr/>
        </p:nvSpPr>
        <p:spPr>
          <a:xfrm>
            <a:off x="5122420" y="1816705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4B44CAB-A953-4B10-AE34-AA19C80A1F21}"/>
              </a:ext>
            </a:extLst>
          </p:cNvPr>
          <p:cNvSpPr/>
          <p:nvPr/>
        </p:nvSpPr>
        <p:spPr>
          <a:xfrm>
            <a:off x="3160169" y="1456193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628A5DA-0C8C-4877-AD9B-37CDEE948971}"/>
              </a:ext>
            </a:extLst>
          </p:cNvPr>
          <p:cNvSpPr/>
          <p:nvPr/>
        </p:nvSpPr>
        <p:spPr>
          <a:xfrm>
            <a:off x="5378480" y="186431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12A32DC-27CB-4D36-BEA0-206A12137349}"/>
              </a:ext>
            </a:extLst>
          </p:cNvPr>
          <p:cNvCxnSpPr>
            <a:cxnSpLocks/>
            <a:stCxn id="28" idx="3"/>
            <a:endCxn id="26" idx="7"/>
          </p:cNvCxnSpPr>
          <p:nvPr/>
        </p:nvCxnSpPr>
        <p:spPr>
          <a:xfrm flipH="1">
            <a:off x="3851227" y="808384"/>
            <a:ext cx="1645820" cy="754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5F78855-9CFC-468E-B887-07B8FFF419B8}"/>
              </a:ext>
            </a:extLst>
          </p:cNvPr>
          <p:cNvCxnSpPr>
            <a:cxnSpLocks/>
            <a:stCxn id="28" idx="4"/>
            <a:endCxn id="25" idx="0"/>
          </p:cNvCxnSpPr>
          <p:nvPr/>
        </p:nvCxnSpPr>
        <p:spPr>
          <a:xfrm flipH="1">
            <a:off x="5527233" y="915094"/>
            <a:ext cx="256060" cy="9016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AC82D41-1F31-446D-A64D-85E9AA8078CA}"/>
              </a:ext>
            </a:extLst>
          </p:cNvPr>
          <p:cNvCxnSpPr>
            <a:cxnSpLocks/>
            <a:stCxn id="28" idx="5"/>
            <a:endCxn id="22" idx="1"/>
          </p:cNvCxnSpPr>
          <p:nvPr/>
        </p:nvCxnSpPr>
        <p:spPr>
          <a:xfrm>
            <a:off x="6069538" y="808384"/>
            <a:ext cx="1201647" cy="10670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64068B3-3B2A-4F07-9EAA-23B396E85FCA}"/>
              </a:ext>
            </a:extLst>
          </p:cNvPr>
          <p:cNvSpPr txBox="1"/>
          <p:nvPr/>
        </p:nvSpPr>
        <p:spPr>
          <a:xfrm>
            <a:off x="6436310" y="186431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C(1) = 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F9156D3-D475-46A0-8CA7-7FA50EF7618C}"/>
              </a:ext>
            </a:extLst>
          </p:cNvPr>
          <p:cNvSpPr txBox="1"/>
          <p:nvPr/>
        </p:nvSpPr>
        <p:spPr>
          <a:xfrm>
            <a:off x="2560412" y="1095145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C(2) = 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FACF36-6A34-4A4A-9A94-759FDAE1F8F8}"/>
              </a:ext>
            </a:extLst>
          </p:cNvPr>
          <p:cNvSpPr txBox="1"/>
          <p:nvPr/>
        </p:nvSpPr>
        <p:spPr>
          <a:xfrm>
            <a:off x="4581947" y="1447373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C(3) = 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6965A73-2DF2-435A-86CE-A28CA1555CC8}"/>
              </a:ext>
            </a:extLst>
          </p:cNvPr>
          <p:cNvSpPr txBox="1"/>
          <p:nvPr/>
        </p:nvSpPr>
        <p:spPr>
          <a:xfrm>
            <a:off x="7254404" y="1427995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C(4) = 6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AF2B69D-14E7-4952-B7DA-126D07F6ED21}"/>
              </a:ext>
            </a:extLst>
          </p:cNvPr>
          <p:cNvCxnSpPr>
            <a:cxnSpLocks/>
            <a:stCxn id="22" idx="3"/>
            <a:endCxn id="38" idx="0"/>
          </p:cNvCxnSpPr>
          <p:nvPr/>
        </p:nvCxnSpPr>
        <p:spPr>
          <a:xfrm flipH="1">
            <a:off x="6963466" y="2390713"/>
            <a:ext cx="307719" cy="10835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BC71BB9-24EB-44F1-8E2A-36450FB82EF6}"/>
              </a:ext>
            </a:extLst>
          </p:cNvPr>
          <p:cNvCxnSpPr>
            <a:cxnSpLocks/>
            <a:stCxn id="22" idx="5"/>
            <a:endCxn id="39" idx="0"/>
          </p:cNvCxnSpPr>
          <p:nvPr/>
        </p:nvCxnSpPr>
        <p:spPr>
          <a:xfrm>
            <a:off x="7843676" y="2390713"/>
            <a:ext cx="874000" cy="1056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A09ED382-493B-41CD-A1B7-AA87DA39FDD9}"/>
              </a:ext>
            </a:extLst>
          </p:cNvPr>
          <p:cNvSpPr/>
          <p:nvPr/>
        </p:nvSpPr>
        <p:spPr>
          <a:xfrm>
            <a:off x="6558653" y="3474270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2980E45-D075-437A-9456-274BD9EAD579}"/>
              </a:ext>
            </a:extLst>
          </p:cNvPr>
          <p:cNvSpPr/>
          <p:nvPr/>
        </p:nvSpPr>
        <p:spPr>
          <a:xfrm>
            <a:off x="8312863" y="3446979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F08D309-999D-4D64-BCB3-7314F1311E4D}"/>
              </a:ext>
            </a:extLst>
          </p:cNvPr>
          <p:cNvCxnSpPr>
            <a:cxnSpLocks/>
          </p:cNvCxnSpPr>
          <p:nvPr/>
        </p:nvCxnSpPr>
        <p:spPr>
          <a:xfrm flipH="1">
            <a:off x="3959810" y="2390713"/>
            <a:ext cx="1226141" cy="1056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A18EA3D-77E7-4DAE-85FC-925A16D57B69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5613064" y="2545368"/>
            <a:ext cx="200414" cy="9016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1CC1BC7C-B3D1-4327-9C53-65B922D262E9}"/>
              </a:ext>
            </a:extLst>
          </p:cNvPr>
          <p:cNvSpPr/>
          <p:nvPr/>
        </p:nvSpPr>
        <p:spPr>
          <a:xfrm>
            <a:off x="3420712" y="3445569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0BD1765-4912-4CA1-94BA-8746C6FD1C02}"/>
              </a:ext>
            </a:extLst>
          </p:cNvPr>
          <p:cNvSpPr/>
          <p:nvPr/>
        </p:nvSpPr>
        <p:spPr>
          <a:xfrm>
            <a:off x="5408665" y="3446979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D53DBB-BF04-439C-9DEF-B19CC1DB57AA}"/>
              </a:ext>
            </a:extLst>
          </p:cNvPr>
          <p:cNvSpPr txBox="1"/>
          <p:nvPr/>
        </p:nvSpPr>
        <p:spPr>
          <a:xfrm>
            <a:off x="3156339" y="2725190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C(3-2) = 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F41A46-6F37-45A7-868B-FFD156B8CA22}"/>
              </a:ext>
            </a:extLst>
          </p:cNvPr>
          <p:cNvSpPr txBox="1"/>
          <p:nvPr/>
        </p:nvSpPr>
        <p:spPr>
          <a:xfrm>
            <a:off x="4565611" y="3104938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C(3-4) = 11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BAEDABC-525F-4806-8E12-005A0DA61A28}"/>
              </a:ext>
            </a:extLst>
          </p:cNvPr>
          <p:cNvSpPr txBox="1"/>
          <p:nvPr/>
        </p:nvSpPr>
        <p:spPr>
          <a:xfrm rot="20207171">
            <a:off x="6052397" y="2754426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C(4-2) = 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8C389CC-D619-4427-B3BA-C6B89D7690CF}"/>
              </a:ext>
            </a:extLst>
          </p:cNvPr>
          <p:cNvSpPr txBox="1"/>
          <p:nvPr/>
        </p:nvSpPr>
        <p:spPr>
          <a:xfrm>
            <a:off x="8289768" y="2647502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C(4-3) = 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9ED69C8-59CE-4B92-BAF3-BB5E1F9F8454}"/>
              </a:ext>
            </a:extLst>
          </p:cNvPr>
          <p:cNvSpPr/>
          <p:nvPr/>
        </p:nvSpPr>
        <p:spPr>
          <a:xfrm>
            <a:off x="3411139" y="4958491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T4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3B48271-2B5A-4355-B6A8-5E6DDA96B50C}"/>
              </a:ext>
            </a:extLst>
          </p:cNvPr>
          <p:cNvSpPr/>
          <p:nvPr/>
        </p:nvSpPr>
        <p:spPr>
          <a:xfrm>
            <a:off x="6507831" y="5010052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EE384A4-2F49-4794-9FF0-313974F8F149}"/>
              </a:ext>
            </a:extLst>
          </p:cNvPr>
          <p:cNvCxnSpPr>
            <a:cxnSpLocks/>
            <a:stCxn id="42" idx="4"/>
          </p:cNvCxnSpPr>
          <p:nvPr/>
        </p:nvCxnSpPr>
        <p:spPr>
          <a:xfrm flipH="1">
            <a:off x="3821041" y="4174232"/>
            <a:ext cx="4484" cy="7842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2B058E9-460D-4EC9-B6C1-2DA7B88BB948}"/>
              </a:ext>
            </a:extLst>
          </p:cNvPr>
          <p:cNvCxnSpPr>
            <a:cxnSpLocks/>
          </p:cNvCxnSpPr>
          <p:nvPr/>
        </p:nvCxnSpPr>
        <p:spPr>
          <a:xfrm flipH="1">
            <a:off x="6963464" y="4202933"/>
            <a:ext cx="4484" cy="7842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811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 animBg="1"/>
      <p:bldP spid="26" grpId="0" animBg="1"/>
      <p:bldP spid="28" grpId="0" animBg="1"/>
      <p:bldP spid="32" grpId="0"/>
      <p:bldP spid="33" grpId="0"/>
      <p:bldP spid="34" grpId="0"/>
      <p:bldP spid="35" grpId="0"/>
      <p:bldP spid="38" grpId="0" animBg="1"/>
      <p:bldP spid="39" grpId="0" animBg="1"/>
      <p:bldP spid="42" grpId="0" animBg="1"/>
      <p:bldP spid="43" grpId="0" animBg="1"/>
      <p:bldP spid="2" grpId="0"/>
      <p:bldP spid="3" grpId="0"/>
      <p:bldP spid="49" grpId="0"/>
      <p:bldP spid="51" grpId="0"/>
      <p:bldP spid="55" grpId="0" animBg="1"/>
      <p:bldP spid="5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83E7D-F774-4EF5-8AEE-22C66F00F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524B9-4D26-4A81-AC85-C43C5C4FA691}" type="slidenum">
              <a:rPr lang="en-US" smtClean="0"/>
              <a:t>18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26AACD3-8712-4D8E-9902-03E17DE73FE8}"/>
              </a:ext>
            </a:extLst>
          </p:cNvPr>
          <p:cNvGrpSpPr/>
          <p:nvPr/>
        </p:nvGrpSpPr>
        <p:grpSpPr>
          <a:xfrm>
            <a:off x="105100" y="552400"/>
            <a:ext cx="2689785" cy="2503533"/>
            <a:chOff x="951390" y="520841"/>
            <a:chExt cx="2689785" cy="250353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C00203E-CC9B-4C9F-9AE0-C25454280EB2}"/>
                </a:ext>
              </a:extLst>
            </p:cNvPr>
            <p:cNvSpPr txBox="1"/>
            <p:nvPr/>
          </p:nvSpPr>
          <p:spPr>
            <a:xfrm>
              <a:off x="1483901" y="520841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2	 3	 4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7070181-9F1D-4237-AEDC-C0126E080921}"/>
                </a:ext>
              </a:extLst>
            </p:cNvPr>
            <p:cNvSpPr txBox="1"/>
            <p:nvPr/>
          </p:nvSpPr>
          <p:spPr>
            <a:xfrm>
              <a:off x="951390" y="99304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8" name="Left Bracket 7">
              <a:extLst>
                <a:ext uri="{FF2B5EF4-FFF2-40B4-BE49-F238E27FC236}">
                  <a16:creationId xmlns:a16="http://schemas.microsoft.com/office/drawing/2014/main" id="{0EC3DB46-4A35-43C9-98E4-50A115B9640F}"/>
                </a:ext>
              </a:extLst>
            </p:cNvPr>
            <p:cNvSpPr/>
            <p:nvPr/>
          </p:nvSpPr>
          <p:spPr>
            <a:xfrm>
              <a:off x="1464815" y="993049"/>
              <a:ext cx="142043" cy="203132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ight Bracket 8">
              <a:extLst>
                <a:ext uri="{FF2B5EF4-FFF2-40B4-BE49-F238E27FC236}">
                  <a16:creationId xmlns:a16="http://schemas.microsoft.com/office/drawing/2014/main" id="{23C878E5-3AE2-4AC5-B8E4-7CCF51711E79}"/>
                </a:ext>
              </a:extLst>
            </p:cNvPr>
            <p:cNvSpPr/>
            <p:nvPr/>
          </p:nvSpPr>
          <p:spPr>
            <a:xfrm>
              <a:off x="3499132" y="993048"/>
              <a:ext cx="142043" cy="20313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A004C0-71FA-476A-8154-381B3358BFAC}"/>
                </a:ext>
              </a:extLst>
            </p:cNvPr>
            <p:cNvSpPr txBox="1"/>
            <p:nvPr/>
          </p:nvSpPr>
          <p:spPr>
            <a:xfrm>
              <a:off x="1474358" y="974042"/>
              <a:ext cx="20152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AC43DF1-461E-4773-A4DD-082EEA7F86D3}"/>
                </a:ext>
              </a:extLst>
            </p:cNvPr>
            <p:cNvSpPr txBox="1"/>
            <p:nvPr/>
          </p:nvSpPr>
          <p:spPr>
            <a:xfrm>
              <a:off x="1464814" y="1504878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	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	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BCC0CA-B2D8-4112-88C3-7AF4C45054B4}"/>
                </a:ext>
              </a:extLst>
            </p:cNvPr>
            <p:cNvSpPr txBox="1"/>
            <p:nvPr/>
          </p:nvSpPr>
          <p:spPr>
            <a:xfrm>
              <a:off x="1483901" y="2063229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	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83660FC-D999-4E89-A4FA-1AFF71E44D64}"/>
                </a:ext>
              </a:extLst>
            </p:cNvPr>
            <p:cNvSpPr txBox="1"/>
            <p:nvPr/>
          </p:nvSpPr>
          <p:spPr>
            <a:xfrm>
              <a:off x="1502629" y="2621580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	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	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	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82F3A78-6F33-49BD-A995-D802F33F77AB}"/>
              </a:ext>
            </a:extLst>
          </p:cNvPr>
          <p:cNvSpPr txBox="1"/>
          <p:nvPr/>
        </p:nvSpPr>
        <p:spPr>
          <a:xfrm>
            <a:off x="0" y="10160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1- 3 - 2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36ED96-0E34-42CA-BD22-E9E67B9326F5}"/>
              </a:ext>
            </a:extLst>
          </p:cNvPr>
          <p:cNvSpPr txBox="1"/>
          <p:nvPr/>
        </p:nvSpPr>
        <p:spPr>
          <a:xfrm>
            <a:off x="6024879" y="-89350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1- 3 - 2 - 4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EA156A6-3D06-4CDE-8D7F-386AE4EE99CB}"/>
              </a:ext>
            </a:extLst>
          </p:cNvPr>
          <p:cNvGrpSpPr/>
          <p:nvPr/>
        </p:nvGrpSpPr>
        <p:grpSpPr>
          <a:xfrm>
            <a:off x="105100" y="3959145"/>
            <a:ext cx="2689785" cy="2503533"/>
            <a:chOff x="951390" y="520841"/>
            <a:chExt cx="2689785" cy="250353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1B8D46E-7046-46A4-A104-73F04BBC7111}"/>
                </a:ext>
              </a:extLst>
            </p:cNvPr>
            <p:cNvSpPr txBox="1"/>
            <p:nvPr/>
          </p:nvSpPr>
          <p:spPr>
            <a:xfrm>
              <a:off x="1483901" y="520841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2	 3	 4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D09D8FD-1DBC-47A2-971E-217CC8B0F362}"/>
                </a:ext>
              </a:extLst>
            </p:cNvPr>
            <p:cNvSpPr txBox="1"/>
            <p:nvPr/>
          </p:nvSpPr>
          <p:spPr>
            <a:xfrm>
              <a:off x="951390" y="99304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0" name="Left Bracket 19">
              <a:extLst>
                <a:ext uri="{FF2B5EF4-FFF2-40B4-BE49-F238E27FC236}">
                  <a16:creationId xmlns:a16="http://schemas.microsoft.com/office/drawing/2014/main" id="{5A7E69D1-670B-407A-A001-24464AE5EFB3}"/>
                </a:ext>
              </a:extLst>
            </p:cNvPr>
            <p:cNvSpPr/>
            <p:nvPr/>
          </p:nvSpPr>
          <p:spPr>
            <a:xfrm>
              <a:off x="1464815" y="993049"/>
              <a:ext cx="142043" cy="203132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Right Bracket 20">
              <a:extLst>
                <a:ext uri="{FF2B5EF4-FFF2-40B4-BE49-F238E27FC236}">
                  <a16:creationId xmlns:a16="http://schemas.microsoft.com/office/drawing/2014/main" id="{E9572E36-E149-473E-8CFD-F410643B8A42}"/>
                </a:ext>
              </a:extLst>
            </p:cNvPr>
            <p:cNvSpPr/>
            <p:nvPr/>
          </p:nvSpPr>
          <p:spPr>
            <a:xfrm>
              <a:off x="3499132" y="993048"/>
              <a:ext cx="142043" cy="20313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4CBF878-05A3-4DA5-AC23-356C4CB1A320}"/>
                </a:ext>
              </a:extLst>
            </p:cNvPr>
            <p:cNvSpPr txBox="1"/>
            <p:nvPr/>
          </p:nvSpPr>
          <p:spPr>
            <a:xfrm>
              <a:off x="1474358" y="974042"/>
              <a:ext cx="20152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AFB50EA-FF2D-45A1-AFBD-51EFBE27C16D}"/>
                </a:ext>
              </a:extLst>
            </p:cNvPr>
            <p:cNvSpPr txBox="1"/>
            <p:nvPr/>
          </p:nvSpPr>
          <p:spPr>
            <a:xfrm>
              <a:off x="1464814" y="1504878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	 </a:t>
              </a:r>
              <a:r>
                <a:rPr lang="en-US" dirty="0">
                  <a:solidFill>
                    <a:srgbClr val="54545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8643F75-535D-42AB-9DFC-CCC022191050}"/>
                </a:ext>
              </a:extLst>
            </p:cNvPr>
            <p:cNvSpPr txBox="1"/>
            <p:nvPr/>
          </p:nvSpPr>
          <p:spPr>
            <a:xfrm>
              <a:off x="1464813" y="2079960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	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EFF762B-FE33-4813-8E5E-B997C8B15225}"/>
                </a:ext>
              </a:extLst>
            </p:cNvPr>
            <p:cNvSpPr txBox="1"/>
            <p:nvPr/>
          </p:nvSpPr>
          <p:spPr>
            <a:xfrm>
              <a:off x="1483901" y="2650563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8A37ED4-AA30-40A4-AC41-9E895E5D6FDC}"/>
              </a:ext>
            </a:extLst>
          </p:cNvPr>
          <p:cNvSpPr txBox="1"/>
          <p:nvPr/>
        </p:nvSpPr>
        <p:spPr>
          <a:xfrm>
            <a:off x="0" y="3589425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1- 4 - 2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1ABEDE-56FA-473B-915D-F5C80BD93EEB}"/>
              </a:ext>
            </a:extLst>
          </p:cNvPr>
          <p:cNvSpPr txBox="1"/>
          <p:nvPr/>
        </p:nvSpPr>
        <p:spPr>
          <a:xfrm>
            <a:off x="5580723" y="3506930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1- 4 - 2 - 3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783B959-6456-410B-92C8-6964834D7844}"/>
              </a:ext>
            </a:extLst>
          </p:cNvPr>
          <p:cNvGrpSpPr/>
          <p:nvPr/>
        </p:nvGrpSpPr>
        <p:grpSpPr>
          <a:xfrm>
            <a:off x="5571180" y="377002"/>
            <a:ext cx="2689785" cy="2503533"/>
            <a:chOff x="951390" y="520841"/>
            <a:chExt cx="2689785" cy="2503533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E1240BE-2694-43B9-AADE-9ABC4CB4F4EA}"/>
                </a:ext>
              </a:extLst>
            </p:cNvPr>
            <p:cNvSpPr txBox="1"/>
            <p:nvPr/>
          </p:nvSpPr>
          <p:spPr>
            <a:xfrm>
              <a:off x="1483901" y="520841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2	 3	 4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8EC2A03-6A88-4AC4-A2D7-C2AE0E186046}"/>
                </a:ext>
              </a:extLst>
            </p:cNvPr>
            <p:cNvSpPr txBox="1"/>
            <p:nvPr/>
          </p:nvSpPr>
          <p:spPr>
            <a:xfrm>
              <a:off x="951390" y="99304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" name="Left Bracket 32">
              <a:extLst>
                <a:ext uri="{FF2B5EF4-FFF2-40B4-BE49-F238E27FC236}">
                  <a16:creationId xmlns:a16="http://schemas.microsoft.com/office/drawing/2014/main" id="{FA3D2FAE-48F7-45DA-BCF7-D7652707E7BF}"/>
                </a:ext>
              </a:extLst>
            </p:cNvPr>
            <p:cNvSpPr/>
            <p:nvPr/>
          </p:nvSpPr>
          <p:spPr>
            <a:xfrm>
              <a:off x="1464815" y="993049"/>
              <a:ext cx="142043" cy="203132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Right Bracket 33">
              <a:extLst>
                <a:ext uri="{FF2B5EF4-FFF2-40B4-BE49-F238E27FC236}">
                  <a16:creationId xmlns:a16="http://schemas.microsoft.com/office/drawing/2014/main" id="{452BD1FE-D7D8-4D48-9C5C-D6FBE07FC647}"/>
                </a:ext>
              </a:extLst>
            </p:cNvPr>
            <p:cNvSpPr/>
            <p:nvPr/>
          </p:nvSpPr>
          <p:spPr>
            <a:xfrm>
              <a:off x="3499132" y="993048"/>
              <a:ext cx="142043" cy="20313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98E1CFD-FAAB-4A66-A0B1-B59949F0C141}"/>
                </a:ext>
              </a:extLst>
            </p:cNvPr>
            <p:cNvSpPr txBox="1"/>
            <p:nvPr/>
          </p:nvSpPr>
          <p:spPr>
            <a:xfrm>
              <a:off x="1474358" y="974042"/>
              <a:ext cx="20152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A827C1C-FA4D-47EC-A79C-4780F3AA4EDC}"/>
                </a:ext>
              </a:extLst>
            </p:cNvPr>
            <p:cNvSpPr txBox="1"/>
            <p:nvPr/>
          </p:nvSpPr>
          <p:spPr>
            <a:xfrm>
              <a:off x="1464814" y="1504878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	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	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041AF13-3697-4D17-8FF8-1F0317503C9F}"/>
                </a:ext>
              </a:extLst>
            </p:cNvPr>
            <p:cNvSpPr txBox="1"/>
            <p:nvPr/>
          </p:nvSpPr>
          <p:spPr>
            <a:xfrm>
              <a:off x="1483901" y="2063229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	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C853B47-F4E0-46A6-8EC3-9B04020AECE3}"/>
                </a:ext>
              </a:extLst>
            </p:cNvPr>
            <p:cNvSpPr txBox="1"/>
            <p:nvPr/>
          </p:nvSpPr>
          <p:spPr>
            <a:xfrm>
              <a:off x="1502629" y="2621580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	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	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	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13BDE17C-9EBC-4307-941D-570EFBDBC202}"/>
              </a:ext>
            </a:extLst>
          </p:cNvPr>
          <p:cNvSpPr txBox="1"/>
          <p:nvPr/>
        </p:nvSpPr>
        <p:spPr>
          <a:xfrm>
            <a:off x="6138968" y="3187509"/>
            <a:ext cx="2438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C(4-2) =  6 + 0 + 0 = 6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0D0725A-E975-42DA-BEB7-C434A78300BD}"/>
              </a:ext>
            </a:extLst>
          </p:cNvPr>
          <p:cNvSpPr txBox="1"/>
          <p:nvPr/>
        </p:nvSpPr>
        <p:spPr>
          <a:xfrm>
            <a:off x="8476960" y="830203"/>
            <a:ext cx="3536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	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	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	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E9B3A2F-D8D8-43EB-B966-15F645236E01}"/>
              </a:ext>
            </a:extLst>
          </p:cNvPr>
          <p:cNvSpPr txBox="1"/>
          <p:nvPr/>
        </p:nvSpPr>
        <p:spPr>
          <a:xfrm>
            <a:off x="6103691" y="2877128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	 0	 0	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4AE3FA3-2E22-4B3A-8791-5587A31B6395}"/>
              </a:ext>
            </a:extLst>
          </p:cNvPr>
          <p:cNvSpPr txBox="1"/>
          <p:nvPr/>
        </p:nvSpPr>
        <p:spPr>
          <a:xfrm>
            <a:off x="8464253" y="2868088"/>
            <a:ext cx="32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57F803B-88BE-4CB7-9A35-0BC09DA80B6E}"/>
              </a:ext>
            </a:extLst>
          </p:cNvPr>
          <p:cNvGrpSpPr/>
          <p:nvPr/>
        </p:nvGrpSpPr>
        <p:grpSpPr>
          <a:xfrm>
            <a:off x="5580723" y="3759507"/>
            <a:ext cx="2689785" cy="2503533"/>
            <a:chOff x="951390" y="520841"/>
            <a:chExt cx="2689785" cy="2503533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EBB6F5D-6085-4BA6-BE49-DD40809A2D98}"/>
                </a:ext>
              </a:extLst>
            </p:cNvPr>
            <p:cNvSpPr txBox="1"/>
            <p:nvPr/>
          </p:nvSpPr>
          <p:spPr>
            <a:xfrm>
              <a:off x="1483901" y="520841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2	 3	 4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C85ECDA-5DCE-4CF2-8898-288DE366A919}"/>
                </a:ext>
              </a:extLst>
            </p:cNvPr>
            <p:cNvSpPr txBox="1"/>
            <p:nvPr/>
          </p:nvSpPr>
          <p:spPr>
            <a:xfrm>
              <a:off x="951390" y="99304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6" name="Left Bracket 45">
              <a:extLst>
                <a:ext uri="{FF2B5EF4-FFF2-40B4-BE49-F238E27FC236}">
                  <a16:creationId xmlns:a16="http://schemas.microsoft.com/office/drawing/2014/main" id="{D2CA0BB4-F065-43B8-9D6E-D96B2B9D6CC3}"/>
                </a:ext>
              </a:extLst>
            </p:cNvPr>
            <p:cNvSpPr/>
            <p:nvPr/>
          </p:nvSpPr>
          <p:spPr>
            <a:xfrm>
              <a:off x="1464815" y="993049"/>
              <a:ext cx="142043" cy="203132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Right Bracket 46">
              <a:extLst>
                <a:ext uri="{FF2B5EF4-FFF2-40B4-BE49-F238E27FC236}">
                  <a16:creationId xmlns:a16="http://schemas.microsoft.com/office/drawing/2014/main" id="{BF4DB436-B62F-41C6-AA85-D1A012EEC2CD}"/>
                </a:ext>
              </a:extLst>
            </p:cNvPr>
            <p:cNvSpPr/>
            <p:nvPr/>
          </p:nvSpPr>
          <p:spPr>
            <a:xfrm>
              <a:off x="3499132" y="993048"/>
              <a:ext cx="142043" cy="20313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D5EB388-E0C1-401C-A450-11833F3A48AC}"/>
                </a:ext>
              </a:extLst>
            </p:cNvPr>
            <p:cNvSpPr txBox="1"/>
            <p:nvPr/>
          </p:nvSpPr>
          <p:spPr>
            <a:xfrm>
              <a:off x="1474358" y="974042"/>
              <a:ext cx="20152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F75E302-900D-4B46-B02E-EB2076CAF005}"/>
                </a:ext>
              </a:extLst>
            </p:cNvPr>
            <p:cNvSpPr txBox="1"/>
            <p:nvPr/>
          </p:nvSpPr>
          <p:spPr>
            <a:xfrm>
              <a:off x="1464814" y="1504878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	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C46810D-BB04-4353-A580-26A4432E82CC}"/>
                </a:ext>
              </a:extLst>
            </p:cNvPr>
            <p:cNvSpPr txBox="1"/>
            <p:nvPr/>
          </p:nvSpPr>
          <p:spPr>
            <a:xfrm>
              <a:off x="1464813" y="2079960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	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214284A-65D8-4487-B224-ECF44FA72466}"/>
                </a:ext>
              </a:extLst>
            </p:cNvPr>
            <p:cNvSpPr txBox="1"/>
            <p:nvPr/>
          </p:nvSpPr>
          <p:spPr>
            <a:xfrm>
              <a:off x="1483901" y="2650563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39E94D69-5BB1-43BD-85C1-1523FD929EA7}"/>
              </a:ext>
            </a:extLst>
          </p:cNvPr>
          <p:cNvSpPr txBox="1"/>
          <p:nvPr/>
        </p:nvSpPr>
        <p:spPr>
          <a:xfrm>
            <a:off x="6138968" y="6554841"/>
            <a:ext cx="2438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C(4-2) =  6 + 0 + 0 = 6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36099C7-76D5-4050-A395-F2F4906C6538}"/>
              </a:ext>
            </a:extLst>
          </p:cNvPr>
          <p:cNvSpPr txBox="1"/>
          <p:nvPr/>
        </p:nvSpPr>
        <p:spPr>
          <a:xfrm>
            <a:off x="8476960" y="4197535"/>
            <a:ext cx="3536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	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	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	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E0EA85F-3467-4E74-804A-385A90F4BF1E}"/>
              </a:ext>
            </a:extLst>
          </p:cNvPr>
          <p:cNvSpPr txBox="1"/>
          <p:nvPr/>
        </p:nvSpPr>
        <p:spPr>
          <a:xfrm>
            <a:off x="6103691" y="6244460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	 0	 0	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A42365A-065C-4C68-8D7C-50D5F9FEBF6A}"/>
              </a:ext>
            </a:extLst>
          </p:cNvPr>
          <p:cNvSpPr txBox="1"/>
          <p:nvPr/>
        </p:nvSpPr>
        <p:spPr>
          <a:xfrm>
            <a:off x="8464253" y="6235420"/>
            <a:ext cx="32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24910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27" grpId="0"/>
      <p:bldP spid="29" grpId="0"/>
      <p:bldP spid="39" grpId="0"/>
      <p:bldP spid="40" grpId="0"/>
      <p:bldP spid="41" grpId="0"/>
      <p:bldP spid="42" grpId="0"/>
      <p:bldP spid="53" grpId="0"/>
      <p:bldP spid="55" grpId="0"/>
      <p:bldP spid="57" grpId="0"/>
      <p:bldP spid="5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77B4F5-694C-425D-8430-5EAA8B13F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524B9-4D26-4A81-AC85-C43C5C4FA691}" type="slidenum">
              <a:rPr lang="en-US" smtClean="0"/>
              <a:t>19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4054C1F-762D-4C32-B303-1110D8EB1BFD}"/>
              </a:ext>
            </a:extLst>
          </p:cNvPr>
          <p:cNvSpPr/>
          <p:nvPr/>
        </p:nvSpPr>
        <p:spPr>
          <a:xfrm>
            <a:off x="7152618" y="1582329"/>
            <a:ext cx="809625" cy="7286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58985FE-A467-4E81-AE67-F4976CF0C815}"/>
              </a:ext>
            </a:extLst>
          </p:cNvPr>
          <p:cNvSpPr/>
          <p:nvPr/>
        </p:nvSpPr>
        <p:spPr>
          <a:xfrm>
            <a:off x="5122420" y="1630274"/>
            <a:ext cx="809625" cy="7286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72C6FB-48E9-48BA-9417-32603BA5A9A0}"/>
              </a:ext>
            </a:extLst>
          </p:cNvPr>
          <p:cNvSpPr/>
          <p:nvPr/>
        </p:nvSpPr>
        <p:spPr>
          <a:xfrm>
            <a:off x="3160169" y="1269762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8BF0471-4930-4EF0-AC96-0B494096CC2B}"/>
              </a:ext>
            </a:extLst>
          </p:cNvPr>
          <p:cNvSpPr/>
          <p:nvPr/>
        </p:nvSpPr>
        <p:spPr>
          <a:xfrm>
            <a:off x="5378480" y="0"/>
            <a:ext cx="809625" cy="7286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18A3CE-D087-4E33-A24A-018967086963}"/>
              </a:ext>
            </a:extLst>
          </p:cNvPr>
          <p:cNvCxnSpPr>
            <a:cxnSpLocks/>
            <a:stCxn id="8" idx="3"/>
            <a:endCxn id="7" idx="7"/>
          </p:cNvCxnSpPr>
          <p:nvPr/>
        </p:nvCxnSpPr>
        <p:spPr>
          <a:xfrm flipH="1">
            <a:off x="3851227" y="621953"/>
            <a:ext cx="1645820" cy="754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FD3E30-4564-4C56-9178-6B57B91CDC5A}"/>
              </a:ext>
            </a:extLst>
          </p:cNvPr>
          <p:cNvCxnSpPr>
            <a:cxnSpLocks/>
            <a:stCxn id="8" idx="4"/>
            <a:endCxn id="6" idx="0"/>
          </p:cNvCxnSpPr>
          <p:nvPr/>
        </p:nvCxnSpPr>
        <p:spPr>
          <a:xfrm flipH="1">
            <a:off x="5527233" y="728663"/>
            <a:ext cx="256060" cy="9016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F5E5968-C408-4D4F-B4CA-F624ED41885C}"/>
              </a:ext>
            </a:extLst>
          </p:cNvPr>
          <p:cNvCxnSpPr>
            <a:cxnSpLocks/>
            <a:stCxn id="8" idx="5"/>
            <a:endCxn id="5" idx="1"/>
          </p:cNvCxnSpPr>
          <p:nvPr/>
        </p:nvCxnSpPr>
        <p:spPr>
          <a:xfrm>
            <a:off x="6069538" y="621953"/>
            <a:ext cx="1201647" cy="10670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4A11F6E-3DF8-484D-8B19-B207307C825E}"/>
              </a:ext>
            </a:extLst>
          </p:cNvPr>
          <p:cNvSpPr txBox="1"/>
          <p:nvPr/>
        </p:nvSpPr>
        <p:spPr>
          <a:xfrm>
            <a:off x="6436310" y="0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C(1) = 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721644-5DE9-47EE-84AE-14A1E491485E}"/>
              </a:ext>
            </a:extLst>
          </p:cNvPr>
          <p:cNvSpPr txBox="1"/>
          <p:nvPr/>
        </p:nvSpPr>
        <p:spPr>
          <a:xfrm>
            <a:off x="2560412" y="908714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C(2) = 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83FF84-88E5-4940-95B7-A081FC27CB2D}"/>
              </a:ext>
            </a:extLst>
          </p:cNvPr>
          <p:cNvSpPr txBox="1"/>
          <p:nvPr/>
        </p:nvSpPr>
        <p:spPr>
          <a:xfrm>
            <a:off x="4581947" y="1260942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C(3) = 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D0EEE2-222A-4299-8BD7-0ED8B83D7CC8}"/>
              </a:ext>
            </a:extLst>
          </p:cNvPr>
          <p:cNvSpPr txBox="1"/>
          <p:nvPr/>
        </p:nvSpPr>
        <p:spPr>
          <a:xfrm>
            <a:off x="7254404" y="1241564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C(4) = 6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BFE8ED-A96E-48EB-A831-862FC7D1EBC9}"/>
              </a:ext>
            </a:extLst>
          </p:cNvPr>
          <p:cNvCxnSpPr>
            <a:cxnSpLocks/>
            <a:stCxn id="5" idx="3"/>
            <a:endCxn id="18" idx="0"/>
          </p:cNvCxnSpPr>
          <p:nvPr/>
        </p:nvCxnSpPr>
        <p:spPr>
          <a:xfrm flipH="1">
            <a:off x="6963466" y="2204282"/>
            <a:ext cx="307719" cy="10835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CED48D1-B533-48B7-8D9E-2FC98777C955}"/>
              </a:ext>
            </a:extLst>
          </p:cNvPr>
          <p:cNvCxnSpPr>
            <a:cxnSpLocks/>
            <a:stCxn id="5" idx="5"/>
            <a:endCxn id="19" idx="0"/>
          </p:cNvCxnSpPr>
          <p:nvPr/>
        </p:nvCxnSpPr>
        <p:spPr>
          <a:xfrm>
            <a:off x="7843676" y="2204282"/>
            <a:ext cx="874000" cy="1056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478197D-794B-4DFC-BD8D-7760D34C2B9E}"/>
              </a:ext>
            </a:extLst>
          </p:cNvPr>
          <p:cNvSpPr/>
          <p:nvPr/>
        </p:nvSpPr>
        <p:spPr>
          <a:xfrm>
            <a:off x="6558653" y="3287839"/>
            <a:ext cx="809625" cy="7286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0DE42DE-CDAF-425A-AEA6-9CC11C5FCFF2}"/>
              </a:ext>
            </a:extLst>
          </p:cNvPr>
          <p:cNvSpPr/>
          <p:nvPr/>
        </p:nvSpPr>
        <p:spPr>
          <a:xfrm>
            <a:off x="8312863" y="3260548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065268F-7B82-40AC-8669-97BDE8310ED1}"/>
              </a:ext>
            </a:extLst>
          </p:cNvPr>
          <p:cNvCxnSpPr>
            <a:cxnSpLocks/>
          </p:cNvCxnSpPr>
          <p:nvPr/>
        </p:nvCxnSpPr>
        <p:spPr>
          <a:xfrm flipH="1">
            <a:off x="3959810" y="2204282"/>
            <a:ext cx="1226141" cy="1056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BB65733-DC39-4D3C-9BAF-260A9D63B6E9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5613064" y="2358937"/>
            <a:ext cx="200414" cy="9016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52205D99-AD9D-4BFC-8213-D72CA0D5ACD6}"/>
              </a:ext>
            </a:extLst>
          </p:cNvPr>
          <p:cNvSpPr/>
          <p:nvPr/>
        </p:nvSpPr>
        <p:spPr>
          <a:xfrm>
            <a:off x="3420712" y="3259138"/>
            <a:ext cx="809625" cy="7286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5D2CD53-7247-4D40-B04B-C2F3CD266F93}"/>
              </a:ext>
            </a:extLst>
          </p:cNvPr>
          <p:cNvSpPr/>
          <p:nvPr/>
        </p:nvSpPr>
        <p:spPr>
          <a:xfrm>
            <a:off x="5408665" y="3260548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4161CC-0557-4932-9414-62B5BCB71DCC}"/>
              </a:ext>
            </a:extLst>
          </p:cNvPr>
          <p:cNvSpPr txBox="1"/>
          <p:nvPr/>
        </p:nvSpPr>
        <p:spPr>
          <a:xfrm>
            <a:off x="3156339" y="2538759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C(3-2) = 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881AC0-E674-4156-9938-F04E6F30C560}"/>
              </a:ext>
            </a:extLst>
          </p:cNvPr>
          <p:cNvSpPr txBox="1"/>
          <p:nvPr/>
        </p:nvSpPr>
        <p:spPr>
          <a:xfrm>
            <a:off x="4565611" y="2918507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C(3-4) = 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5BAF91-B282-4141-8F64-05920B2FB924}"/>
              </a:ext>
            </a:extLst>
          </p:cNvPr>
          <p:cNvSpPr txBox="1"/>
          <p:nvPr/>
        </p:nvSpPr>
        <p:spPr>
          <a:xfrm rot="20207171">
            <a:off x="6052397" y="2567995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C(4-2) = 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09EF9D-BF71-4EB2-A6FE-D197B549B5E8}"/>
              </a:ext>
            </a:extLst>
          </p:cNvPr>
          <p:cNvSpPr txBox="1"/>
          <p:nvPr/>
        </p:nvSpPr>
        <p:spPr>
          <a:xfrm>
            <a:off x="8289768" y="2461071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C(4-3) = 9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CB5EE49-9FB9-4210-9C58-0E7AE98860B7}"/>
              </a:ext>
            </a:extLst>
          </p:cNvPr>
          <p:cNvSpPr/>
          <p:nvPr/>
        </p:nvSpPr>
        <p:spPr>
          <a:xfrm>
            <a:off x="3407786" y="4521261"/>
            <a:ext cx="809625" cy="7286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T4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1928368-C795-4EA9-9220-152444FB331E}"/>
              </a:ext>
            </a:extLst>
          </p:cNvPr>
          <p:cNvSpPr/>
          <p:nvPr/>
        </p:nvSpPr>
        <p:spPr>
          <a:xfrm>
            <a:off x="6461560" y="4454930"/>
            <a:ext cx="809625" cy="7286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E03E4C1-8199-498B-ABBE-53C03EC9E2EC}"/>
              </a:ext>
            </a:extLst>
          </p:cNvPr>
          <p:cNvCxnSpPr>
            <a:cxnSpLocks/>
            <a:stCxn id="22" idx="4"/>
            <a:endCxn id="28" idx="0"/>
          </p:cNvCxnSpPr>
          <p:nvPr/>
        </p:nvCxnSpPr>
        <p:spPr>
          <a:xfrm flipH="1">
            <a:off x="3812599" y="3987801"/>
            <a:ext cx="12926" cy="5334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89A9624-243E-439F-A8C0-3EFF43071CA0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6866373" y="3993668"/>
            <a:ext cx="67712" cy="4612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65EED8B9-D3F3-4A37-AF71-CD6B1F42D92F}"/>
              </a:ext>
            </a:extLst>
          </p:cNvPr>
          <p:cNvSpPr/>
          <p:nvPr/>
        </p:nvSpPr>
        <p:spPr>
          <a:xfrm>
            <a:off x="3381840" y="5723037"/>
            <a:ext cx="809625" cy="7286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28CF474-DDD1-48CD-A377-FF3619998055}"/>
              </a:ext>
            </a:extLst>
          </p:cNvPr>
          <p:cNvSpPr/>
          <p:nvPr/>
        </p:nvSpPr>
        <p:spPr>
          <a:xfrm>
            <a:off x="6525160" y="5723036"/>
            <a:ext cx="809625" cy="7286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EA6935F-9459-4FD5-B86F-952DF5904C1F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3786653" y="5251935"/>
            <a:ext cx="10160" cy="471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78FF4DE-8472-4292-B620-35C44429F6A2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6913155" y="5189576"/>
            <a:ext cx="16818" cy="5334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95039ED-438B-43C2-8535-599C0F86D90B}"/>
              </a:ext>
            </a:extLst>
          </p:cNvPr>
          <p:cNvSpPr txBox="1"/>
          <p:nvPr/>
        </p:nvSpPr>
        <p:spPr>
          <a:xfrm>
            <a:off x="2266667" y="4319999"/>
            <a:ext cx="155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C(3-2-4) = 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9B63DCD-46E1-481F-A82C-F5DAED952CF1}"/>
              </a:ext>
            </a:extLst>
          </p:cNvPr>
          <p:cNvSpPr txBox="1"/>
          <p:nvPr/>
        </p:nvSpPr>
        <p:spPr>
          <a:xfrm>
            <a:off x="7271185" y="4555945"/>
            <a:ext cx="155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C(4-2-3) = 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72EFB75-19D7-4967-9611-351B475F35F1}"/>
              </a:ext>
            </a:extLst>
          </p:cNvPr>
          <p:cNvSpPr txBox="1"/>
          <p:nvPr/>
        </p:nvSpPr>
        <p:spPr>
          <a:xfrm>
            <a:off x="1822983" y="5765343"/>
            <a:ext cx="155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C(3-2-4-1) = 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663DCE2-0BF7-422A-951A-075F7DF135E6}"/>
              </a:ext>
            </a:extLst>
          </p:cNvPr>
          <p:cNvSpPr txBox="1"/>
          <p:nvPr/>
        </p:nvSpPr>
        <p:spPr>
          <a:xfrm>
            <a:off x="7334785" y="5781074"/>
            <a:ext cx="155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C(4-2-3-1) = 6</a:t>
            </a:r>
          </a:p>
        </p:txBody>
      </p:sp>
    </p:spTree>
    <p:extLst>
      <p:ext uri="{BB962C8B-B14F-4D97-AF65-F5344CB8AC3E}">
        <p14:creationId xmlns:p14="http://schemas.microsoft.com/office/powerpoint/2010/main" val="4030792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3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F20606-D20F-4261-A496-1B653A94D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524B9-4D26-4A81-AC85-C43C5C4FA691}" type="slidenum">
              <a:rPr lang="en-US" smtClean="0"/>
              <a:t>2</a:t>
            </a:fld>
            <a:endParaRPr lang="en-US"/>
          </a:p>
        </p:txBody>
      </p:sp>
      <p:sp>
        <p:nvSpPr>
          <p:cNvPr id="6" name="Octagon 5">
            <a:extLst>
              <a:ext uri="{FF2B5EF4-FFF2-40B4-BE49-F238E27FC236}">
                <a16:creationId xmlns:a16="http://schemas.microsoft.com/office/drawing/2014/main" id="{09402665-7502-4F69-9076-A95970DFB06C}"/>
              </a:ext>
            </a:extLst>
          </p:cNvPr>
          <p:cNvSpPr/>
          <p:nvPr/>
        </p:nvSpPr>
        <p:spPr>
          <a:xfrm>
            <a:off x="3752850" y="1571624"/>
            <a:ext cx="4019550" cy="3381376"/>
          </a:xfrm>
          <a:prstGeom prst="oct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B&amp;B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E9648E06-AC2F-4769-A667-EE2777F0BF9C}"/>
              </a:ext>
            </a:extLst>
          </p:cNvPr>
          <p:cNvSpPr/>
          <p:nvPr/>
        </p:nvSpPr>
        <p:spPr>
          <a:xfrm>
            <a:off x="3995735" y="104203"/>
            <a:ext cx="1638301" cy="876300"/>
          </a:xfrm>
          <a:prstGeom prst="wedgeEllipseCallout">
            <a:avLst>
              <a:gd name="adj1" fmla="val -5499"/>
              <a:gd name="adj2" fmla="val 11902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E9B11DAE-8679-4EA2-A557-5CB25F1A4C48}"/>
              </a:ext>
            </a:extLst>
          </p:cNvPr>
          <p:cNvSpPr/>
          <p:nvPr/>
        </p:nvSpPr>
        <p:spPr>
          <a:xfrm>
            <a:off x="5929315" y="122681"/>
            <a:ext cx="1743075" cy="839344"/>
          </a:xfrm>
          <a:prstGeom prst="wedgeEllipseCallout">
            <a:avLst>
              <a:gd name="adj1" fmla="val -1433"/>
              <a:gd name="adj2" fmla="val 1246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id="{8F02D23D-29B8-439E-8596-C3DCC07D9466}"/>
              </a:ext>
            </a:extLst>
          </p:cNvPr>
          <p:cNvSpPr/>
          <p:nvPr/>
        </p:nvSpPr>
        <p:spPr>
          <a:xfrm>
            <a:off x="8646720" y="2057400"/>
            <a:ext cx="1849830" cy="1152525"/>
          </a:xfrm>
          <a:prstGeom prst="wedgeEllipseCallout">
            <a:avLst>
              <a:gd name="adj1" fmla="val -99068"/>
              <a:gd name="adj2" fmla="val -398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peech Bubble: Oval 14">
            <a:extLst>
              <a:ext uri="{FF2B5EF4-FFF2-40B4-BE49-F238E27FC236}">
                <a16:creationId xmlns:a16="http://schemas.microsoft.com/office/drawing/2014/main" id="{63D72115-D337-4120-9BD2-9A652BED75A2}"/>
              </a:ext>
            </a:extLst>
          </p:cNvPr>
          <p:cNvSpPr/>
          <p:nvPr/>
        </p:nvSpPr>
        <p:spPr>
          <a:xfrm>
            <a:off x="8646719" y="3429000"/>
            <a:ext cx="1773629" cy="1083901"/>
          </a:xfrm>
          <a:prstGeom prst="wedgeEllipseCallout">
            <a:avLst>
              <a:gd name="adj1" fmla="val -99605"/>
              <a:gd name="adj2" fmla="val 4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Speech Bubble: Oval 16">
            <a:extLst>
              <a:ext uri="{FF2B5EF4-FFF2-40B4-BE49-F238E27FC236}">
                <a16:creationId xmlns:a16="http://schemas.microsoft.com/office/drawing/2014/main" id="{4FB82E76-8E8B-43E7-BFB9-13D075C28716}"/>
              </a:ext>
            </a:extLst>
          </p:cNvPr>
          <p:cNvSpPr/>
          <p:nvPr/>
        </p:nvSpPr>
        <p:spPr>
          <a:xfrm>
            <a:off x="704851" y="1571625"/>
            <a:ext cx="2257424" cy="1464902"/>
          </a:xfrm>
          <a:prstGeom prst="wedgeEllipseCallout">
            <a:avLst>
              <a:gd name="adj1" fmla="val 86133"/>
              <a:gd name="adj2" fmla="val 165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peech Bubble: Oval 18">
            <a:extLst>
              <a:ext uri="{FF2B5EF4-FFF2-40B4-BE49-F238E27FC236}">
                <a16:creationId xmlns:a16="http://schemas.microsoft.com/office/drawing/2014/main" id="{ABA453D8-51E9-42CC-921D-5A66B2EAB9D4}"/>
              </a:ext>
            </a:extLst>
          </p:cNvPr>
          <p:cNvSpPr/>
          <p:nvPr/>
        </p:nvSpPr>
        <p:spPr>
          <a:xfrm>
            <a:off x="956594" y="3254801"/>
            <a:ext cx="1864169" cy="1312501"/>
          </a:xfrm>
          <a:prstGeom prst="wedgeEllipseCallout">
            <a:avLst>
              <a:gd name="adj1" fmla="val 99635"/>
              <a:gd name="adj2" fmla="val 479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peech Bubble: Oval 20">
            <a:extLst>
              <a:ext uri="{FF2B5EF4-FFF2-40B4-BE49-F238E27FC236}">
                <a16:creationId xmlns:a16="http://schemas.microsoft.com/office/drawing/2014/main" id="{4D8F6F6F-92C4-4DD9-8525-F19676E7AF0F}"/>
              </a:ext>
            </a:extLst>
          </p:cNvPr>
          <p:cNvSpPr/>
          <p:nvPr/>
        </p:nvSpPr>
        <p:spPr>
          <a:xfrm>
            <a:off x="3752851" y="5738367"/>
            <a:ext cx="1724024" cy="1099565"/>
          </a:xfrm>
          <a:prstGeom prst="wedgeEllipseCallout">
            <a:avLst>
              <a:gd name="adj1" fmla="val 6596"/>
              <a:gd name="adj2" fmla="val -11951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peech Bubble: Oval 22">
            <a:extLst>
              <a:ext uri="{FF2B5EF4-FFF2-40B4-BE49-F238E27FC236}">
                <a16:creationId xmlns:a16="http://schemas.microsoft.com/office/drawing/2014/main" id="{A18C1911-9942-4C17-8019-1D5E55AA63F8}"/>
              </a:ext>
            </a:extLst>
          </p:cNvPr>
          <p:cNvSpPr/>
          <p:nvPr/>
        </p:nvSpPr>
        <p:spPr>
          <a:xfrm>
            <a:off x="5929315" y="5758434"/>
            <a:ext cx="1842772" cy="1099566"/>
          </a:xfrm>
          <a:prstGeom prst="wedgeEllipseCallout">
            <a:avLst>
              <a:gd name="adj1" fmla="val -2369"/>
              <a:gd name="adj2" fmla="val -12471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300BB3-3D3A-405D-908B-1F6CB2A7629B}"/>
              </a:ext>
            </a:extLst>
          </p:cNvPr>
          <p:cNvSpPr txBox="1"/>
          <p:nvPr/>
        </p:nvSpPr>
        <p:spPr>
          <a:xfrm>
            <a:off x="4062666" y="232742"/>
            <a:ext cx="1600200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US" sz="2000" u="sng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0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u="sng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0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u="sng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2000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B42CCC-CC88-4627-8CE0-82CB13CD9DE6}"/>
              </a:ext>
            </a:extLst>
          </p:cNvPr>
          <p:cNvSpPr txBox="1"/>
          <p:nvPr/>
        </p:nvSpPr>
        <p:spPr>
          <a:xfrm>
            <a:off x="5986973" y="232742"/>
            <a:ext cx="1627758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US" sz="2000" u="sng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20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u="sng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endParaRPr lang="en-US" sz="2000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D0F72AD-93B7-4CA0-B16D-440C5C6288F7}"/>
              </a:ext>
            </a:extLst>
          </p:cNvPr>
          <p:cNvSpPr txBox="1"/>
          <p:nvPr/>
        </p:nvSpPr>
        <p:spPr>
          <a:xfrm>
            <a:off x="8799117" y="2266318"/>
            <a:ext cx="1916507" cy="734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III.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Đặc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điểm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2F26CC7-335F-4FE9-A150-596C5C3F134A}"/>
              </a:ext>
            </a:extLst>
          </p:cNvPr>
          <p:cNvSpPr txBox="1"/>
          <p:nvPr/>
        </p:nvSpPr>
        <p:spPr>
          <a:xfrm>
            <a:off x="8698114" y="3606587"/>
            <a:ext cx="1948279" cy="728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IV. Khi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nào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B&amp;B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6445D51-021E-4D94-8D7F-FB39A1BE78B0}"/>
              </a:ext>
            </a:extLst>
          </p:cNvPr>
          <p:cNvSpPr txBox="1"/>
          <p:nvPr/>
        </p:nvSpPr>
        <p:spPr>
          <a:xfrm>
            <a:off x="6200462" y="5791327"/>
            <a:ext cx="1571625" cy="960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V.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80FD93-ACF4-4E31-AE48-1E8C1F77783A}"/>
              </a:ext>
            </a:extLst>
          </p:cNvPr>
          <p:cNvSpPr txBox="1"/>
          <p:nvPr/>
        </p:nvSpPr>
        <p:spPr>
          <a:xfrm>
            <a:off x="4062666" y="5758434"/>
            <a:ext cx="1392223" cy="960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VI.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Ví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minh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họa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B49F4A1-CE24-40CA-B9EF-02E3733B675C}"/>
              </a:ext>
            </a:extLst>
          </p:cNvPr>
          <p:cNvSpPr txBox="1"/>
          <p:nvPr/>
        </p:nvSpPr>
        <p:spPr>
          <a:xfrm>
            <a:off x="1182639" y="3622249"/>
            <a:ext cx="20752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VII.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6E1A4B-1ACB-44B7-B675-9EF57CC4D6FB}"/>
              </a:ext>
            </a:extLst>
          </p:cNvPr>
          <p:cNvSpPr txBox="1"/>
          <p:nvPr/>
        </p:nvSpPr>
        <p:spPr>
          <a:xfrm>
            <a:off x="1026722" y="1804653"/>
            <a:ext cx="177362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VIII. So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sánh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Backtracking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B&amp;B</a:t>
            </a:r>
          </a:p>
        </p:txBody>
      </p:sp>
    </p:spTree>
    <p:extLst>
      <p:ext uri="{BB962C8B-B14F-4D97-AF65-F5344CB8AC3E}">
        <p14:creationId xmlns:p14="http://schemas.microsoft.com/office/powerpoint/2010/main" val="58769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29" grpId="0"/>
      <p:bldP spid="31" grpId="0"/>
      <p:bldP spid="33" grpId="0"/>
      <p:bldP spid="35" grpId="0"/>
      <p:bldP spid="37" grpId="0"/>
      <p:bldP spid="3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hỗ dành sẵn cho Nội dung 4">
                <a:extLst>
                  <a:ext uri="{FF2B5EF4-FFF2-40B4-BE49-F238E27FC236}">
                    <a16:creationId xmlns:a16="http://schemas.microsoft.com/office/drawing/2014/main" id="{56FFD04D-C748-45A7-B715-756395A185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902208"/>
                <a:ext cx="12192000" cy="5955792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60000"/>
                  </a:lnSpc>
                  <a:buNone/>
                </a:pP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 :</a:t>
                </a:r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loại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đồ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vật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mỗi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loại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lượng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hạn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chế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Đồ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vật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loại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</a:t>
                </a:r>
                <a14:m>
                  <m:oMath xmlns:m="http://schemas.openxmlformats.org/officeDocument/2006/math">
                    <m:r>
                      <a:rPr lang="en-US" sz="2400" b="1" dirty="0" smtClean="0">
                        <a:latin typeface="Cambria Math" panose="02040503050406030204" pitchFamily="18" charset="0"/>
                      </a:rPr>
                      <m:t>ⅈ</m:t>
                    </m:r>
                  </m:oMath>
                </a14:m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Đặc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trưng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bởi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trọng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lượng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Giá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trị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sử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Output:</a:t>
                </a:r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Cần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chọn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vật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này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đặt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vào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túi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xách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giới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hạn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trọng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lượng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 ,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sao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tổng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giá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trị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sử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vật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chọn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lớn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nhất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Chỗ dành sẵn cho Nội dung 4">
                <a:extLst>
                  <a:ext uri="{FF2B5EF4-FFF2-40B4-BE49-F238E27FC236}">
                    <a16:creationId xmlns:a16="http://schemas.microsoft.com/office/drawing/2014/main" id="{56FFD04D-C748-45A7-B715-756395A185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02208"/>
                <a:ext cx="12192000" cy="5955792"/>
              </a:xfrm>
              <a:blipFill>
                <a:blip r:embed="rId2"/>
                <a:stretch>
                  <a:fillRect l="-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F28FD127-90AF-4F9F-AEA9-D8D1BBE33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524B9-4D26-4A81-AC85-C43C5C4FA691}" type="slidenum">
              <a:rPr lang="en-US" smtClean="0"/>
              <a:t>20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4E138F-BEA5-4E46-B0CE-FD5C7E6C13F5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túi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xách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(Knapsack Problem)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523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E920E8F-C540-48CB-97E4-5F0B55219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Ta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theo đơn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dần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Không mất tính tổng quát, ta giả sử các loại vật cho theo thứ tự giảm dần của đơn giá.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trên: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phận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(x1,…,xi) </a:t>
            </a:r>
          </a:p>
          <a:p>
            <a:pPr marL="822960" lvl="3" indent="0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Khi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túi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thu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•Tương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túi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•Do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túi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D043C7A-C46D-440E-8033-C59E5C408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524B9-4D26-4A81-AC85-C43C5C4FA69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59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4B926878-5F6F-4359-9A8D-E3EA278BF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524B9-4D26-4A81-AC85-C43C5C4FA691}" type="slidenum">
              <a:rPr lang="en-US" smtClean="0"/>
              <a:t>22</a:t>
            </a:fld>
            <a:endParaRPr lang="en-US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54E67318-4C5C-45B1-8338-48C42AB82E66}"/>
              </a:ext>
            </a:extLst>
          </p:cNvPr>
          <p:cNvSpPr txBox="1"/>
          <p:nvPr/>
        </p:nvSpPr>
        <p:spPr>
          <a:xfrm>
            <a:off x="1499616" y="2395728"/>
            <a:ext cx="724204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 = S(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+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W= W(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–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CT= S+ W(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)*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0913F06C-9A37-462E-940C-EAD790345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8" y="160406"/>
            <a:ext cx="4652437" cy="158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61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1E217331-46D3-44C8-A2EA-8EC3ECE46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2147" y="6268287"/>
            <a:ext cx="640080" cy="365125"/>
          </a:xfrm>
        </p:spPr>
        <p:txBody>
          <a:bodyPr/>
          <a:lstStyle/>
          <a:p>
            <a:fld id="{9E0524B9-4D26-4A81-AC85-C43C5C4FA69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Lưu đồ: Đường kết nối 2">
            <a:extLst>
              <a:ext uri="{FF2B5EF4-FFF2-40B4-BE49-F238E27FC236}">
                <a16:creationId xmlns:a16="http://schemas.microsoft.com/office/drawing/2014/main" id="{89878CC1-5D47-4E1D-BA3D-8AEBFD0CA901}"/>
              </a:ext>
            </a:extLst>
          </p:cNvPr>
          <p:cNvSpPr/>
          <p:nvPr/>
        </p:nvSpPr>
        <p:spPr>
          <a:xfrm>
            <a:off x="4788826" y="1031279"/>
            <a:ext cx="1865654" cy="1663881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E12B8F37-C61D-46C2-999F-8337B692E84C}"/>
              </a:ext>
            </a:extLst>
          </p:cNvPr>
          <p:cNvSpPr txBox="1"/>
          <p:nvPr/>
        </p:nvSpPr>
        <p:spPr>
          <a:xfrm>
            <a:off x="5152073" y="1387807"/>
            <a:ext cx="1378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Hình chữ nhật: Góc Tròn 6">
            <a:extLst>
              <a:ext uri="{FF2B5EF4-FFF2-40B4-BE49-F238E27FC236}">
                <a16:creationId xmlns:a16="http://schemas.microsoft.com/office/drawing/2014/main" id="{F979F7A7-C0CE-4A90-9027-4223B7CBB64C}"/>
              </a:ext>
            </a:extLst>
          </p:cNvPr>
          <p:cNvSpPr/>
          <p:nvPr/>
        </p:nvSpPr>
        <p:spPr>
          <a:xfrm>
            <a:off x="7855977" y="269098"/>
            <a:ext cx="2595084" cy="158037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S=0</a:t>
            </a:r>
          </a:p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W,m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=37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CT=92.5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ưu đồ: Đường kết nối 8">
            <a:extLst>
              <a:ext uri="{FF2B5EF4-FFF2-40B4-BE49-F238E27FC236}">
                <a16:creationId xmlns:a16="http://schemas.microsoft.com/office/drawing/2014/main" id="{A9D8F39C-DC56-4A64-B1DF-680614665045}"/>
              </a:ext>
            </a:extLst>
          </p:cNvPr>
          <p:cNvSpPr/>
          <p:nvPr/>
        </p:nvSpPr>
        <p:spPr>
          <a:xfrm>
            <a:off x="195701" y="3627703"/>
            <a:ext cx="2343667" cy="2150078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Lưu đồ: Đường kết nối 10">
            <a:extLst>
              <a:ext uri="{FF2B5EF4-FFF2-40B4-BE49-F238E27FC236}">
                <a16:creationId xmlns:a16="http://schemas.microsoft.com/office/drawing/2014/main" id="{F060583B-1380-40FA-91CE-17F96133F4A8}"/>
              </a:ext>
            </a:extLst>
          </p:cNvPr>
          <p:cNvSpPr/>
          <p:nvPr/>
        </p:nvSpPr>
        <p:spPr>
          <a:xfrm>
            <a:off x="3234182" y="3722701"/>
            <a:ext cx="2094579" cy="205508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S=50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W=17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CT=84</a:t>
            </a:r>
          </a:p>
        </p:txBody>
      </p:sp>
      <p:sp>
        <p:nvSpPr>
          <p:cNvPr id="13" name="Lưu đồ: Đường kết nối 12">
            <a:extLst>
              <a:ext uri="{FF2B5EF4-FFF2-40B4-BE49-F238E27FC236}">
                <a16:creationId xmlns:a16="http://schemas.microsoft.com/office/drawing/2014/main" id="{E5F23166-58B8-4593-81C9-F5D6C825E28C}"/>
              </a:ext>
            </a:extLst>
          </p:cNvPr>
          <p:cNvSpPr/>
          <p:nvPr/>
        </p:nvSpPr>
        <p:spPr>
          <a:xfrm>
            <a:off x="7058940" y="3627703"/>
            <a:ext cx="2094579" cy="205508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S=25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W=27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CT=79</a:t>
            </a:r>
          </a:p>
        </p:txBody>
      </p:sp>
      <p:sp>
        <p:nvSpPr>
          <p:cNvPr id="15" name="Lưu đồ: Đường kết nối 14">
            <a:extLst>
              <a:ext uri="{FF2B5EF4-FFF2-40B4-BE49-F238E27FC236}">
                <a16:creationId xmlns:a16="http://schemas.microsoft.com/office/drawing/2014/main" id="{2D317D49-0D79-444D-B03E-8AB6C57E3756}"/>
              </a:ext>
            </a:extLst>
          </p:cNvPr>
          <p:cNvSpPr/>
          <p:nvPr/>
        </p:nvSpPr>
        <p:spPr>
          <a:xfrm>
            <a:off x="10097421" y="3634960"/>
            <a:ext cx="2094579" cy="205508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S=0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W=37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CT=74</a:t>
            </a:r>
          </a:p>
        </p:txBody>
      </p:sp>
      <p:cxnSp>
        <p:nvCxnSpPr>
          <p:cNvPr id="17" name="Đường nối Thẳng 16">
            <a:extLst>
              <a:ext uri="{FF2B5EF4-FFF2-40B4-BE49-F238E27FC236}">
                <a16:creationId xmlns:a16="http://schemas.microsoft.com/office/drawing/2014/main" id="{14896548-2A41-4F2B-95A2-30F89C5AEC2F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2196146" y="2236346"/>
            <a:ext cx="2673695" cy="1706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Đường nối Thẳng 18">
            <a:extLst>
              <a:ext uri="{FF2B5EF4-FFF2-40B4-BE49-F238E27FC236}">
                <a16:creationId xmlns:a16="http://schemas.microsoft.com/office/drawing/2014/main" id="{B08CD491-D11F-4A73-8D1A-A49AE2C5AA13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4281472" y="2639428"/>
            <a:ext cx="1042702" cy="1083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Đường nối Thẳng 20">
            <a:extLst>
              <a:ext uri="{FF2B5EF4-FFF2-40B4-BE49-F238E27FC236}">
                <a16:creationId xmlns:a16="http://schemas.microsoft.com/office/drawing/2014/main" id="{C65AAB17-FA17-4FB0-B095-48C964AEE77B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167606" y="2611691"/>
            <a:ext cx="1198078" cy="1316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Đường nối Thẳng 22">
            <a:extLst>
              <a:ext uri="{FF2B5EF4-FFF2-40B4-BE49-F238E27FC236}">
                <a16:creationId xmlns:a16="http://schemas.microsoft.com/office/drawing/2014/main" id="{87EC61BD-DCCA-4C1D-937B-49D17DDE58B8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6594070" y="2216341"/>
            <a:ext cx="3810095" cy="1719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Hình ảnh 25">
            <a:extLst>
              <a:ext uri="{FF2B5EF4-FFF2-40B4-BE49-F238E27FC236}">
                <a16:creationId xmlns:a16="http://schemas.microsoft.com/office/drawing/2014/main" id="{03C7CBB7-6742-42BB-ABFA-5734C8F3E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8" y="160406"/>
            <a:ext cx="4652437" cy="1580374"/>
          </a:xfrm>
          <a:prstGeom prst="rect">
            <a:avLst/>
          </a:prstGeom>
        </p:spPr>
      </p:pic>
      <p:sp>
        <p:nvSpPr>
          <p:cNvPr id="29" name="Hộp Văn bản 28">
            <a:extLst>
              <a:ext uri="{FF2B5EF4-FFF2-40B4-BE49-F238E27FC236}">
                <a16:creationId xmlns:a16="http://schemas.microsoft.com/office/drawing/2014/main" id="{A60721FB-F707-4FFD-AE46-253DD3C64E45}"/>
              </a:ext>
            </a:extLst>
          </p:cNvPr>
          <p:cNvSpPr txBox="1"/>
          <p:nvPr/>
        </p:nvSpPr>
        <p:spPr>
          <a:xfrm>
            <a:off x="523051" y="3022319"/>
            <a:ext cx="1739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</a:p>
        </p:txBody>
      </p:sp>
      <p:sp>
        <p:nvSpPr>
          <p:cNvPr id="32" name="Hộp Văn bản 31">
            <a:extLst>
              <a:ext uri="{FF2B5EF4-FFF2-40B4-BE49-F238E27FC236}">
                <a16:creationId xmlns:a16="http://schemas.microsoft.com/office/drawing/2014/main" id="{E6AA8485-CBAC-4E16-A1F2-0A44B1D26C75}"/>
              </a:ext>
            </a:extLst>
          </p:cNvPr>
          <p:cNvSpPr txBox="1"/>
          <p:nvPr/>
        </p:nvSpPr>
        <p:spPr>
          <a:xfrm>
            <a:off x="3646818" y="3261399"/>
            <a:ext cx="21084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</a:p>
        </p:txBody>
      </p:sp>
      <p:sp>
        <p:nvSpPr>
          <p:cNvPr id="34" name="Hộp Văn bản 33">
            <a:extLst>
              <a:ext uri="{FF2B5EF4-FFF2-40B4-BE49-F238E27FC236}">
                <a16:creationId xmlns:a16="http://schemas.microsoft.com/office/drawing/2014/main" id="{07D7CA21-012F-456A-BFFA-1233EA4825D8}"/>
              </a:ext>
            </a:extLst>
          </p:cNvPr>
          <p:cNvSpPr txBox="1"/>
          <p:nvPr/>
        </p:nvSpPr>
        <p:spPr>
          <a:xfrm>
            <a:off x="7107738" y="3152486"/>
            <a:ext cx="1739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</a:p>
        </p:txBody>
      </p:sp>
      <p:sp>
        <p:nvSpPr>
          <p:cNvPr id="36" name="Hộp Văn bản 35">
            <a:extLst>
              <a:ext uri="{FF2B5EF4-FFF2-40B4-BE49-F238E27FC236}">
                <a16:creationId xmlns:a16="http://schemas.microsoft.com/office/drawing/2014/main" id="{529EF369-C487-4DAE-A48E-D250B7A1A5B5}"/>
              </a:ext>
            </a:extLst>
          </p:cNvPr>
          <p:cNvSpPr txBox="1"/>
          <p:nvPr/>
        </p:nvSpPr>
        <p:spPr>
          <a:xfrm>
            <a:off x="10150490" y="3192763"/>
            <a:ext cx="1739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</a:p>
        </p:txBody>
      </p:sp>
      <p:sp>
        <p:nvSpPr>
          <p:cNvPr id="40" name="Hộp Văn bản 39">
            <a:extLst>
              <a:ext uri="{FF2B5EF4-FFF2-40B4-BE49-F238E27FC236}">
                <a16:creationId xmlns:a16="http://schemas.microsoft.com/office/drawing/2014/main" id="{A807DB4F-2326-46E7-8EDC-00EFA1EB33FE}"/>
              </a:ext>
            </a:extLst>
          </p:cNvPr>
          <p:cNvSpPr txBox="1"/>
          <p:nvPr/>
        </p:nvSpPr>
        <p:spPr>
          <a:xfrm>
            <a:off x="5504606" y="1871333"/>
            <a:ext cx="633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42" name="Hộp Văn bản 41">
            <a:extLst>
              <a:ext uri="{FF2B5EF4-FFF2-40B4-BE49-F238E27FC236}">
                <a16:creationId xmlns:a16="http://schemas.microsoft.com/office/drawing/2014/main" id="{61AADA1F-CD3C-479C-B3CC-6C89E7ADC853}"/>
              </a:ext>
            </a:extLst>
          </p:cNvPr>
          <p:cNvSpPr txBox="1"/>
          <p:nvPr/>
        </p:nvSpPr>
        <p:spPr>
          <a:xfrm>
            <a:off x="828338" y="5880554"/>
            <a:ext cx="654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43" name="Hộp Văn bản 42">
            <a:extLst>
              <a:ext uri="{FF2B5EF4-FFF2-40B4-BE49-F238E27FC236}">
                <a16:creationId xmlns:a16="http://schemas.microsoft.com/office/drawing/2014/main" id="{E3E59F34-06B4-42EE-8BAE-8D834446755A}"/>
              </a:ext>
            </a:extLst>
          </p:cNvPr>
          <p:cNvSpPr txBox="1"/>
          <p:nvPr/>
        </p:nvSpPr>
        <p:spPr>
          <a:xfrm>
            <a:off x="4020459" y="5832998"/>
            <a:ext cx="488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44" name="Hộp Văn bản 43">
            <a:extLst>
              <a:ext uri="{FF2B5EF4-FFF2-40B4-BE49-F238E27FC236}">
                <a16:creationId xmlns:a16="http://schemas.microsoft.com/office/drawing/2014/main" id="{05A66571-C7EA-4B65-91D1-2D0A541A5549}"/>
              </a:ext>
            </a:extLst>
          </p:cNvPr>
          <p:cNvSpPr txBox="1"/>
          <p:nvPr/>
        </p:nvSpPr>
        <p:spPr>
          <a:xfrm>
            <a:off x="7882949" y="5832998"/>
            <a:ext cx="580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45" name="Hộp Văn bản 44">
            <a:extLst>
              <a:ext uri="{FF2B5EF4-FFF2-40B4-BE49-F238E27FC236}">
                <a16:creationId xmlns:a16="http://schemas.microsoft.com/office/drawing/2014/main" id="{9024AA44-6EB1-482F-B91A-E75BB4E07A40}"/>
              </a:ext>
            </a:extLst>
          </p:cNvPr>
          <p:cNvSpPr txBox="1"/>
          <p:nvPr/>
        </p:nvSpPr>
        <p:spPr>
          <a:xfrm>
            <a:off x="10924935" y="5809419"/>
            <a:ext cx="485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C4AA862-E240-4838-BD4F-E64B04F02E5A}"/>
              </a:ext>
            </a:extLst>
          </p:cNvPr>
          <p:cNvSpPr txBox="1"/>
          <p:nvPr/>
        </p:nvSpPr>
        <p:spPr>
          <a:xfrm>
            <a:off x="141568" y="4123269"/>
            <a:ext cx="25020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S=0+3x25=75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W= 37-3*10=7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CT=75+7*2=89</a:t>
            </a:r>
          </a:p>
        </p:txBody>
      </p:sp>
    </p:spTree>
    <p:extLst>
      <p:ext uri="{BB962C8B-B14F-4D97-AF65-F5344CB8AC3E}">
        <p14:creationId xmlns:p14="http://schemas.microsoft.com/office/powerpoint/2010/main" val="250981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1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7" grpId="0" animBg="1"/>
      <p:bldP spid="9" grpId="0" animBg="1"/>
      <p:bldP spid="11" grpId="0" animBg="1"/>
      <p:bldP spid="13" grpId="0" animBg="1"/>
      <p:bldP spid="15" grpId="0" animBg="1"/>
      <p:bldP spid="29" grpId="0"/>
      <p:bldP spid="32" grpId="0"/>
      <p:bldP spid="34" grpId="0"/>
      <p:bldP spid="36" grpId="0"/>
      <p:bldP spid="40" grpId="0"/>
      <p:bldP spid="42" grpId="0"/>
      <p:bldP spid="43" grpId="0"/>
      <p:bldP spid="44" grpId="0"/>
      <p:bldP spid="45" grpId="0"/>
      <p:bldP spid="3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20A2658F-1276-492F-BA69-105520AC0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524B9-4D26-4A81-AC85-C43C5C4FA69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Lưu đồ: Đường kết nối 3">
            <a:extLst>
              <a:ext uri="{FF2B5EF4-FFF2-40B4-BE49-F238E27FC236}">
                <a16:creationId xmlns:a16="http://schemas.microsoft.com/office/drawing/2014/main" id="{5A549418-8AFA-40AD-96E7-85395CAA2CD5}"/>
              </a:ext>
            </a:extLst>
          </p:cNvPr>
          <p:cNvSpPr/>
          <p:nvPr/>
        </p:nvSpPr>
        <p:spPr>
          <a:xfrm>
            <a:off x="5411420" y="517901"/>
            <a:ext cx="2398198" cy="209459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F0DF5A0A-184A-4DA0-94CD-72E71C27B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18" y="0"/>
            <a:ext cx="4900277" cy="1405709"/>
          </a:xfrm>
          <a:prstGeom prst="rect">
            <a:avLst/>
          </a:prstGeom>
        </p:spPr>
      </p:pic>
      <p:sp>
        <p:nvSpPr>
          <p:cNvPr id="8" name="Lưu đồ: Đường kết nối 7">
            <a:extLst>
              <a:ext uri="{FF2B5EF4-FFF2-40B4-BE49-F238E27FC236}">
                <a16:creationId xmlns:a16="http://schemas.microsoft.com/office/drawing/2014/main" id="{810E8AD3-38A3-4B84-98E0-1A3ABFD65371}"/>
              </a:ext>
            </a:extLst>
          </p:cNvPr>
          <p:cNvSpPr/>
          <p:nvPr/>
        </p:nvSpPr>
        <p:spPr>
          <a:xfrm>
            <a:off x="5644021" y="3054959"/>
            <a:ext cx="1932996" cy="1952715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S=75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W=7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CT=85.5</a:t>
            </a:r>
          </a:p>
        </p:txBody>
      </p:sp>
      <p:sp>
        <p:nvSpPr>
          <p:cNvPr id="10" name="Lưu đồ: Đường kết nối 9">
            <a:extLst>
              <a:ext uri="{FF2B5EF4-FFF2-40B4-BE49-F238E27FC236}">
                <a16:creationId xmlns:a16="http://schemas.microsoft.com/office/drawing/2014/main" id="{C0C05B5B-7ACA-4853-BA94-CB9C34B9742C}"/>
              </a:ext>
            </a:extLst>
          </p:cNvPr>
          <p:cNvSpPr/>
          <p:nvPr/>
        </p:nvSpPr>
        <p:spPr>
          <a:xfrm>
            <a:off x="1599427" y="4726072"/>
            <a:ext cx="2263683" cy="205508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Lưu đồ: Đường kết nối 11">
            <a:extLst>
              <a:ext uri="{FF2B5EF4-FFF2-40B4-BE49-F238E27FC236}">
                <a16:creationId xmlns:a16="http://schemas.microsoft.com/office/drawing/2014/main" id="{51BE9BF4-E2F9-4633-9A18-79CC0E457F1E}"/>
              </a:ext>
            </a:extLst>
          </p:cNvPr>
          <p:cNvSpPr/>
          <p:nvPr/>
        </p:nvSpPr>
        <p:spPr>
          <a:xfrm>
            <a:off x="8878340" y="4611744"/>
            <a:ext cx="2094579" cy="205508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CT= 82</a:t>
            </a:r>
          </a:p>
        </p:txBody>
      </p:sp>
      <p:cxnSp>
        <p:nvCxnSpPr>
          <p:cNvPr id="14" name="Đường nối Thẳng 13">
            <a:extLst>
              <a:ext uri="{FF2B5EF4-FFF2-40B4-BE49-F238E27FC236}">
                <a16:creationId xmlns:a16="http://schemas.microsoft.com/office/drawing/2014/main" id="{14E045A1-03B5-4353-96B2-E2934734C2D3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6610519" y="2612491"/>
            <a:ext cx="0" cy="442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Đường nối Thẳng 15">
            <a:extLst>
              <a:ext uri="{FF2B5EF4-FFF2-40B4-BE49-F238E27FC236}">
                <a16:creationId xmlns:a16="http://schemas.microsoft.com/office/drawing/2014/main" id="{ADEDCD0D-A756-4032-8182-C15973EA1173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3531601" y="4721706"/>
            <a:ext cx="2395501" cy="305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Đường nối Thẳng 17">
            <a:extLst>
              <a:ext uri="{FF2B5EF4-FFF2-40B4-BE49-F238E27FC236}">
                <a16:creationId xmlns:a16="http://schemas.microsoft.com/office/drawing/2014/main" id="{D5B4B78F-6EAF-47EB-9691-34E3AE87337E}"/>
              </a:ext>
            </a:extLst>
          </p:cNvPr>
          <p:cNvCxnSpPr>
            <a:cxnSpLocks/>
            <a:stCxn id="8" idx="5"/>
            <a:endCxn id="12" idx="1"/>
          </p:cNvCxnSpPr>
          <p:nvPr/>
        </p:nvCxnSpPr>
        <p:spPr>
          <a:xfrm>
            <a:off x="7293936" y="4721706"/>
            <a:ext cx="1891148" cy="190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EEB085A0-ABB5-4B56-99F5-8A8F5ADCE504}"/>
              </a:ext>
            </a:extLst>
          </p:cNvPr>
          <p:cNvSpPr txBox="1"/>
          <p:nvPr/>
        </p:nvSpPr>
        <p:spPr>
          <a:xfrm>
            <a:off x="7673454" y="1796894"/>
            <a:ext cx="566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5FC70B7E-7869-4628-B073-ADD9DB190415}"/>
              </a:ext>
            </a:extLst>
          </p:cNvPr>
          <p:cNvSpPr txBox="1"/>
          <p:nvPr/>
        </p:nvSpPr>
        <p:spPr>
          <a:xfrm>
            <a:off x="6504111" y="5229159"/>
            <a:ext cx="599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2" name="Hộp Văn bản 21">
            <a:extLst>
              <a:ext uri="{FF2B5EF4-FFF2-40B4-BE49-F238E27FC236}">
                <a16:creationId xmlns:a16="http://schemas.microsoft.com/office/drawing/2014/main" id="{E39C3217-2DB8-48BF-8701-DB167B5AC335}"/>
              </a:ext>
            </a:extLst>
          </p:cNvPr>
          <p:cNvSpPr txBox="1"/>
          <p:nvPr/>
        </p:nvSpPr>
        <p:spPr>
          <a:xfrm>
            <a:off x="1018170" y="6114689"/>
            <a:ext cx="483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46F636AD-EFD4-457C-BED6-FA3386AEC594}"/>
              </a:ext>
            </a:extLst>
          </p:cNvPr>
          <p:cNvSpPr txBox="1"/>
          <p:nvPr/>
        </p:nvSpPr>
        <p:spPr>
          <a:xfrm>
            <a:off x="8540131" y="6253566"/>
            <a:ext cx="555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32" name="Hộp Văn bản 31">
            <a:extLst>
              <a:ext uri="{FF2B5EF4-FFF2-40B4-BE49-F238E27FC236}">
                <a16:creationId xmlns:a16="http://schemas.microsoft.com/office/drawing/2014/main" id="{F5821E3C-388E-4ADF-8628-51337FFCD211}"/>
              </a:ext>
            </a:extLst>
          </p:cNvPr>
          <p:cNvSpPr txBox="1"/>
          <p:nvPr/>
        </p:nvSpPr>
        <p:spPr>
          <a:xfrm>
            <a:off x="5475843" y="2612399"/>
            <a:ext cx="2539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</a:p>
        </p:txBody>
      </p:sp>
      <p:sp>
        <p:nvSpPr>
          <p:cNvPr id="33" name="Hộp Văn bản 32">
            <a:extLst>
              <a:ext uri="{FF2B5EF4-FFF2-40B4-BE49-F238E27FC236}">
                <a16:creationId xmlns:a16="http://schemas.microsoft.com/office/drawing/2014/main" id="{E3074661-F2E8-4929-A80C-A70248551889}"/>
              </a:ext>
            </a:extLst>
          </p:cNvPr>
          <p:cNvSpPr txBox="1"/>
          <p:nvPr/>
        </p:nvSpPr>
        <p:spPr>
          <a:xfrm>
            <a:off x="1805978" y="4256538"/>
            <a:ext cx="2034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</a:p>
        </p:txBody>
      </p:sp>
      <p:sp>
        <p:nvSpPr>
          <p:cNvPr id="35" name="Hộp Văn bản 34">
            <a:extLst>
              <a:ext uri="{FF2B5EF4-FFF2-40B4-BE49-F238E27FC236}">
                <a16:creationId xmlns:a16="http://schemas.microsoft.com/office/drawing/2014/main" id="{70076070-8213-490F-9207-4496B188E4E1}"/>
              </a:ext>
            </a:extLst>
          </p:cNvPr>
          <p:cNvSpPr txBox="1"/>
          <p:nvPr/>
        </p:nvSpPr>
        <p:spPr>
          <a:xfrm>
            <a:off x="9047445" y="4021825"/>
            <a:ext cx="2094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0A66F0-C55F-49B5-AD9D-DC265CCE87F1}"/>
              </a:ext>
            </a:extLst>
          </p:cNvPr>
          <p:cNvSpPr txBox="1"/>
          <p:nvPr/>
        </p:nvSpPr>
        <p:spPr>
          <a:xfrm>
            <a:off x="5500592" y="960369"/>
            <a:ext cx="23090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S=0+3x25=75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W= 37-3*10=7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CT=75+7*2=89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6E653B-16DB-429E-896E-A9931909E22D}"/>
              </a:ext>
            </a:extLst>
          </p:cNvPr>
          <p:cNvSpPr txBox="1"/>
          <p:nvPr/>
        </p:nvSpPr>
        <p:spPr>
          <a:xfrm>
            <a:off x="1605296" y="5171998"/>
            <a:ext cx="22578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S=75+1*5=80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W=7-1*4=3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CT=80+4=84</a:t>
            </a:r>
          </a:p>
        </p:txBody>
      </p:sp>
    </p:spTree>
    <p:extLst>
      <p:ext uri="{BB962C8B-B14F-4D97-AF65-F5344CB8AC3E}">
        <p14:creationId xmlns:p14="http://schemas.microsoft.com/office/powerpoint/2010/main" val="71590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0" grpId="0" animBg="1"/>
      <p:bldP spid="12" grpId="0" animBg="1"/>
      <p:bldP spid="20" grpId="0"/>
      <p:bldP spid="21" grpId="0"/>
      <p:bldP spid="22" grpId="0"/>
      <p:bldP spid="23" grpId="0"/>
      <p:bldP spid="32" grpId="0"/>
      <p:bldP spid="33" grpId="0"/>
      <p:bldP spid="35" grpId="0"/>
      <p:bldP spid="24" grpId="0"/>
      <p:bldP spid="2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DAF4589E-DF6E-4E6D-909C-E8CF02E1D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1448" y="6272784"/>
            <a:ext cx="640080" cy="365125"/>
          </a:xfrm>
        </p:spPr>
        <p:txBody>
          <a:bodyPr/>
          <a:lstStyle/>
          <a:p>
            <a:fld id="{9E0524B9-4D26-4A81-AC85-C43C5C4FA691}" type="slidenum"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fld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Lưu đồ: Đường kết nối 3">
            <a:extLst>
              <a:ext uri="{FF2B5EF4-FFF2-40B4-BE49-F238E27FC236}">
                <a16:creationId xmlns:a16="http://schemas.microsoft.com/office/drawing/2014/main" id="{0339DA46-490E-4402-BF1E-74E2190CFD45}"/>
              </a:ext>
            </a:extLst>
          </p:cNvPr>
          <p:cNvSpPr/>
          <p:nvPr/>
        </p:nvSpPr>
        <p:spPr>
          <a:xfrm>
            <a:off x="6031539" y="-21208"/>
            <a:ext cx="2094579" cy="205508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S=75</a:t>
            </a:r>
          </a:p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W=7</a:t>
            </a:r>
          </a:p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CT=85.5</a:t>
            </a:r>
          </a:p>
        </p:txBody>
      </p:sp>
      <p:sp>
        <p:nvSpPr>
          <p:cNvPr id="6" name="Lưu đồ: Đường kết nối 5">
            <a:extLst>
              <a:ext uri="{FF2B5EF4-FFF2-40B4-BE49-F238E27FC236}">
                <a16:creationId xmlns:a16="http://schemas.microsoft.com/office/drawing/2014/main" id="{C8733B4A-9973-4E76-A08B-67CCC1DA5330}"/>
              </a:ext>
            </a:extLst>
          </p:cNvPr>
          <p:cNvSpPr/>
          <p:nvPr/>
        </p:nvSpPr>
        <p:spPr>
          <a:xfrm>
            <a:off x="2984089" y="2070493"/>
            <a:ext cx="2287469" cy="205508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Lưu đồ: Đường kết nối 7">
            <a:extLst>
              <a:ext uri="{FF2B5EF4-FFF2-40B4-BE49-F238E27FC236}">
                <a16:creationId xmlns:a16="http://schemas.microsoft.com/office/drawing/2014/main" id="{4CC49E40-6D50-43BD-8401-8944BFEC8AE4}"/>
              </a:ext>
            </a:extLst>
          </p:cNvPr>
          <p:cNvSpPr/>
          <p:nvPr/>
        </p:nvSpPr>
        <p:spPr>
          <a:xfrm>
            <a:off x="9140169" y="2070493"/>
            <a:ext cx="2094579" cy="205508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CT= 82</a:t>
            </a:r>
          </a:p>
        </p:txBody>
      </p:sp>
      <p:sp>
        <p:nvSpPr>
          <p:cNvPr id="10" name="Lưu đồ: Đường kết nối 9">
            <a:extLst>
              <a:ext uri="{FF2B5EF4-FFF2-40B4-BE49-F238E27FC236}">
                <a16:creationId xmlns:a16="http://schemas.microsoft.com/office/drawing/2014/main" id="{141BC3D2-3E7A-4998-9DA6-BB51BDDCD5D8}"/>
              </a:ext>
            </a:extLst>
          </p:cNvPr>
          <p:cNvSpPr/>
          <p:nvPr/>
        </p:nvSpPr>
        <p:spPr>
          <a:xfrm>
            <a:off x="1107801" y="4741654"/>
            <a:ext cx="2094579" cy="205508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S=81+1*2=83</a:t>
            </a:r>
          </a:p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CT= 83</a:t>
            </a:r>
          </a:p>
        </p:txBody>
      </p:sp>
      <p:sp>
        <p:nvSpPr>
          <p:cNvPr id="12" name="Lưu đồ: Đường kết nối 11">
            <a:extLst>
              <a:ext uri="{FF2B5EF4-FFF2-40B4-BE49-F238E27FC236}">
                <a16:creationId xmlns:a16="http://schemas.microsoft.com/office/drawing/2014/main" id="{74761CA2-7160-416D-BBF6-2E96DB41D097}"/>
              </a:ext>
            </a:extLst>
          </p:cNvPr>
          <p:cNvSpPr/>
          <p:nvPr/>
        </p:nvSpPr>
        <p:spPr>
          <a:xfrm>
            <a:off x="4729182" y="4709930"/>
            <a:ext cx="2094579" cy="205508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S=81</a:t>
            </a:r>
          </a:p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CT=81</a:t>
            </a:r>
          </a:p>
        </p:txBody>
      </p:sp>
      <p:cxnSp>
        <p:nvCxnSpPr>
          <p:cNvPr id="14" name="Đường nối Thẳng 13">
            <a:extLst>
              <a:ext uri="{FF2B5EF4-FFF2-40B4-BE49-F238E27FC236}">
                <a16:creationId xmlns:a16="http://schemas.microsoft.com/office/drawing/2014/main" id="{81651FFA-AD7A-4622-B1A8-CE521BD49413}"/>
              </a:ext>
            </a:extLst>
          </p:cNvPr>
          <p:cNvCxnSpPr>
            <a:cxnSpLocks/>
            <a:endCxn id="6" idx="7"/>
          </p:cNvCxnSpPr>
          <p:nvPr/>
        </p:nvCxnSpPr>
        <p:spPr>
          <a:xfrm flipH="1">
            <a:off x="4936566" y="1587741"/>
            <a:ext cx="1259257" cy="783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Đường nối Thẳng 15">
            <a:extLst>
              <a:ext uri="{FF2B5EF4-FFF2-40B4-BE49-F238E27FC236}">
                <a16:creationId xmlns:a16="http://schemas.microsoft.com/office/drawing/2014/main" id="{E86BCEF1-BA7C-455F-AFAA-B5E5B38EAE64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8012264" y="1469515"/>
            <a:ext cx="1434649" cy="901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Đường nối Thẳng 17">
            <a:extLst>
              <a:ext uri="{FF2B5EF4-FFF2-40B4-BE49-F238E27FC236}">
                <a16:creationId xmlns:a16="http://schemas.microsoft.com/office/drawing/2014/main" id="{8693A188-98EB-4E9E-A072-3C555771D26E}"/>
              </a:ext>
            </a:extLst>
          </p:cNvPr>
          <p:cNvCxnSpPr>
            <a:cxnSpLocks/>
            <a:stCxn id="6" idx="3"/>
            <a:endCxn id="10" idx="0"/>
          </p:cNvCxnSpPr>
          <p:nvPr/>
        </p:nvCxnSpPr>
        <p:spPr>
          <a:xfrm flipH="1">
            <a:off x="2155091" y="3824614"/>
            <a:ext cx="1163990" cy="917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Đường nối Thẳng 19">
            <a:extLst>
              <a:ext uri="{FF2B5EF4-FFF2-40B4-BE49-F238E27FC236}">
                <a16:creationId xmlns:a16="http://schemas.microsoft.com/office/drawing/2014/main" id="{C0FE634D-D9DB-42CA-861F-103AE0F1709B}"/>
              </a:ext>
            </a:extLst>
          </p:cNvPr>
          <p:cNvCxnSpPr>
            <a:cxnSpLocks/>
            <a:stCxn id="6" idx="5"/>
            <a:endCxn id="12" idx="0"/>
          </p:cNvCxnSpPr>
          <p:nvPr/>
        </p:nvCxnSpPr>
        <p:spPr>
          <a:xfrm>
            <a:off x="4936566" y="3824614"/>
            <a:ext cx="839906" cy="885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Hộp Văn bản 21">
            <a:extLst>
              <a:ext uri="{FF2B5EF4-FFF2-40B4-BE49-F238E27FC236}">
                <a16:creationId xmlns:a16="http://schemas.microsoft.com/office/drawing/2014/main" id="{EB8DE0C4-0C11-4C61-A588-3E528B275E00}"/>
              </a:ext>
            </a:extLst>
          </p:cNvPr>
          <p:cNvSpPr txBox="1"/>
          <p:nvPr/>
        </p:nvSpPr>
        <p:spPr>
          <a:xfrm>
            <a:off x="6878809" y="1985003"/>
            <a:ext cx="566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39F882F1-C7AA-4832-8D16-BFD2B4D9D4F7}"/>
              </a:ext>
            </a:extLst>
          </p:cNvPr>
          <p:cNvSpPr txBox="1"/>
          <p:nvPr/>
        </p:nvSpPr>
        <p:spPr>
          <a:xfrm>
            <a:off x="3843547" y="4142912"/>
            <a:ext cx="43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84C80B83-34B5-4207-A6AC-AD93997A1570}"/>
              </a:ext>
            </a:extLst>
          </p:cNvPr>
          <p:cNvSpPr txBox="1"/>
          <p:nvPr/>
        </p:nvSpPr>
        <p:spPr>
          <a:xfrm>
            <a:off x="11101216" y="3881302"/>
            <a:ext cx="267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F591C0DE-AE4C-44B1-B3FA-183D6CF0B428}"/>
              </a:ext>
            </a:extLst>
          </p:cNvPr>
          <p:cNvSpPr txBox="1"/>
          <p:nvPr/>
        </p:nvSpPr>
        <p:spPr>
          <a:xfrm>
            <a:off x="3264822" y="6334780"/>
            <a:ext cx="536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D6C3AFC4-79CE-4D53-9A4F-68F33E6285E6}"/>
              </a:ext>
            </a:extLst>
          </p:cNvPr>
          <p:cNvSpPr txBox="1"/>
          <p:nvPr/>
        </p:nvSpPr>
        <p:spPr>
          <a:xfrm>
            <a:off x="6961097" y="6376299"/>
            <a:ext cx="362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</p:txBody>
      </p: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24A49F0E-6163-466A-A1CE-1C59ACCA9545}"/>
              </a:ext>
            </a:extLst>
          </p:cNvPr>
          <p:cNvSpPr txBox="1"/>
          <p:nvPr/>
        </p:nvSpPr>
        <p:spPr>
          <a:xfrm>
            <a:off x="584157" y="3999469"/>
            <a:ext cx="2094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</a:p>
        </p:txBody>
      </p:sp>
      <p:sp>
        <p:nvSpPr>
          <p:cNvPr id="30" name="Hộp Văn bản 29">
            <a:extLst>
              <a:ext uri="{FF2B5EF4-FFF2-40B4-BE49-F238E27FC236}">
                <a16:creationId xmlns:a16="http://schemas.microsoft.com/office/drawing/2014/main" id="{6FB8D2BD-6439-4E36-9820-202DA1752060}"/>
              </a:ext>
            </a:extLst>
          </p:cNvPr>
          <p:cNvSpPr txBox="1"/>
          <p:nvPr/>
        </p:nvSpPr>
        <p:spPr>
          <a:xfrm>
            <a:off x="5566194" y="4047875"/>
            <a:ext cx="2852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</a:p>
        </p:txBody>
      </p:sp>
      <p:pic>
        <p:nvPicPr>
          <p:cNvPr id="5" name="Hình ảnh 5">
            <a:extLst>
              <a:ext uri="{FF2B5EF4-FFF2-40B4-BE49-F238E27FC236}">
                <a16:creationId xmlns:a16="http://schemas.microsoft.com/office/drawing/2014/main" id="{95623BD9-9D86-49FC-B925-EC315D514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34" y="63806"/>
            <a:ext cx="4900277" cy="140570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63F25AB-234D-43E3-BA0D-D668919987EC}"/>
              </a:ext>
            </a:extLst>
          </p:cNvPr>
          <p:cNvSpPr txBox="1"/>
          <p:nvPr/>
        </p:nvSpPr>
        <p:spPr>
          <a:xfrm>
            <a:off x="3161443" y="2524910"/>
            <a:ext cx="199089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S=75+1*6=81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W=7-1*4=3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CT=81+3*1=84</a:t>
            </a:r>
          </a:p>
        </p:txBody>
      </p:sp>
    </p:spTree>
    <p:extLst>
      <p:ext uri="{BB962C8B-B14F-4D97-AF65-F5344CB8AC3E}">
        <p14:creationId xmlns:p14="http://schemas.microsoft.com/office/powerpoint/2010/main" val="106582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10" grpId="0" animBg="1"/>
      <p:bldP spid="12" grpId="0" animBg="1"/>
      <p:bldP spid="22" grpId="0"/>
      <p:bldP spid="23" grpId="0"/>
      <p:bldP spid="24" grpId="0"/>
      <p:bldP spid="25" grpId="0"/>
      <p:bldP spid="26" grpId="0"/>
      <p:bldP spid="28" grpId="0"/>
      <p:bldP spid="30" grpId="0"/>
      <p:bldP spid="2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AC617301-0418-4B43-AC75-74F8FA72E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524B9-4D26-4A81-AC85-C43C5C4FA691}" type="slidenum">
              <a:rPr lang="en-US" smtClean="0"/>
              <a:t>26</a:t>
            </a:fld>
            <a:endParaRPr lang="en-US"/>
          </a:p>
        </p:txBody>
      </p:sp>
      <p:sp>
        <p:nvSpPr>
          <p:cNvPr id="3" name="Lưu đồ: Đường kết nối 2">
            <a:extLst>
              <a:ext uri="{FF2B5EF4-FFF2-40B4-BE49-F238E27FC236}">
                <a16:creationId xmlns:a16="http://schemas.microsoft.com/office/drawing/2014/main" id="{946EF51B-2419-47C1-957C-DDF0B9F8E262}"/>
              </a:ext>
            </a:extLst>
          </p:cNvPr>
          <p:cNvSpPr/>
          <p:nvPr/>
        </p:nvSpPr>
        <p:spPr>
          <a:xfrm>
            <a:off x="4916678" y="394285"/>
            <a:ext cx="2094579" cy="205508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S=50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W=17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CT=84</a:t>
            </a:r>
          </a:p>
        </p:txBody>
      </p:sp>
      <p:sp>
        <p:nvSpPr>
          <p:cNvPr id="4" name="Lưu đồ: Đường kết nối 3">
            <a:extLst>
              <a:ext uri="{FF2B5EF4-FFF2-40B4-BE49-F238E27FC236}">
                <a16:creationId xmlns:a16="http://schemas.microsoft.com/office/drawing/2014/main" id="{F7461E6F-7A48-4B51-AE72-3C168C5C4D54}"/>
              </a:ext>
            </a:extLst>
          </p:cNvPr>
          <p:cNvSpPr/>
          <p:nvPr/>
        </p:nvSpPr>
        <p:spPr>
          <a:xfrm>
            <a:off x="1895006" y="3018823"/>
            <a:ext cx="2094579" cy="205508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S= 50+1*30=80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W=17-1*15=2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CT=80+2*1.5=83</a:t>
            </a:r>
          </a:p>
        </p:txBody>
      </p:sp>
      <p:sp>
        <p:nvSpPr>
          <p:cNvPr id="5" name="Lưu đồ: Đường kết nối 4">
            <a:extLst>
              <a:ext uri="{FF2B5EF4-FFF2-40B4-BE49-F238E27FC236}">
                <a16:creationId xmlns:a16="http://schemas.microsoft.com/office/drawing/2014/main" id="{2401643D-827C-4B49-8170-3CE014A8A689}"/>
              </a:ext>
            </a:extLst>
          </p:cNvPr>
          <p:cNvSpPr/>
          <p:nvPr/>
        </p:nvSpPr>
        <p:spPr>
          <a:xfrm>
            <a:off x="7814217" y="3119729"/>
            <a:ext cx="2094579" cy="205508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CT= 75.5</a:t>
            </a: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3BFC3941-BB81-4958-BF8D-38B21E7B9D84}"/>
              </a:ext>
            </a:extLst>
          </p:cNvPr>
          <p:cNvSpPr txBox="1"/>
          <p:nvPr/>
        </p:nvSpPr>
        <p:spPr>
          <a:xfrm>
            <a:off x="6186353" y="2543738"/>
            <a:ext cx="353568" cy="382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7A25E7DA-DEA3-4175-BCCB-BFBAE1AC060C}"/>
              </a:ext>
            </a:extLst>
          </p:cNvPr>
          <p:cNvSpPr txBox="1"/>
          <p:nvPr/>
        </p:nvSpPr>
        <p:spPr>
          <a:xfrm>
            <a:off x="3682841" y="5091188"/>
            <a:ext cx="694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760F3BB1-6B73-4162-8F56-4D2D2FE42BD6}"/>
              </a:ext>
            </a:extLst>
          </p:cNvPr>
          <p:cNvSpPr txBox="1"/>
          <p:nvPr/>
        </p:nvSpPr>
        <p:spPr>
          <a:xfrm>
            <a:off x="9579612" y="5091188"/>
            <a:ext cx="658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</a:p>
        </p:txBody>
      </p:sp>
      <p:cxnSp>
        <p:nvCxnSpPr>
          <p:cNvPr id="10" name="Đường nối Thẳng 9">
            <a:extLst>
              <a:ext uri="{FF2B5EF4-FFF2-40B4-BE49-F238E27FC236}">
                <a16:creationId xmlns:a16="http://schemas.microsoft.com/office/drawing/2014/main" id="{03971F1C-B648-4A14-9EFE-B1CE997587D3}"/>
              </a:ext>
            </a:extLst>
          </p:cNvPr>
          <p:cNvCxnSpPr>
            <a:cxnSpLocks/>
            <a:stCxn id="3" idx="3"/>
            <a:endCxn id="4" idx="7"/>
          </p:cNvCxnSpPr>
          <p:nvPr/>
        </p:nvCxnSpPr>
        <p:spPr>
          <a:xfrm flipH="1">
            <a:off x="3682841" y="2148406"/>
            <a:ext cx="1540581" cy="1171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Đường nối Thẳng 12">
            <a:extLst>
              <a:ext uri="{FF2B5EF4-FFF2-40B4-BE49-F238E27FC236}">
                <a16:creationId xmlns:a16="http://schemas.microsoft.com/office/drawing/2014/main" id="{96D55378-209D-44A6-8435-6029DC29F2B2}"/>
              </a:ext>
            </a:extLst>
          </p:cNvPr>
          <p:cNvCxnSpPr>
            <a:stCxn id="3" idx="5"/>
            <a:endCxn id="5" idx="1"/>
          </p:cNvCxnSpPr>
          <p:nvPr/>
        </p:nvCxnSpPr>
        <p:spPr>
          <a:xfrm>
            <a:off x="6704513" y="2148406"/>
            <a:ext cx="1416448" cy="1272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Hình ảnh 5">
            <a:extLst>
              <a:ext uri="{FF2B5EF4-FFF2-40B4-BE49-F238E27FC236}">
                <a16:creationId xmlns:a16="http://schemas.microsoft.com/office/drawing/2014/main" id="{B664B4FC-F282-4AAB-9724-7920690B5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34" y="63806"/>
            <a:ext cx="4900277" cy="1405709"/>
          </a:xfrm>
          <a:prstGeom prst="rect">
            <a:avLst/>
          </a:prstGeom>
        </p:spPr>
      </p:pic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4BB5E2AC-58E8-46C8-B872-07BE2C58BDB7}"/>
              </a:ext>
            </a:extLst>
          </p:cNvPr>
          <p:cNvSpPr txBox="1"/>
          <p:nvPr/>
        </p:nvSpPr>
        <p:spPr>
          <a:xfrm>
            <a:off x="2283204" y="2302933"/>
            <a:ext cx="1540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1 a</a:t>
            </a:r>
          </a:p>
        </p:txBody>
      </p: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E0522924-DFCE-4D52-8B5C-C0C0DCAB255F}"/>
              </a:ext>
            </a:extLst>
          </p:cNvPr>
          <p:cNvSpPr txBox="1"/>
          <p:nvPr/>
        </p:nvSpPr>
        <p:spPr>
          <a:xfrm>
            <a:off x="8120961" y="2449365"/>
            <a:ext cx="1416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0 </a:t>
            </a:r>
            <a:r>
              <a:rPr lang="en-US" dirty="0" err="1"/>
              <a:t>vật</a:t>
            </a:r>
            <a:r>
              <a:rPr lang="en-US" dirty="0"/>
              <a:t> a </a:t>
            </a:r>
          </a:p>
        </p:txBody>
      </p:sp>
    </p:spTree>
    <p:extLst>
      <p:ext uri="{BB962C8B-B14F-4D97-AF65-F5344CB8AC3E}">
        <p14:creationId xmlns:p14="http://schemas.microsoft.com/office/powerpoint/2010/main" val="3365201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82BB8D31-628C-404D-9D9E-DCE84200E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524B9-4D26-4A81-AC85-C43C5C4FA691}" type="slidenum">
              <a:rPr lang="en-US" smtClean="0"/>
              <a:t>27</a:t>
            </a:fld>
            <a:endParaRPr lang="en-US"/>
          </a:p>
        </p:txBody>
      </p:sp>
      <p:sp>
        <p:nvSpPr>
          <p:cNvPr id="4" name="Hình Bầu dục 3">
            <a:extLst>
              <a:ext uri="{FF2B5EF4-FFF2-40B4-BE49-F238E27FC236}">
                <a16:creationId xmlns:a16="http://schemas.microsoft.com/office/drawing/2014/main" id="{F863EE51-AB1A-4DC4-8344-2070D89204FA}"/>
              </a:ext>
            </a:extLst>
          </p:cNvPr>
          <p:cNvSpPr/>
          <p:nvPr/>
        </p:nvSpPr>
        <p:spPr>
          <a:xfrm>
            <a:off x="1971366" y="1459825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Hình Bầu dục 5">
            <a:extLst>
              <a:ext uri="{FF2B5EF4-FFF2-40B4-BE49-F238E27FC236}">
                <a16:creationId xmlns:a16="http://schemas.microsoft.com/office/drawing/2014/main" id="{ACB40472-4706-4794-A4E2-92AE13DA0133}"/>
              </a:ext>
            </a:extLst>
          </p:cNvPr>
          <p:cNvSpPr/>
          <p:nvPr/>
        </p:nvSpPr>
        <p:spPr>
          <a:xfrm>
            <a:off x="5638800" y="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8" name="Hình Bầu dục 7">
            <a:extLst>
              <a:ext uri="{FF2B5EF4-FFF2-40B4-BE49-F238E27FC236}">
                <a16:creationId xmlns:a16="http://schemas.microsoft.com/office/drawing/2014/main" id="{E59D6076-702B-487B-AEDF-1DE058BB35C8}"/>
              </a:ext>
            </a:extLst>
          </p:cNvPr>
          <p:cNvSpPr/>
          <p:nvPr/>
        </p:nvSpPr>
        <p:spPr>
          <a:xfrm>
            <a:off x="4070553" y="1283110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" name="Hình Bầu dục 9">
            <a:extLst>
              <a:ext uri="{FF2B5EF4-FFF2-40B4-BE49-F238E27FC236}">
                <a16:creationId xmlns:a16="http://schemas.microsoft.com/office/drawing/2014/main" id="{5E6CF21D-EEDE-4474-86E7-E0B489D0AAEF}"/>
              </a:ext>
            </a:extLst>
          </p:cNvPr>
          <p:cNvSpPr/>
          <p:nvPr/>
        </p:nvSpPr>
        <p:spPr>
          <a:xfrm>
            <a:off x="7279000" y="1464653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2" name="Hình Bầu dục 11">
            <a:extLst>
              <a:ext uri="{FF2B5EF4-FFF2-40B4-BE49-F238E27FC236}">
                <a16:creationId xmlns:a16="http://schemas.microsoft.com/office/drawing/2014/main" id="{6E88D2D2-8B08-49EE-9B80-FAF37CEE7F4A}"/>
              </a:ext>
            </a:extLst>
          </p:cNvPr>
          <p:cNvSpPr/>
          <p:nvPr/>
        </p:nvSpPr>
        <p:spPr>
          <a:xfrm>
            <a:off x="9703102" y="1459825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4" name="Hình Bầu dục 13">
            <a:extLst>
              <a:ext uri="{FF2B5EF4-FFF2-40B4-BE49-F238E27FC236}">
                <a16:creationId xmlns:a16="http://schemas.microsoft.com/office/drawing/2014/main" id="{B3EED46C-799D-44FE-B0D9-975C159EB317}"/>
              </a:ext>
            </a:extLst>
          </p:cNvPr>
          <p:cNvSpPr/>
          <p:nvPr/>
        </p:nvSpPr>
        <p:spPr>
          <a:xfrm>
            <a:off x="1971366" y="2743200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6" name="Hình Bầu dục 15">
            <a:extLst>
              <a:ext uri="{FF2B5EF4-FFF2-40B4-BE49-F238E27FC236}">
                <a16:creationId xmlns:a16="http://schemas.microsoft.com/office/drawing/2014/main" id="{04C561B1-2743-4A31-B2BB-467734E95910}"/>
              </a:ext>
            </a:extLst>
          </p:cNvPr>
          <p:cNvSpPr/>
          <p:nvPr/>
        </p:nvSpPr>
        <p:spPr>
          <a:xfrm>
            <a:off x="1056966" y="4026576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8" name="Hình Bầu dục 17">
            <a:extLst>
              <a:ext uri="{FF2B5EF4-FFF2-40B4-BE49-F238E27FC236}">
                <a16:creationId xmlns:a16="http://schemas.microsoft.com/office/drawing/2014/main" id="{4040DF77-6353-4784-B35B-11C2272AF50B}"/>
              </a:ext>
            </a:extLst>
          </p:cNvPr>
          <p:cNvSpPr/>
          <p:nvPr/>
        </p:nvSpPr>
        <p:spPr>
          <a:xfrm>
            <a:off x="3095819" y="4026576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20" name="Hình Bầu dục 19">
            <a:extLst>
              <a:ext uri="{FF2B5EF4-FFF2-40B4-BE49-F238E27FC236}">
                <a16:creationId xmlns:a16="http://schemas.microsoft.com/office/drawing/2014/main" id="{AEAF81F7-0C2D-4CE0-93F6-0B4325A0158C}"/>
              </a:ext>
            </a:extLst>
          </p:cNvPr>
          <p:cNvSpPr/>
          <p:nvPr/>
        </p:nvSpPr>
        <p:spPr>
          <a:xfrm>
            <a:off x="96435" y="5678927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22" name="Hình Bầu dục 21">
            <a:extLst>
              <a:ext uri="{FF2B5EF4-FFF2-40B4-BE49-F238E27FC236}">
                <a16:creationId xmlns:a16="http://schemas.microsoft.com/office/drawing/2014/main" id="{5D15C6B4-9EC5-4753-AFB0-D21904D9EDAE}"/>
              </a:ext>
            </a:extLst>
          </p:cNvPr>
          <p:cNvSpPr/>
          <p:nvPr/>
        </p:nvSpPr>
        <p:spPr>
          <a:xfrm>
            <a:off x="1971366" y="5678927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cxnSp>
        <p:nvCxnSpPr>
          <p:cNvPr id="24" name="Đường nối Thẳng 23">
            <a:extLst>
              <a:ext uri="{FF2B5EF4-FFF2-40B4-BE49-F238E27FC236}">
                <a16:creationId xmlns:a16="http://schemas.microsoft.com/office/drawing/2014/main" id="{4FC129A4-473A-4229-A1D5-3C83BC0909A6}"/>
              </a:ext>
            </a:extLst>
          </p:cNvPr>
          <p:cNvCxnSpPr>
            <a:stCxn id="6" idx="2"/>
            <a:endCxn id="4" idx="7"/>
          </p:cNvCxnSpPr>
          <p:nvPr/>
        </p:nvCxnSpPr>
        <p:spPr>
          <a:xfrm flipH="1">
            <a:off x="2751855" y="457200"/>
            <a:ext cx="2886945" cy="1136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Đường nối Thẳng 26">
            <a:extLst>
              <a:ext uri="{FF2B5EF4-FFF2-40B4-BE49-F238E27FC236}">
                <a16:creationId xmlns:a16="http://schemas.microsoft.com/office/drawing/2014/main" id="{BDD4B58A-BFAA-4EAD-9A4A-8DA9DBCFE518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4851042" y="780489"/>
            <a:ext cx="921669" cy="636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Đường nối Thẳng 29">
            <a:extLst>
              <a:ext uri="{FF2B5EF4-FFF2-40B4-BE49-F238E27FC236}">
                <a16:creationId xmlns:a16="http://schemas.microsoft.com/office/drawing/2014/main" id="{6D4D1328-2A8E-4A41-BF62-74DBE111C70D}"/>
              </a:ext>
            </a:extLst>
          </p:cNvPr>
          <p:cNvCxnSpPr>
            <a:stCxn id="6" idx="5"/>
            <a:endCxn id="10" idx="1"/>
          </p:cNvCxnSpPr>
          <p:nvPr/>
        </p:nvCxnSpPr>
        <p:spPr>
          <a:xfrm>
            <a:off x="6419289" y="780489"/>
            <a:ext cx="993622" cy="818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Đường nối Thẳng 31">
            <a:extLst>
              <a:ext uri="{FF2B5EF4-FFF2-40B4-BE49-F238E27FC236}">
                <a16:creationId xmlns:a16="http://schemas.microsoft.com/office/drawing/2014/main" id="{E1B8908B-70BF-4A53-A175-2F9FC77911D7}"/>
              </a:ext>
            </a:extLst>
          </p:cNvPr>
          <p:cNvCxnSpPr>
            <a:stCxn id="6" idx="6"/>
          </p:cNvCxnSpPr>
          <p:nvPr/>
        </p:nvCxnSpPr>
        <p:spPr>
          <a:xfrm>
            <a:off x="6553200" y="457200"/>
            <a:ext cx="3149902" cy="1283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Đường nối Thẳng 35">
            <a:extLst>
              <a:ext uri="{FF2B5EF4-FFF2-40B4-BE49-F238E27FC236}">
                <a16:creationId xmlns:a16="http://schemas.microsoft.com/office/drawing/2014/main" id="{2DECF2C4-C841-4257-81D5-9E6CB81A3DDF}"/>
              </a:ext>
            </a:extLst>
          </p:cNvPr>
          <p:cNvCxnSpPr>
            <a:cxnSpLocks/>
            <a:stCxn id="4" idx="4"/>
            <a:endCxn id="14" idx="0"/>
          </p:cNvCxnSpPr>
          <p:nvPr/>
        </p:nvCxnSpPr>
        <p:spPr>
          <a:xfrm>
            <a:off x="2428566" y="2374225"/>
            <a:ext cx="0" cy="368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Đường nối Thẳng 39">
            <a:extLst>
              <a:ext uri="{FF2B5EF4-FFF2-40B4-BE49-F238E27FC236}">
                <a16:creationId xmlns:a16="http://schemas.microsoft.com/office/drawing/2014/main" id="{1431A793-69BD-464C-AE43-34C1ABFE549E}"/>
              </a:ext>
            </a:extLst>
          </p:cNvPr>
          <p:cNvCxnSpPr>
            <a:stCxn id="14" idx="3"/>
            <a:endCxn id="16" idx="0"/>
          </p:cNvCxnSpPr>
          <p:nvPr/>
        </p:nvCxnSpPr>
        <p:spPr>
          <a:xfrm flipH="1">
            <a:off x="1514166" y="3523689"/>
            <a:ext cx="591111" cy="502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Đường nối Thẳng 41">
            <a:extLst>
              <a:ext uri="{FF2B5EF4-FFF2-40B4-BE49-F238E27FC236}">
                <a16:creationId xmlns:a16="http://schemas.microsoft.com/office/drawing/2014/main" id="{4D253EAB-4ADF-4436-B438-C81C55539388}"/>
              </a:ext>
            </a:extLst>
          </p:cNvPr>
          <p:cNvCxnSpPr>
            <a:stCxn id="14" idx="5"/>
            <a:endCxn id="18" idx="1"/>
          </p:cNvCxnSpPr>
          <p:nvPr/>
        </p:nvCxnSpPr>
        <p:spPr>
          <a:xfrm>
            <a:off x="2751855" y="3523689"/>
            <a:ext cx="477875" cy="636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Đường nối Thẳng 43">
            <a:extLst>
              <a:ext uri="{FF2B5EF4-FFF2-40B4-BE49-F238E27FC236}">
                <a16:creationId xmlns:a16="http://schemas.microsoft.com/office/drawing/2014/main" id="{66E7E6BF-B7B5-4AB7-89D8-956109E1DBC8}"/>
              </a:ext>
            </a:extLst>
          </p:cNvPr>
          <p:cNvCxnSpPr>
            <a:cxnSpLocks/>
            <a:stCxn id="16" idx="3"/>
          </p:cNvCxnSpPr>
          <p:nvPr/>
        </p:nvCxnSpPr>
        <p:spPr>
          <a:xfrm flipH="1">
            <a:off x="646047" y="4807065"/>
            <a:ext cx="544830" cy="871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Đường nối Thẳng 45">
            <a:extLst>
              <a:ext uri="{FF2B5EF4-FFF2-40B4-BE49-F238E27FC236}">
                <a16:creationId xmlns:a16="http://schemas.microsoft.com/office/drawing/2014/main" id="{126B8F9B-2CC3-4067-A20D-CF5AAC194491}"/>
              </a:ext>
            </a:extLst>
          </p:cNvPr>
          <p:cNvCxnSpPr>
            <a:stCxn id="16" idx="5"/>
            <a:endCxn id="22" idx="0"/>
          </p:cNvCxnSpPr>
          <p:nvPr/>
        </p:nvCxnSpPr>
        <p:spPr>
          <a:xfrm>
            <a:off x="1837455" y="4807065"/>
            <a:ext cx="591111" cy="871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Hình Bầu dục 47">
            <a:extLst>
              <a:ext uri="{FF2B5EF4-FFF2-40B4-BE49-F238E27FC236}">
                <a16:creationId xmlns:a16="http://schemas.microsoft.com/office/drawing/2014/main" id="{D554A110-A501-458A-AAF7-E66CEC6993BF}"/>
              </a:ext>
            </a:extLst>
          </p:cNvPr>
          <p:cNvSpPr/>
          <p:nvPr/>
        </p:nvSpPr>
        <p:spPr>
          <a:xfrm>
            <a:off x="3556615" y="2514600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</a:p>
        </p:txBody>
      </p:sp>
      <p:sp>
        <p:nvSpPr>
          <p:cNvPr id="50" name="Hình Bầu dục 49">
            <a:extLst>
              <a:ext uri="{FF2B5EF4-FFF2-40B4-BE49-F238E27FC236}">
                <a16:creationId xmlns:a16="http://schemas.microsoft.com/office/drawing/2014/main" id="{3D20DF41-BC3C-4D63-AF82-893A74917C15}"/>
              </a:ext>
            </a:extLst>
          </p:cNvPr>
          <p:cNvSpPr/>
          <p:nvPr/>
        </p:nvSpPr>
        <p:spPr>
          <a:xfrm>
            <a:off x="4858311" y="2528530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cxnSp>
        <p:nvCxnSpPr>
          <p:cNvPr id="52" name="Đường nối Thẳng 51">
            <a:extLst>
              <a:ext uri="{FF2B5EF4-FFF2-40B4-BE49-F238E27FC236}">
                <a16:creationId xmlns:a16="http://schemas.microsoft.com/office/drawing/2014/main" id="{125FCC98-9419-4211-9D80-1044F9B5B6B9}"/>
              </a:ext>
            </a:extLst>
          </p:cNvPr>
          <p:cNvCxnSpPr>
            <a:stCxn id="8" idx="3"/>
            <a:endCxn id="48" idx="0"/>
          </p:cNvCxnSpPr>
          <p:nvPr/>
        </p:nvCxnSpPr>
        <p:spPr>
          <a:xfrm flipH="1">
            <a:off x="4013815" y="2063599"/>
            <a:ext cx="190649" cy="451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Đường nối Thẳng 53">
            <a:extLst>
              <a:ext uri="{FF2B5EF4-FFF2-40B4-BE49-F238E27FC236}">
                <a16:creationId xmlns:a16="http://schemas.microsoft.com/office/drawing/2014/main" id="{21AE981C-AB96-4CC9-BCB7-866AC1C9600F}"/>
              </a:ext>
            </a:extLst>
          </p:cNvPr>
          <p:cNvCxnSpPr>
            <a:stCxn id="8" idx="5"/>
            <a:endCxn id="50" idx="0"/>
          </p:cNvCxnSpPr>
          <p:nvPr/>
        </p:nvCxnSpPr>
        <p:spPr>
          <a:xfrm>
            <a:off x="4851042" y="2063599"/>
            <a:ext cx="464469" cy="464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9955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96EAEFE6-75C2-4D41-917F-478B607CD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524B9-4D26-4A81-AC85-C43C5C4FA691}" type="slidenum">
              <a:rPr lang="en-US" smtClean="0"/>
              <a:t>28</a:t>
            </a:fld>
            <a:endParaRPr lang="en-US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08C8C30-F66A-4182-94F7-408F901BD40B}"/>
              </a:ext>
            </a:extLst>
          </p:cNvPr>
          <p:cNvSpPr txBox="1"/>
          <p:nvPr/>
        </p:nvSpPr>
        <p:spPr>
          <a:xfrm>
            <a:off x="0" y="0"/>
            <a:ext cx="12192000" cy="6476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3) 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Bài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tế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Bài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(Job Assignment Problem).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Input: </a:t>
            </a:r>
          </a:p>
          <a:p>
            <a:pPr algn="just">
              <a:lnSpc>
                <a:spcPct val="150000"/>
              </a:lnSpc>
            </a:pP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N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nhân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N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Bất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kì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nhân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nào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cũng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chỉ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định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hiện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bất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kì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nào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chịu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số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chi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phí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thay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đổi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tùy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theo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giao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sz="2800" b="1" i="1" dirty="0">
                <a:latin typeface="Times New Roman" panose="02020603050405020304" pitchFamily="18" charset="0"/>
                <a:ea typeface="Calibri" panose="020F0502020204030204" pitchFamily="34" charset="0"/>
              </a:rPr>
              <a:t>Output:</a:t>
            </a:r>
          </a:p>
          <a:p>
            <a:pPr algn="just">
              <a:lnSpc>
                <a:spcPct val="150000"/>
              </a:lnSpc>
            </a:pPr>
            <a:r>
              <a:rPr lang="en-US" sz="3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hiện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tất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cả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bằng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cách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phân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chính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xác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nhân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mỗi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chính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xác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mỗi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đại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(agent).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8721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5DEADFDF-A79C-40EF-808F-BF761EEEA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524B9-4D26-4A81-AC85-C43C5C4FA691}" type="slidenum">
              <a:rPr lang="en-US" smtClean="0"/>
              <a:t>29</a:t>
            </a:fld>
            <a:endParaRPr lang="en-US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98FC7D24-0FDC-48C0-BC19-2EA39482C1D1}"/>
              </a:ext>
            </a:extLst>
          </p:cNvPr>
          <p:cNvSpPr txBox="1"/>
          <p:nvPr/>
        </p:nvSpPr>
        <p:spPr>
          <a:xfrm>
            <a:off x="0" y="0"/>
            <a:ext cx="12192000" cy="5922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hướng</a:t>
            </a:r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tiếp</a:t>
            </a:r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cận</a:t>
            </a:r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1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Brute Force: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ạo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 n!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vậy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tổng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chi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phí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trả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mà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chi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phí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ít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kém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Vì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hoán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vị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nên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phức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tạp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O(n!).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2/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Hungarian: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ưu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thấy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Hungarian.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phức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tạp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chạy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trường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xấu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0 (n^3).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3/ Branch-N-Bound 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655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1D08BF-11BC-48E1-8A13-BAE658E1F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524B9-4D26-4A81-AC85-C43C5C4FA691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DA8A61-3050-4D89-BC77-F19767305462}"/>
              </a:ext>
            </a:extLst>
          </p:cNvPr>
          <p:cNvSpPr txBox="1"/>
          <p:nvPr/>
        </p:nvSpPr>
        <p:spPr>
          <a:xfrm>
            <a:off x="0" y="0"/>
            <a:ext cx="12192000" cy="692497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US" sz="24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algn="just">
              <a:lnSpc>
                <a:spcPct val="150000"/>
              </a:lnSpc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sót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Ph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:+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    +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bùng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nổ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đòi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    +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nay -&gt;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liệt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hẳn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Kĩ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nhánh-cận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(Brand-N-Bound).</a:t>
            </a:r>
          </a:p>
          <a:p>
            <a:pPr algn="just" fontAlgn="base"/>
            <a:r>
              <a:rPr lang="en-US" dirty="0"/>
              <a:t>	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97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895934C8-52EE-42A7-AA80-12AC10EB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524B9-4D26-4A81-AC85-C43C5C4FA691}" type="slidenum">
              <a:rPr lang="en-US" smtClean="0"/>
              <a:t>30</a:t>
            </a:fld>
            <a:endParaRPr lang="en-US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C1A8E182-A733-4E5C-B9DE-4E33B82F58C0}"/>
              </a:ext>
            </a:extLst>
          </p:cNvPr>
          <p:cNvSpPr txBox="1"/>
          <p:nvPr/>
        </p:nvSpPr>
        <p:spPr>
          <a:xfrm>
            <a:off x="0" y="0"/>
            <a:ext cx="12191999" cy="5277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tiếp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cận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chi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phí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chúng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chọn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chi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phí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tối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thiểu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danh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sách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chưa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giao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lấy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mục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tối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thiểu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chúng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chọn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chi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phí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thấp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nhấp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danh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sách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chưa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lấy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mục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tối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thiểu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cột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95604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07DEAE9B-8C7D-4604-A212-7810BAE23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0487" y="6252464"/>
            <a:ext cx="718173" cy="386167"/>
          </a:xfrm>
        </p:spPr>
        <p:txBody>
          <a:bodyPr/>
          <a:lstStyle/>
          <a:p>
            <a:fld id="{9E0524B9-4D26-4A81-AC85-C43C5C4FA691}" type="slidenum">
              <a:rPr lang="en-US" smtClean="0"/>
              <a:t>31</a:t>
            </a:fld>
            <a:endParaRPr lang="en-US"/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416F36D5-D778-459B-B1EC-BEB981E7C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790" y="1076535"/>
            <a:ext cx="4873517" cy="3956124"/>
          </a:xfrm>
          <a:prstGeom prst="rect">
            <a:avLst/>
          </a:prstGeom>
        </p:spPr>
      </p:pic>
      <p:pic>
        <p:nvPicPr>
          <p:cNvPr id="4" name="Hình ảnh 3">
            <a:extLst>
              <a:ext uri="{FF2B5EF4-FFF2-40B4-BE49-F238E27FC236}">
                <a16:creationId xmlns:a16="http://schemas.microsoft.com/office/drawing/2014/main" id="{E01D058B-5AA3-41B8-A385-B103762BF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884" y="1076534"/>
            <a:ext cx="4873516" cy="395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8249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60946EFA-AEBB-44D4-8858-40A3D60D0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0487" y="6262624"/>
            <a:ext cx="742713" cy="369196"/>
          </a:xfrm>
        </p:spPr>
        <p:txBody>
          <a:bodyPr/>
          <a:lstStyle/>
          <a:p>
            <a:fld id="{9E0524B9-4D26-4A81-AC85-C43C5C4FA691}" type="slidenum">
              <a:rPr lang="en-US" smtClean="0"/>
              <a:t>32</a:t>
            </a:fld>
            <a:endParaRPr lang="en-US"/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900F055F-FD65-4C00-B96F-FA3677882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515" y="976652"/>
            <a:ext cx="4166955" cy="3927635"/>
          </a:xfrm>
          <a:prstGeom prst="rect">
            <a:avLst/>
          </a:prstGeom>
        </p:spPr>
      </p:pic>
      <p:pic>
        <p:nvPicPr>
          <p:cNvPr id="4" name="Hình ảnh 3">
            <a:extLst>
              <a:ext uri="{FF2B5EF4-FFF2-40B4-BE49-F238E27FC236}">
                <a16:creationId xmlns:a16="http://schemas.microsoft.com/office/drawing/2014/main" id="{EA7CB57A-4FF9-489F-BB55-DADE2CE14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611" y="976652"/>
            <a:ext cx="4537469" cy="392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5588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1A80CF5C-8983-41CB-BEDD-0F554FA8E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524B9-4D26-4A81-AC85-C43C5C4FA691}" type="slidenum">
              <a:rPr lang="en-US" smtClean="0"/>
              <a:t>33</a:t>
            </a:fld>
            <a:endParaRPr lang="en-US"/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5EB80EED-0CC7-489E-8914-25D5C4144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241" y="0"/>
            <a:ext cx="8930640" cy="70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3662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D8AD6AE9-EDBB-4B91-A7AD-208A1B49A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524B9-4D26-4A81-AC85-C43C5C4FA69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CC875EB9-8A17-4404-B778-E9C6B62674DC}"/>
              </a:ext>
            </a:extLst>
          </p:cNvPr>
          <p:cNvSpPr txBox="1"/>
          <p:nvPr/>
        </p:nvSpPr>
        <p:spPr>
          <a:xfrm>
            <a:off x="0" y="523220"/>
            <a:ext cx="12192000" cy="5232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6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Ưu</a:t>
            </a:r>
            <a:r>
              <a:rPr lang="en-US" sz="26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điểm</a:t>
            </a:r>
            <a:r>
              <a:rPr lang="en-US" sz="26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6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ạn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chế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2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sz="2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quá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xây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xem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tốt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nay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TSP.</a:t>
            </a:r>
          </a:p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thiết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quyết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bài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ưu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tổ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cấp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phức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tạp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yêu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khám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tất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hoán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vị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trường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xấu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=&gt;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quyết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nhanh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chóng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457200" marR="0" indent="-4572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Tx/>
              <a:buChar char="-"/>
            </a:pPr>
            <a:endParaRPr lang="en-US" sz="2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6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Nhược</a:t>
            </a:r>
            <a:r>
              <a:rPr lang="en-US" sz="26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điểm</a:t>
            </a:r>
            <a:r>
              <a:rPr lang="en-US" sz="26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Tuy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tốt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nhưng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chưa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tối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ưu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2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Hộp Văn bản 4">
            <a:extLst>
              <a:ext uri="{FF2B5EF4-FFF2-40B4-BE49-F238E27FC236}">
                <a16:creationId xmlns:a16="http://schemas.microsoft.com/office/drawing/2014/main" id="{91A602BB-59C6-440D-A4EF-66F27151E33E}"/>
              </a:ext>
            </a:extLst>
          </p:cNvPr>
          <p:cNvSpPr txBox="1"/>
          <p:nvPr/>
        </p:nvSpPr>
        <p:spPr>
          <a:xfrm>
            <a:off x="0" y="0"/>
            <a:ext cx="5297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VII: </a:t>
            </a:r>
            <a:r>
              <a:rPr lang="en-US" sz="28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30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796D7CC3-0742-4928-9A09-A0A457CA9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28905" cy="325639"/>
          </a:xfrm>
        </p:spPr>
        <p:txBody>
          <a:bodyPr/>
          <a:lstStyle/>
          <a:p>
            <a:fld id="{9E0524B9-4D26-4A81-AC85-C43C5C4FA69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CFFE3767-8384-4123-87B8-9ADE479720C2}"/>
              </a:ext>
            </a:extLst>
          </p:cNvPr>
          <p:cNvSpPr txBox="1"/>
          <p:nvPr/>
        </p:nvSpPr>
        <p:spPr>
          <a:xfrm>
            <a:off x="0" y="0"/>
            <a:ext cx="119791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VIII: So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sánh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nhau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giữa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kĩ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Backtracking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Brand–N–Bound 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164ED0F-8EEA-4F1F-92B4-B0923697F9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905965"/>
              </p:ext>
            </p:extLst>
          </p:nvPr>
        </p:nvGraphicFramePr>
        <p:xfrm>
          <a:off x="193811" y="548634"/>
          <a:ext cx="11311126" cy="5955468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390193">
                  <a:extLst>
                    <a:ext uri="{9D8B030D-6E8A-4147-A177-3AD203B41FA5}">
                      <a16:colId xmlns:a16="http://schemas.microsoft.com/office/drawing/2014/main" val="1299640169"/>
                    </a:ext>
                  </a:extLst>
                </a:gridCol>
                <a:gridCol w="5306531">
                  <a:extLst>
                    <a:ext uri="{9D8B030D-6E8A-4147-A177-3AD203B41FA5}">
                      <a16:colId xmlns:a16="http://schemas.microsoft.com/office/drawing/2014/main" val="1685427372"/>
                    </a:ext>
                  </a:extLst>
                </a:gridCol>
                <a:gridCol w="4614402">
                  <a:extLst>
                    <a:ext uri="{9D8B030D-6E8A-4147-A177-3AD203B41FA5}">
                      <a16:colId xmlns:a16="http://schemas.microsoft.com/office/drawing/2014/main" val="1663025095"/>
                    </a:ext>
                  </a:extLst>
                </a:gridCol>
              </a:tblGrid>
              <a:tr h="37278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Tham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Backtracking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Branch-N-Bound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8539157"/>
                  </a:ext>
                </a:extLst>
              </a:tr>
              <a:tr h="1897982"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Tiếp</a:t>
                      </a:r>
                      <a:r>
                        <a:rPr lang="en-US" sz="240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kern="120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cận</a:t>
                      </a:r>
                      <a:endParaRPr lang="en-US" sz="2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Tìm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tất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cả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giải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pháp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khả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sẵn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bài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toán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Khi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đưa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ra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lựa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chọn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tồi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nó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sẽ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tác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lựa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chọn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cuối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cùng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bằng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cách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backing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nó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Nó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tìm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kiếm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cây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gian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trạng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thái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đến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tìm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ra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giải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pháp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bài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toán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Giải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quyết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bài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toán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tối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ưu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hóa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Khi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giải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pháp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tối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ưu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tốt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hơn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giải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pháp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trước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đó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nó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sẽ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loại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bỏ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giải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pháp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trước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đó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Nó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toàn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tìm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kiếm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cây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trạng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thái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giải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pháp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tối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ưu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6971151"/>
                  </a:ext>
                </a:extLst>
              </a:tr>
              <a:tr h="6523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Duyệt</a:t>
                      </a:r>
                      <a:r>
                        <a:rPr lang="en-US" sz="2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cây</a:t>
                      </a:r>
                      <a:endParaRPr lang="en-US" sz="2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Duyệt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cây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theo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cách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DFS.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Duyệt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cây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theo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bất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kì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cách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nào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DFS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hoặc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BFS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0883687"/>
                  </a:ext>
                </a:extLst>
              </a:tr>
              <a:tr h="7450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Bài</a:t>
                      </a:r>
                      <a:r>
                        <a:rPr lang="en-US" sz="2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toán</a:t>
                      </a:r>
                      <a:endParaRPr lang="en-US" sz="2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Giải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quyết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bài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toán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quyết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định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Giải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quyết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bài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toán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tối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ưu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hóa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8843208"/>
                  </a:ext>
                </a:extLst>
              </a:tr>
              <a:tr h="9991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Tìm</a:t>
                      </a:r>
                      <a:r>
                        <a:rPr lang="en-US" sz="2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kiếm</a:t>
                      </a:r>
                      <a:endParaRPr lang="en-US" sz="2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Cây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trạng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thái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tìm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kiếm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đến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giải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pháp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Giải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pháp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tối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ưu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ở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bất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kì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vị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trí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nào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cây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trạng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thái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vì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vậy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cây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tìm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kiếm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toàn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bộ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4430568"/>
                  </a:ext>
                </a:extLst>
              </a:tr>
              <a:tr h="4944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Hiệu</a:t>
                      </a:r>
                      <a:r>
                        <a:rPr lang="en-US" sz="2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</a:t>
                      </a:r>
                      <a:endParaRPr lang="en-US" sz="2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Hiệu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hơn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Kém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hiệu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hơn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74151729"/>
                  </a:ext>
                </a:extLst>
              </a:tr>
              <a:tr h="7450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Ứng</a:t>
                      </a:r>
                      <a:r>
                        <a:rPr lang="en-US" sz="2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dụng</a:t>
                      </a:r>
                      <a:endParaRPr lang="en-US" sz="2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Bài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toán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N-Queen,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con.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Bài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toán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Knapsack,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bài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toán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Travelling Salesman.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0091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19886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tx1">
              <a:lumMod val="75000"/>
              <a:lumOff val="2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7C996A85-7321-4945-AE48-EC7569392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524B9-4D26-4A81-AC85-C43C5C4FA691}" type="slidenum">
              <a:rPr lang="en-US" smtClean="0">
                <a:solidFill>
                  <a:schemeClr val="tx1"/>
                </a:solidFill>
              </a:rPr>
              <a:t>36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2D99CA-96ED-4E41-9CEB-AFF862DA5DC6}"/>
              </a:ext>
            </a:extLst>
          </p:cNvPr>
          <p:cNvSpPr txBox="1"/>
          <p:nvPr/>
        </p:nvSpPr>
        <p:spPr>
          <a:xfrm>
            <a:off x="0" y="7150"/>
            <a:ext cx="12191999" cy="6506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Anany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Levitin - Introduction to The Design and Analysis of  Algorithms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Difference between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Bactracking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Branch-N-Bound technique: 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https://www.geeksforgeeks.org/difference-between-backtracking-and-branch-n-bound-technique/?ref=rp</a:t>
            </a:r>
            <a:endParaRPr lang="en-US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Travelling Salesman Problem using Branch and Bound: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https://www.geeksforgeeks.org/traveling-salesman-problem-using-branch-and-bound-2/</a:t>
            </a:r>
            <a:endParaRPr lang="en-US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Job Assignment Problem using Branch and Bound: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https://www.geeksforgeeks.org/job-assignment-problem-using-branch-and-bound/?ref=rp</a:t>
            </a:r>
            <a:endParaRPr lang="en-US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Implementation of 0/1 Knapsack using Branch and Bound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https://www.geeksforgeeks.org/implementation-of-0-1-knapsack-using-branch-and-bound/</a:t>
            </a:r>
            <a:endParaRPr lang="en-US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lập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Kĩ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nhánh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cận</a:t>
            </a:r>
            <a:endParaRPr lang="en-US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https://v1study.com/giai-thuat-va-lap-trinh-ky-thuat-nhanh-can.html</a:t>
            </a:r>
            <a:endParaRPr lang="en-US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7.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Thiết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đánh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(Khoa CNTT ĐHSP KT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Hưng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Yên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https://voer.edu.vn/c/thiet-ke-va-danh-gia-thuat-toan/018b828c</a:t>
            </a:r>
            <a:endParaRPr lang="en-US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1164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BB82FB-E81F-4D67-991D-4AE2B1299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79206" y="7447454"/>
            <a:ext cx="1068423" cy="302859"/>
          </a:xfrm>
        </p:spPr>
        <p:txBody>
          <a:bodyPr/>
          <a:lstStyle/>
          <a:p>
            <a:fld id="{504EC8C7-7508-406B-B0BF-9211E27E8D30}" type="slidenum">
              <a:rPr lang="en-US" smtClean="0"/>
              <a:t>37</a:t>
            </a:fld>
            <a:endParaRPr lang="en-US"/>
          </a:p>
        </p:txBody>
      </p:sp>
      <p:pic>
        <p:nvPicPr>
          <p:cNvPr id="1028" name="Picture 4" descr="Lost Histories - F&amp;Q drystone walling documentary If Walls Could Talk">
            <a:extLst>
              <a:ext uri="{FF2B5EF4-FFF2-40B4-BE49-F238E27FC236}">
                <a16:creationId xmlns:a16="http://schemas.microsoft.com/office/drawing/2014/main" id="{FFAFD803-35F2-4E41-86AF-B97353CFA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755" y="226580"/>
            <a:ext cx="6485371" cy="34861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hank You for Watching Motion Stock Footage Video (100% Royalty ...">
            <a:extLst>
              <a:ext uri="{FF2B5EF4-FFF2-40B4-BE49-F238E27FC236}">
                <a16:creationId xmlns:a16="http://schemas.microsoft.com/office/drawing/2014/main" id="{43F8372F-E676-40E9-AFDD-0EA7F9A59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663" y="3943639"/>
            <a:ext cx="9568873" cy="277783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05CFD014-0D79-4673-ACAD-CE0406D88B04}"/>
              </a:ext>
            </a:extLst>
          </p:cNvPr>
          <p:cNvSpPr txBox="1">
            <a:spLocks/>
          </p:cNvSpPr>
          <p:nvPr/>
        </p:nvSpPr>
        <p:spPr>
          <a:xfrm>
            <a:off x="11080957" y="6245280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77CA29-0487-4C1E-A198-E57E55018CB4}" type="slidenum">
              <a:rPr lang="en-US" b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pPr/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022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F90C2-6968-41D0-AAD8-C88474E94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524B9-4D26-4A81-AC85-C43C5C4FA691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852646-1320-4848-B270-696068F57898}"/>
              </a:ext>
            </a:extLst>
          </p:cNvPr>
          <p:cNvSpPr txBox="1"/>
          <p:nvPr/>
        </p:nvSpPr>
        <p:spPr>
          <a:xfrm>
            <a:off x="0" y="0"/>
            <a:ext cx="12192000" cy="6678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US" sz="24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marR="0" indent="-342900" algn="just">
              <a:spcBef>
                <a:spcPts val="0"/>
              </a:spcBef>
              <a:spcAft>
                <a:spcPts val="800"/>
              </a:spcAft>
              <a:buFontTx/>
              <a:buChar char="-"/>
            </a:pP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ô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thiết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bài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tối</a:t>
            </a:r>
            <a:r>
              <a:rPr lang="en-US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ưu</a:t>
            </a:r>
            <a:r>
              <a:rPr lang="en-US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en-US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tổ</a:t>
            </a:r>
            <a:r>
              <a:rPr lang="en-US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rời</a:t>
            </a:r>
            <a:r>
              <a:rPr lang="en-US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rạc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kĩ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xây</a:t>
            </a:r>
            <a:r>
              <a:rPr lang="en-US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dựng</a:t>
            </a:r>
            <a:r>
              <a:rPr lang="en-US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cây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kiếm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án</a:t>
            </a:r>
            <a:r>
              <a:rPr lang="en-US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tối</a:t>
            </a:r>
            <a:r>
              <a:rPr lang="en-US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ưu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xây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toàn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bộ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cây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mà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cận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hạn</a:t>
            </a:r>
            <a:r>
              <a:rPr lang="en-US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chế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bớt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nhánh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 </a:t>
            </a:r>
          </a:p>
          <a:p>
            <a:pPr marL="342900" marR="0" indent="-342900" algn="just">
              <a:spcBef>
                <a:spcPts val="0"/>
              </a:spcBef>
              <a:spcAft>
                <a:spcPts val="800"/>
              </a:spcAft>
              <a:buFontTx/>
              <a:buChar char="-"/>
            </a:pPr>
            <a:endParaRPr lang="en-US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 algn="just">
              <a:spcBef>
                <a:spcPts val="0"/>
              </a:spcBef>
              <a:spcAft>
                <a:spcPts val="800"/>
              </a:spcAft>
              <a:buFontTx/>
              <a:buChar char="-"/>
            </a:pP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à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quay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R="0" algn="just">
              <a:spcBef>
                <a:spcPts val="0"/>
              </a:spcBef>
              <a:spcAft>
                <a:spcPts val="800"/>
              </a:spcAft>
            </a:pPr>
            <a:endParaRPr lang="en-US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algn="just"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+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à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kĩ</a:t>
            </a:r>
            <a:r>
              <a:rPr lang="en-US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đánh</a:t>
            </a:r>
            <a:r>
              <a:rPr lang="en-US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tiếp</a:t>
            </a:r>
            <a:r>
              <a:rPr lang="en-US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tục</a:t>
            </a:r>
            <a:r>
              <a:rPr lang="en-US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đào</a:t>
            </a:r>
            <a:r>
              <a:rPr lang="en-US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sâu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 </a:t>
            </a:r>
            <a:r>
              <a:rPr lang="en-US" sz="2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cấu</a:t>
            </a:r>
            <a:r>
              <a:rPr lang="en-US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tốt</a:t>
            </a:r>
            <a:r>
              <a:rPr lang="en-US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cấu</a:t>
            </a:r>
            <a:r>
              <a:rPr lang="en-US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tốt</a:t>
            </a:r>
            <a:r>
              <a:rPr lang="en-US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mà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lưu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trữ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hay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endParaRPr lang="en-US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algn="just">
              <a:spcBef>
                <a:spcPts val="0"/>
              </a:spcBef>
              <a:spcAft>
                <a:spcPts val="800"/>
              </a:spcAft>
            </a:pPr>
            <a:endParaRPr lang="en-US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algn="just"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+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hờ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B&amp;B ta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quyết</a:t>
            </a:r>
            <a:r>
              <a:rPr lang="en-US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Quay </a:t>
            </a:r>
            <a:r>
              <a:rPr lang="en-US" sz="2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lui</a:t>
            </a:r>
            <a:r>
              <a:rPr lang="en-US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sớm</a:t>
            </a:r>
            <a:r>
              <a:rPr lang="en-US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backtracking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cổ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điển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R="0" algn="just">
              <a:spcBef>
                <a:spcPts val="0"/>
              </a:spcBef>
              <a:spcAft>
                <a:spcPts val="800"/>
              </a:spcAft>
            </a:pPr>
            <a:endParaRPr lang="en-US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=&gt;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backtracking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cổ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điển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điều</a:t>
            </a:r>
            <a:r>
              <a:rPr lang="en-US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kiện</a:t>
            </a:r>
            <a:r>
              <a:rPr lang="en-US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điều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kiện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cấu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cử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ta </a:t>
            </a:r>
            <a:r>
              <a:rPr lang="en-US" sz="2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đánh</a:t>
            </a:r>
            <a:r>
              <a:rPr lang="en-US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f(v</a:t>
            </a:r>
            <a:r>
              <a:rPr lang="en-US" sz="2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v</a:t>
            </a:r>
            <a:r>
              <a:rPr lang="en-US" sz="2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,…,v</a:t>
            </a:r>
            <a:r>
              <a:rPr lang="en-US" sz="2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k-1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tiếp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hy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vọng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lời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hay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30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39981-6762-4798-BCC7-8065A2953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524B9-4D26-4A81-AC85-C43C5C4FA691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837386-4F9A-4EB2-BA7A-463AFA453664}"/>
              </a:ext>
            </a:extLst>
          </p:cNvPr>
          <p:cNvSpPr txBox="1"/>
          <p:nvPr/>
        </p:nvSpPr>
        <p:spPr>
          <a:xfrm>
            <a:off x="109056" y="116140"/>
            <a:ext cx="6094520" cy="468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III. </a:t>
            </a:r>
            <a:r>
              <a:rPr lang="en-US" sz="24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Đặc</a:t>
            </a:r>
            <a:r>
              <a:rPr lang="en-US" sz="24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điểm</a:t>
            </a:r>
            <a:r>
              <a:rPr lang="en-US" sz="24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24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sz="24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4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C46BE91-2E2F-421F-A55E-163FD29F8BA7}"/>
              </a:ext>
            </a:extLst>
          </p:cNvPr>
          <p:cNvSpPr/>
          <p:nvPr/>
        </p:nvSpPr>
        <p:spPr>
          <a:xfrm>
            <a:off x="5629922" y="270728"/>
            <a:ext cx="932156" cy="74450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Root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BA49546-7253-4461-8F13-0C89ED887F56}"/>
              </a:ext>
            </a:extLst>
          </p:cNvPr>
          <p:cNvSpPr/>
          <p:nvPr/>
        </p:nvSpPr>
        <p:spPr>
          <a:xfrm>
            <a:off x="6554727" y="1673732"/>
            <a:ext cx="932156" cy="74450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3A99FE6-8C53-4A5B-9AD6-62DD0C34CEAF}"/>
              </a:ext>
            </a:extLst>
          </p:cNvPr>
          <p:cNvSpPr/>
          <p:nvPr/>
        </p:nvSpPr>
        <p:spPr>
          <a:xfrm>
            <a:off x="2154169" y="1678460"/>
            <a:ext cx="932156" cy="74450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504018-E6E9-44C2-8950-520B13DF7EE4}"/>
              </a:ext>
            </a:extLst>
          </p:cNvPr>
          <p:cNvSpPr/>
          <p:nvPr/>
        </p:nvSpPr>
        <p:spPr>
          <a:xfrm>
            <a:off x="4173554" y="1682502"/>
            <a:ext cx="932156" cy="74450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35F2F26-FF36-4096-840F-D337E2DF6F03}"/>
              </a:ext>
            </a:extLst>
          </p:cNvPr>
          <p:cNvSpPr/>
          <p:nvPr/>
        </p:nvSpPr>
        <p:spPr>
          <a:xfrm>
            <a:off x="8574112" y="1673732"/>
            <a:ext cx="932156" cy="74450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BC22365-F31C-409B-9D45-924043399A0A}"/>
              </a:ext>
            </a:extLst>
          </p:cNvPr>
          <p:cNvCxnSpPr/>
          <p:nvPr/>
        </p:nvCxnSpPr>
        <p:spPr>
          <a:xfrm flipH="1">
            <a:off x="2929783" y="694458"/>
            <a:ext cx="2530136" cy="736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ACB6093-E091-4580-94EF-453A7F3363E0}"/>
              </a:ext>
            </a:extLst>
          </p:cNvPr>
          <p:cNvCxnSpPr/>
          <p:nvPr/>
        </p:nvCxnSpPr>
        <p:spPr>
          <a:xfrm flipH="1">
            <a:off x="4961879" y="906692"/>
            <a:ext cx="668043" cy="53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F4FB838-ECCA-48B4-A978-CF32998C3345}"/>
              </a:ext>
            </a:extLst>
          </p:cNvPr>
          <p:cNvCxnSpPr/>
          <p:nvPr/>
        </p:nvCxnSpPr>
        <p:spPr>
          <a:xfrm>
            <a:off x="6561898" y="931145"/>
            <a:ext cx="520081" cy="53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A4A951C-E7A7-4C39-9F9E-6A1033548FBA}"/>
              </a:ext>
            </a:extLst>
          </p:cNvPr>
          <p:cNvCxnSpPr/>
          <p:nvPr/>
        </p:nvCxnSpPr>
        <p:spPr>
          <a:xfrm>
            <a:off x="6641898" y="716559"/>
            <a:ext cx="2345923" cy="744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9EE1076-EF80-466D-9C97-9FD09737C5FF}"/>
              </a:ext>
            </a:extLst>
          </p:cNvPr>
          <p:cNvSpPr txBox="1"/>
          <p:nvPr/>
        </p:nvSpPr>
        <p:spPr>
          <a:xfrm>
            <a:off x="0" y="3791602"/>
            <a:ext cx="1219200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 algn="just">
              <a:buFontTx/>
              <a:buChar char="-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lá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n.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Kĩ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nhánh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E38A82-17F0-4379-B3DE-354FEA09FA00}"/>
              </a:ext>
            </a:extLst>
          </p:cNvPr>
          <p:cNvSpPr/>
          <p:nvPr/>
        </p:nvSpPr>
        <p:spPr>
          <a:xfrm>
            <a:off x="4365108" y="3462585"/>
            <a:ext cx="2788023" cy="353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B8C39E7-EB31-4F11-A364-95772B5F2B57}"/>
              </a:ext>
            </a:extLst>
          </p:cNvPr>
          <p:cNvCxnSpPr>
            <a:cxnSpLocks/>
          </p:cNvCxnSpPr>
          <p:nvPr/>
        </p:nvCxnSpPr>
        <p:spPr>
          <a:xfrm flipH="1">
            <a:off x="8030769" y="2386449"/>
            <a:ext cx="684301" cy="488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BB73E8E0-495D-429F-8D36-77B5EA4218C5}"/>
              </a:ext>
            </a:extLst>
          </p:cNvPr>
          <p:cNvSpPr/>
          <p:nvPr/>
        </p:nvSpPr>
        <p:spPr>
          <a:xfrm>
            <a:off x="7232992" y="2887877"/>
            <a:ext cx="932156" cy="74450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Ln1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67E51A0-8F23-415D-862C-7CEEBD8F8D37}"/>
              </a:ext>
            </a:extLst>
          </p:cNvPr>
          <p:cNvSpPr/>
          <p:nvPr/>
        </p:nvSpPr>
        <p:spPr>
          <a:xfrm>
            <a:off x="9274002" y="2887877"/>
            <a:ext cx="932156" cy="74450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Ln2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123C434-E731-46A9-BF3A-20058E354909}"/>
              </a:ext>
            </a:extLst>
          </p:cNvPr>
          <p:cNvCxnSpPr>
            <a:cxnSpLocks/>
          </p:cNvCxnSpPr>
          <p:nvPr/>
        </p:nvCxnSpPr>
        <p:spPr>
          <a:xfrm>
            <a:off x="9392209" y="2425115"/>
            <a:ext cx="264160" cy="417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282918B-4F57-42A4-8AAC-921EA6FCBADA}"/>
              </a:ext>
            </a:extLst>
          </p:cNvPr>
          <p:cNvCxnSpPr>
            <a:cxnSpLocks/>
          </p:cNvCxnSpPr>
          <p:nvPr/>
        </p:nvCxnSpPr>
        <p:spPr>
          <a:xfrm>
            <a:off x="9538139" y="2213067"/>
            <a:ext cx="1417146" cy="726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9433D3B-477A-49A6-BB87-3207568CD134}"/>
              </a:ext>
            </a:extLst>
          </p:cNvPr>
          <p:cNvSpPr txBox="1"/>
          <p:nvPr/>
        </p:nvSpPr>
        <p:spPr>
          <a:xfrm>
            <a:off x="10865983" y="3063273"/>
            <a:ext cx="721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…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685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8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3" dur="5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8" dur="500"/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3" grpId="0" animBg="1"/>
      <p:bldP spid="15" grpId="0" animBg="1"/>
      <p:bldP spid="2" grpId="0" animBg="1"/>
      <p:bldP spid="22" grpId="0" animBg="1"/>
      <p:bldP spid="23" grpId="0" animBg="1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39981-6762-4798-BCC7-8065A2953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524B9-4D26-4A81-AC85-C43C5C4FA691}" type="slidenum">
              <a:rPr lang="en-US" smtClean="0"/>
              <a:t>6</a:t>
            </a:fld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9EE1076-EF80-466D-9C97-9FD09737C5FF}"/>
              </a:ext>
            </a:extLst>
          </p:cNvPr>
          <p:cNvSpPr txBox="1"/>
          <p:nvPr/>
        </p:nvSpPr>
        <p:spPr>
          <a:xfrm>
            <a:off x="0" y="672482"/>
            <a:ext cx="12192000" cy="5970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Ý t</a:t>
            </a:r>
            <a:r>
              <a:rPr lang="vi-V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ởng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algn="just">
              <a:lnSpc>
                <a:spcPct val="150000"/>
              </a:lnSpc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Tx/>
              <a:buChar char="-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058775-AB31-446F-8970-1673A39EF5FB}"/>
              </a:ext>
            </a:extLst>
          </p:cNvPr>
          <p:cNvSpPr txBox="1"/>
          <p:nvPr/>
        </p:nvSpPr>
        <p:spPr>
          <a:xfrm>
            <a:off x="109056" y="116140"/>
            <a:ext cx="6094520" cy="468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III. </a:t>
            </a:r>
            <a:r>
              <a:rPr lang="en-US" sz="24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Đặc</a:t>
            </a:r>
            <a:r>
              <a:rPr lang="en-US" sz="24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điểm</a:t>
            </a:r>
            <a:r>
              <a:rPr lang="en-US" sz="24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24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sz="24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4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32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32DB2E-A158-4B20-BD40-637099687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524B9-4D26-4A81-AC85-C43C5C4FA691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D8DC3A-17B4-48DB-9EF6-64C62BC65996}"/>
              </a:ext>
            </a:extLst>
          </p:cNvPr>
          <p:cNvSpPr txBox="1"/>
          <p:nvPr/>
        </p:nvSpPr>
        <p:spPr>
          <a:xfrm>
            <a:off x="0" y="812800"/>
            <a:ext cx="12192000" cy="4615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+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ới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bài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</a:t>
            </a:r>
            <a:r>
              <a:rPr lang="vi-VN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ư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ơng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án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tối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ưu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thay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thế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ải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quyết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chúng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phải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xét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</a:t>
            </a:r>
            <a:r>
              <a:rPr lang="vi-VN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ư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ơng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án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khả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gây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bùng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nổ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tổ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lớn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endParaRPr lang="en-US" sz="2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+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quyết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bài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ưu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tổ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Nhánh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cận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quyết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vấn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ưu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tốt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mà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trước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bỏ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trước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21E8CE-1804-4AC4-9EC5-B5DC7D742AB6}"/>
              </a:ext>
            </a:extLst>
          </p:cNvPr>
          <p:cNvSpPr txBox="1"/>
          <p:nvPr/>
        </p:nvSpPr>
        <p:spPr>
          <a:xfrm>
            <a:off x="0" y="0"/>
            <a:ext cx="7762240" cy="5222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IV. Khi </a:t>
            </a:r>
            <a:r>
              <a:rPr lang="en-US" sz="28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nào</a:t>
            </a:r>
            <a:r>
              <a:rPr lang="en-US" sz="2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nên</a:t>
            </a:r>
            <a:r>
              <a:rPr lang="en-US" sz="2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2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sz="2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Nhánh-cận</a:t>
            </a:r>
            <a:r>
              <a:rPr lang="en-US" sz="2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60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32DB2E-A158-4B20-BD40-637099687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524B9-4D26-4A81-AC85-C43C5C4FA691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D8DC3A-17B4-48DB-9EF6-64C62BC65996}"/>
              </a:ext>
            </a:extLst>
          </p:cNvPr>
          <p:cNvSpPr txBox="1"/>
          <p:nvPr/>
        </p:nvSpPr>
        <p:spPr>
          <a:xfrm>
            <a:off x="0" y="-91440"/>
            <a:ext cx="12192000" cy="6582828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V. </a:t>
            </a:r>
            <a:r>
              <a:rPr lang="en-US" sz="2400" b="1" u="sng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sz="2400" b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400" b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chung</a:t>
            </a:r>
            <a:r>
              <a:rPr lang="en-US" sz="2400" b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b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2400" b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sz="24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endParaRPr lang="en-US" sz="2400" b="1" u="sng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 (x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phận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(x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,…,x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phận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phận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1, n.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g (x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,…,x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≤ Min{f(a) : a = (a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,…,a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€ X, x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a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1, n.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6464238-3D08-4753-AC87-DEFB203F206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4" b="7207"/>
          <a:stretch/>
        </p:blipFill>
        <p:spPr bwMode="auto">
          <a:xfrm>
            <a:off x="1341119" y="624652"/>
            <a:ext cx="8822055" cy="191534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3161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94B450-5117-45AE-B122-92B722E18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524B9-4D26-4A81-AC85-C43C5C4FA691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C9DEA0-FDE2-4C1D-9066-EB21297168AD}"/>
              </a:ext>
            </a:extLst>
          </p:cNvPr>
          <p:cNvSpPr txBox="1"/>
          <p:nvPr/>
        </p:nvSpPr>
        <p:spPr>
          <a:xfrm>
            <a:off x="0" y="0"/>
            <a:ext cx="121920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V. </a:t>
            </a:r>
            <a:r>
              <a:rPr lang="en-US" sz="2800" b="1" u="sng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sz="2800" b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u="sng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800" b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u="sng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chung</a:t>
            </a:r>
            <a:r>
              <a:rPr lang="en-US" sz="2800" b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u="sng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800" b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u="sng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2800" b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u="sng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sz="2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Try (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 (j = 1 -&gt; n)</a:t>
            </a: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(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Chấp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xi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j;</a:t>
            </a: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if (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n)</a:t>
            </a: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else;</a:t>
            </a: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{</a:t>
            </a: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 (x1,…,xi)</a:t>
            </a: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if g (x1,…,xi) ≤ f*</a:t>
            </a: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Try (i+1);</a:t>
            </a: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}</a:t>
            </a: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//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4094714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1652</TotalTime>
  <Words>4348</Words>
  <Application>Microsoft Office PowerPoint</Application>
  <PresentationFormat>Widescreen</PresentationFormat>
  <Paragraphs>694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Calibri</vt:lpstr>
      <vt:lpstr>Cambria Math</vt:lpstr>
      <vt:lpstr>Rockwell</vt:lpstr>
      <vt:lpstr>Rockwell Condensed</vt:lpstr>
      <vt:lpstr>Symbol</vt:lpstr>
      <vt:lpstr>Times New Roman</vt:lpstr>
      <vt:lpstr>Wingdings</vt:lpstr>
      <vt:lpstr>Wood Type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Lê Hoàng Long</dc:creator>
  <cp:lastModifiedBy>Ngo Duc Tuan</cp:lastModifiedBy>
  <cp:revision>80</cp:revision>
  <dcterms:created xsi:type="dcterms:W3CDTF">2020-11-05T08:35:55Z</dcterms:created>
  <dcterms:modified xsi:type="dcterms:W3CDTF">2020-11-16T16:36:11Z</dcterms:modified>
</cp:coreProperties>
</file>