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https://youtu.be/9sy1VBOTG0o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548811"/>
            <a:ext cx="9815307" cy="2671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5"/>
              </a:lnSpc>
            </a:pPr>
            <a:r>
              <a:rPr lang="en-US" sz="5199" spc="509">
                <a:solidFill>
                  <a:srgbClr val="231F20"/>
                </a:solidFill>
                <a:latin typeface="Oswald Bold"/>
              </a:rPr>
              <a:t>FITNESS AND DIET CALORIE TRACKER</a:t>
            </a:r>
          </a:p>
          <a:p>
            <a:pPr algn="ctr">
              <a:lnSpc>
                <a:spcPts val="7175"/>
              </a:lnSpc>
            </a:pPr>
            <a:r>
              <a:rPr lang="en-US" sz="5199" spc="509">
                <a:solidFill>
                  <a:srgbClr val="231F20"/>
                </a:solidFill>
                <a:ea typeface="Oswald Bold"/>
              </a:rPr>
              <a:t>健身和食物卡路里追蹤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ea typeface="Oswald Bold"/>
              </a:rPr>
              <a:t>期末專案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7353964"/>
            <a:ext cx="9815307" cy="142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6"/>
              </a:lnSpc>
            </a:pPr>
            <a:r>
              <a:rPr lang="en-US" sz="4200" spc="411">
                <a:solidFill>
                  <a:srgbClr val="231F20"/>
                </a:solidFill>
                <a:latin typeface="Oswald Bold"/>
                <a:ea typeface="Oswald Bold"/>
              </a:rPr>
              <a:t>00957058 詹堡崴</a:t>
            </a:r>
          </a:p>
          <a:p>
            <a:pPr algn="ctr">
              <a:lnSpc>
                <a:spcPts val="5796"/>
              </a:lnSpc>
            </a:pPr>
            <a:r>
              <a:rPr lang="en-US" sz="4200" spc="411">
                <a:solidFill>
                  <a:srgbClr val="231F20"/>
                </a:solidFill>
                <a:latin typeface="Oswald Bold"/>
                <a:ea typeface="Oswald Bold"/>
              </a:rPr>
              <a:t>00957059 許漢強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ea typeface="Oswald Bold"/>
              </a:rPr>
              <a:t>分工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79788" y="3442596"/>
            <a:ext cx="13763825" cy="6264199"/>
            <a:chOff x="0" y="0"/>
            <a:chExt cx="2658018" cy="12097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58019" cy="1209719"/>
            </a:xfrm>
            <a:custGeom>
              <a:avLst/>
              <a:gdLst/>
              <a:ahLst/>
              <a:cxnLst/>
              <a:rect r="r" b="b" t="t" l="l"/>
              <a:pathLst>
                <a:path h="1209719" w="2658019">
                  <a:moveTo>
                    <a:pt x="0" y="0"/>
                  </a:moveTo>
                  <a:lnTo>
                    <a:pt x="2658019" y="0"/>
                  </a:lnTo>
                  <a:lnTo>
                    <a:pt x="2658019" y="1209719"/>
                  </a:lnTo>
                  <a:lnTo>
                    <a:pt x="0" y="1209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658018" cy="1228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79788" y="3829100"/>
            <a:ext cx="13326600" cy="112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05272" indent="-352636" lvl="1">
              <a:lnSpc>
                <a:spcPts val="4507"/>
              </a:lnSpc>
              <a:buFont typeface="Arial"/>
              <a:buChar char="•"/>
            </a:pPr>
            <a:r>
              <a:rPr lang="en-US" sz="3266" spc="320">
                <a:solidFill>
                  <a:srgbClr val="231F20"/>
                </a:solidFill>
                <a:latin typeface="DM Sans"/>
                <a:ea typeface="DM Sans"/>
              </a:rPr>
              <a:t>詹堡崴 (50%)：前端 (React)</a:t>
            </a:r>
          </a:p>
          <a:p>
            <a:pPr marL="705272" indent="-352636" lvl="1">
              <a:lnSpc>
                <a:spcPts val="4507"/>
              </a:lnSpc>
              <a:buFont typeface="Arial"/>
              <a:buChar char="•"/>
            </a:pPr>
            <a:r>
              <a:rPr lang="en-US" sz="3266" spc="320">
                <a:solidFill>
                  <a:srgbClr val="231F20"/>
                </a:solidFill>
                <a:latin typeface="DM Sans"/>
                <a:ea typeface="DM Sans"/>
              </a:rPr>
              <a:t>許漢強 (50%)：後端（Node.JS)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5324" y="3920279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79318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</a:rPr>
              <a:t>MOTIVATION 動機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0975" y="4035716"/>
            <a:ext cx="3360904" cy="95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78"/>
              </a:lnSpc>
              <a:spcBef>
                <a:spcPct val="0"/>
              </a:spcBef>
            </a:pPr>
            <a:r>
              <a:rPr lang="en-US" sz="2810" spc="275">
                <a:solidFill>
                  <a:srgbClr val="231F20"/>
                </a:solidFill>
                <a:ea typeface="DM Sans"/>
              </a:rPr>
              <a:t>食物和健康是生活中重要的方面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016556" y="4033011"/>
            <a:ext cx="6254887" cy="45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0"/>
              </a:lnSpc>
              <a:spcBef>
                <a:spcPct val="0"/>
              </a:spcBef>
            </a:pPr>
            <a:r>
              <a:rPr lang="en-US" sz="2710" spc="265">
                <a:solidFill>
                  <a:srgbClr val="231F20"/>
                </a:solidFill>
                <a:ea typeface="DM Sans"/>
              </a:rPr>
              <a:t>可以追蹤每日健身和食物卡路里</a:t>
            </a:r>
            <a:r>
              <a:rPr lang="en-US" sz="2710" spc="265">
                <a:solidFill>
                  <a:srgbClr val="231F20"/>
                </a:solidFill>
                <a:latin typeface="DM Sans"/>
              </a:rPr>
              <a:t>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061939" y="4042536"/>
            <a:ext cx="3918542" cy="784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4"/>
              </a:lnSpc>
              <a:spcBef>
                <a:spcPct val="0"/>
              </a:spcBef>
            </a:pPr>
            <a:r>
              <a:rPr lang="en-US" sz="2343" spc="229">
                <a:solidFill>
                  <a:srgbClr val="231F20"/>
                </a:solidFill>
                <a:ea typeface="DM Sans"/>
              </a:rPr>
              <a:t>幫助記錄我們的健身和健康進展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ea typeface="Oswald Bold"/>
              </a:rPr>
              <a:t>所使用技術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64082" y="3510391"/>
            <a:ext cx="13763825" cy="6264199"/>
            <a:chOff x="0" y="0"/>
            <a:chExt cx="2658018" cy="12097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58019" cy="1209719"/>
            </a:xfrm>
            <a:custGeom>
              <a:avLst/>
              <a:gdLst/>
              <a:ahLst/>
              <a:cxnLst/>
              <a:rect r="r" b="b" t="t" l="l"/>
              <a:pathLst>
                <a:path h="1209719" w="2658019">
                  <a:moveTo>
                    <a:pt x="0" y="0"/>
                  </a:moveTo>
                  <a:lnTo>
                    <a:pt x="2658019" y="0"/>
                  </a:lnTo>
                  <a:lnTo>
                    <a:pt x="2658019" y="1209719"/>
                  </a:lnTo>
                  <a:lnTo>
                    <a:pt x="0" y="1209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658018" cy="1228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633810" y="3708273"/>
            <a:ext cx="4875944" cy="657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83"/>
              </a:lnSpc>
            </a:pPr>
            <a:r>
              <a:rPr lang="en-US" sz="3466" spc="339">
                <a:solidFill>
                  <a:srgbClr val="231F20"/>
                </a:solidFill>
                <a:ea typeface="DM Sans"/>
              </a:rPr>
              <a:t>前端：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React (React hook)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Tailwind CSS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NextUI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ReactJS Chart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visualcrossing weather api 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circular progress bar</a:t>
            </a:r>
          </a:p>
          <a:p>
            <a:pPr>
              <a:lnSpc>
                <a:spcPts val="478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45994" y="3708273"/>
            <a:ext cx="5412236" cy="477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83"/>
              </a:lnSpc>
            </a:pPr>
            <a:r>
              <a:rPr lang="en-US" sz="3466" spc="339">
                <a:solidFill>
                  <a:srgbClr val="231F20"/>
                </a:solidFill>
                <a:ea typeface="DM Sans"/>
              </a:rPr>
              <a:t>後端：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Node.JS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MongoDB Atlas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</a:rPr>
              <a:t>express</a:t>
            </a:r>
          </a:p>
          <a:p>
            <a:pPr marL="748451" indent="-374226" lvl="1">
              <a:lnSpc>
                <a:spcPts val="4783"/>
              </a:lnSpc>
              <a:buFont typeface="Arial"/>
              <a:buChar char="•"/>
            </a:pPr>
            <a:r>
              <a:rPr lang="en-US" sz="3466" spc="339">
                <a:solidFill>
                  <a:srgbClr val="231F20"/>
                </a:solidFill>
                <a:latin typeface="DM Sans"/>
                <a:ea typeface="DM Sans"/>
              </a:rPr>
              <a:t>bcrypt (加密密碼)</a:t>
            </a:r>
          </a:p>
          <a:p>
            <a:pPr>
              <a:lnSpc>
                <a:spcPts val="4783"/>
              </a:lnSpc>
            </a:pPr>
          </a:p>
          <a:p>
            <a:pPr>
              <a:lnSpc>
                <a:spcPts val="4783"/>
              </a:lnSpc>
            </a:pPr>
          </a:p>
          <a:p>
            <a:pPr>
              <a:lnSpc>
                <a:spcPts val="478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2891028"/>
            <a:ext cx="13983694" cy="5566782"/>
            <a:chOff x="0" y="0"/>
            <a:chExt cx="5357758" cy="21328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57758" cy="2132875"/>
            </a:xfrm>
            <a:custGeom>
              <a:avLst/>
              <a:gdLst/>
              <a:ahLst/>
              <a:cxnLst/>
              <a:rect r="r" b="b" t="t" l="l"/>
              <a:pathLst>
                <a:path h="2132875" w="5357758">
                  <a:moveTo>
                    <a:pt x="0" y="0"/>
                  </a:moveTo>
                  <a:lnTo>
                    <a:pt x="5357758" y="0"/>
                  </a:lnTo>
                  <a:lnTo>
                    <a:pt x="5357758" y="2132875"/>
                  </a:lnTo>
                  <a:lnTo>
                    <a:pt x="0" y="213287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357758" cy="215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42191" y="888605"/>
            <a:ext cx="8043485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ea typeface="Oswald Bold"/>
              </a:rPr>
              <a:t>網站架構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8614" y="2951785"/>
            <a:ext cx="14147271" cy="315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6774" indent="-393387" lvl="1">
              <a:lnSpc>
                <a:spcPts val="5028"/>
              </a:lnSpc>
              <a:buFont typeface="Arial"/>
              <a:buChar char="•"/>
            </a:pPr>
            <a:r>
              <a:rPr lang="en-US" sz="3644" spc="357">
                <a:solidFill>
                  <a:srgbClr val="231F20"/>
                </a:solidFill>
                <a:latin typeface="DM Sans"/>
              </a:rPr>
              <a:t>Sign up and Login Features</a:t>
            </a:r>
          </a:p>
          <a:p>
            <a:pPr marL="786774" indent="-393387" lvl="1">
              <a:lnSpc>
                <a:spcPts val="5028"/>
              </a:lnSpc>
              <a:buFont typeface="Arial"/>
              <a:buChar char="•"/>
            </a:pPr>
            <a:r>
              <a:rPr lang="en-US" sz="3644" spc="357">
                <a:solidFill>
                  <a:srgbClr val="231F20"/>
                </a:solidFill>
                <a:latin typeface="DM Sans"/>
              </a:rPr>
              <a:t>Activity Tracking and Activity Goal Setting</a:t>
            </a:r>
          </a:p>
          <a:p>
            <a:pPr marL="786774" indent="-393387" lvl="1">
              <a:lnSpc>
                <a:spcPts val="5028"/>
              </a:lnSpc>
              <a:buFont typeface="Arial"/>
              <a:buChar char="•"/>
            </a:pPr>
            <a:r>
              <a:rPr lang="en-US" sz="3644" spc="357">
                <a:solidFill>
                  <a:srgbClr val="231F20"/>
                </a:solidFill>
                <a:latin typeface="DM Sans"/>
              </a:rPr>
              <a:t>Diet, Calorie Tracking and Calorie Goal Setting</a:t>
            </a:r>
          </a:p>
          <a:p>
            <a:pPr marL="786774" indent="-393387" lvl="1">
              <a:lnSpc>
                <a:spcPts val="5028"/>
              </a:lnSpc>
              <a:buFont typeface="Arial"/>
              <a:buChar char="•"/>
            </a:pPr>
            <a:r>
              <a:rPr lang="en-US" sz="3644" spc="357">
                <a:solidFill>
                  <a:srgbClr val="231F20"/>
                </a:solidFill>
                <a:latin typeface="DM Sans"/>
              </a:rPr>
              <a:t>Data Visualization </a:t>
            </a:r>
          </a:p>
          <a:p>
            <a:pPr algn="l">
              <a:lnSpc>
                <a:spcPts val="5028"/>
              </a:lnSpc>
              <a:spcBef>
                <a:spcPct val="0"/>
              </a:spcBef>
            </a:pPr>
            <a:r>
              <a:rPr lang="en-US" sz="3644" spc="357">
                <a:solidFill>
                  <a:srgbClr val="231F20"/>
                </a:solidFill>
                <a:latin typeface="DM Sans"/>
              </a:rPr>
              <a:t>    (Weekly Graph, Monthly Graph)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779578" y="73317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317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8142" y="1670308"/>
            <a:ext cx="16691716" cy="8279091"/>
          </a:xfrm>
          <a:custGeom>
            <a:avLst/>
            <a:gdLst/>
            <a:ahLst/>
            <a:cxnLst/>
            <a:rect r="r" b="b" t="t" l="l"/>
            <a:pathLst>
              <a:path h="8279091" w="16691716">
                <a:moveTo>
                  <a:pt x="0" y="0"/>
                </a:moveTo>
                <a:lnTo>
                  <a:pt x="16691716" y="0"/>
                </a:lnTo>
                <a:lnTo>
                  <a:pt x="16691716" y="8279091"/>
                </a:lnTo>
                <a:lnTo>
                  <a:pt x="0" y="8279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32744" y="98675"/>
            <a:ext cx="10222511" cy="133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6"/>
              </a:lnSpc>
            </a:pPr>
            <a:r>
              <a:rPr lang="en-US" sz="7968" spc="780">
                <a:solidFill>
                  <a:srgbClr val="231F20"/>
                </a:solidFill>
                <a:latin typeface="Oswald Bold"/>
                <a:ea typeface="Oswald Bold"/>
              </a:rPr>
              <a:t>網頁 HOMEPAGE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2100" y="3670113"/>
            <a:ext cx="14883801" cy="5233336"/>
          </a:xfrm>
          <a:custGeom>
            <a:avLst/>
            <a:gdLst/>
            <a:ahLst/>
            <a:cxnLst/>
            <a:rect r="r" b="b" t="t" l="l"/>
            <a:pathLst>
              <a:path h="5233336" w="14883801">
                <a:moveTo>
                  <a:pt x="0" y="0"/>
                </a:moveTo>
                <a:lnTo>
                  <a:pt x="14883800" y="0"/>
                </a:lnTo>
                <a:lnTo>
                  <a:pt x="14883800" y="5233337"/>
                </a:lnTo>
                <a:lnTo>
                  <a:pt x="0" y="52333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509" t="-16407" r="-5055" b="-2334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</a:rPr>
              <a:t>資料庫 SCHEMA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3597" y="3832626"/>
            <a:ext cx="8640403" cy="5849833"/>
          </a:xfrm>
          <a:custGeom>
            <a:avLst/>
            <a:gdLst/>
            <a:ahLst/>
            <a:cxnLst/>
            <a:rect r="r" b="b" t="t" l="l"/>
            <a:pathLst>
              <a:path h="5849833" w="8640403">
                <a:moveTo>
                  <a:pt x="0" y="0"/>
                </a:moveTo>
                <a:lnTo>
                  <a:pt x="8640403" y="0"/>
                </a:lnTo>
                <a:lnTo>
                  <a:pt x="8640403" y="5849833"/>
                </a:lnTo>
                <a:lnTo>
                  <a:pt x="0" y="584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501" t="-58353" r="-129438" b="-87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23714" y="3952563"/>
            <a:ext cx="6854616" cy="5305737"/>
          </a:xfrm>
          <a:custGeom>
            <a:avLst/>
            <a:gdLst/>
            <a:ahLst/>
            <a:cxnLst/>
            <a:rect r="r" b="b" t="t" l="l"/>
            <a:pathLst>
              <a:path h="5305737" w="6854616">
                <a:moveTo>
                  <a:pt x="0" y="0"/>
                </a:moveTo>
                <a:lnTo>
                  <a:pt x="6854616" y="0"/>
                </a:lnTo>
                <a:lnTo>
                  <a:pt x="6854616" y="5305737"/>
                </a:lnTo>
                <a:lnTo>
                  <a:pt x="0" y="53057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ea typeface="Oswald Bold"/>
              </a:rPr>
              <a:t>資料庫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09883" y="3119063"/>
            <a:ext cx="12278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users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23686" y="3195799"/>
            <a:ext cx="28546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fitnessentries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36217" y="4085997"/>
            <a:ext cx="8815567" cy="5172303"/>
          </a:xfrm>
          <a:custGeom>
            <a:avLst/>
            <a:gdLst/>
            <a:ahLst/>
            <a:cxnLst/>
            <a:rect r="r" b="b" t="t" l="l"/>
            <a:pathLst>
              <a:path h="5172303" w="8815567">
                <a:moveTo>
                  <a:pt x="0" y="0"/>
                </a:moveTo>
                <a:lnTo>
                  <a:pt x="8815566" y="0"/>
                </a:lnTo>
                <a:lnTo>
                  <a:pt x="8815566" y="5172303"/>
                </a:lnTo>
                <a:lnTo>
                  <a:pt x="0" y="51723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ea typeface="Oswald Bold"/>
              </a:rPr>
              <a:t>資料庫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10339" y="3262516"/>
            <a:ext cx="28673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calorieentries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</a:rPr>
              <a:t>YOUTUBE 鏈接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01307" y="5290845"/>
            <a:ext cx="8085386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hlinkClick r:id="rId5" tooltip="https://youtu.be/9sy1VBOTG0o"/>
              </a:rPr>
              <a:t>https://youtu.be/9sy1VBOTG0o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DAF0DdsGUUU</dc:identifier>
  <dcterms:modified xsi:type="dcterms:W3CDTF">2011-08-01T06:04:30Z</dcterms:modified>
  <cp:revision>1</cp:revision>
  <dc:title>Fitness Tracker</dc:title>
</cp:coreProperties>
</file>