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Framework Design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28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Ru Zhao, Zekun Lyu, Xinyue Wu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Design Decision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API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Framework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Data Plugin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Analysis Plugin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Interaction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Decision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framework process and analyze data for specific input user.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framework has a set of data structures to differentiate and hold data mainly on post, location and time.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framework can pre-process data, which makes them interesting.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Tasks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Extension Points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structure: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UserInfo, UserBean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Post, Location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API - Framework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976" y="974275"/>
            <a:ext cx="5017150" cy="3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 - Data Plugin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Extract posts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by username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Extract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connectors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by username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976" y="974275"/>
            <a:ext cx="5017150" cy="3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Interaction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75" y="1063375"/>
            <a:ext cx="6834525" cy="39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 - Analysis Plugin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Set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analyze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DataProcessor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24" y="999337"/>
            <a:ext cx="4460124" cy="4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00" y="1063375"/>
            <a:ext cx="6126799" cy="39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