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10/23/2017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Lost&amp;Found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7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System </a:t>
            </a:r>
            <a:r>
              <a:rPr lang="en-US" dirty="0" err="1" smtClean="0"/>
              <a:t>Presetion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9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9512" y="1124744"/>
            <a:ext cx="8640960" cy="52565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323528" y="1556792"/>
            <a:ext cx="7704856" cy="10081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80420" y="4941168"/>
            <a:ext cx="7694772" cy="1246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51584" y="2852936"/>
            <a:ext cx="7704856" cy="18722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61" y="260648"/>
            <a:ext cx="7772400" cy="78296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圆柱形 4"/>
          <p:cNvSpPr/>
          <p:nvPr/>
        </p:nvSpPr>
        <p:spPr>
          <a:xfrm>
            <a:off x="827583" y="5219908"/>
            <a:ext cx="1080120" cy="648072"/>
          </a:xfrm>
          <a:prstGeom prst="ca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1" y="58679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500" y="3212975"/>
            <a:ext cx="74168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79" y="426347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3707903" y="5219908"/>
            <a:ext cx="1080120" cy="648072"/>
          </a:xfrm>
          <a:prstGeom prst="ca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79911" y="58679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圆柱形 13"/>
          <p:cNvSpPr/>
          <p:nvPr/>
        </p:nvSpPr>
        <p:spPr>
          <a:xfrm>
            <a:off x="6444207" y="5182931"/>
            <a:ext cx="1080120" cy="648072"/>
          </a:xfrm>
          <a:prstGeom prst="ca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16215" y="583100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59631" y="1700808"/>
            <a:ext cx="2160240" cy="648072"/>
            <a:chOff x="1115616" y="2780928"/>
            <a:chExt cx="2160240" cy="648072"/>
          </a:xfrm>
        </p:grpSpPr>
        <p:sp>
          <p:nvSpPr>
            <p:cNvPr id="21" name="椭圆 20"/>
            <p:cNvSpPr/>
            <p:nvPr/>
          </p:nvSpPr>
          <p:spPr>
            <a:xfrm>
              <a:off x="1115616" y="2780928"/>
              <a:ext cx="2160240" cy="648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47664" y="2924944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Bootstrap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39951" y="1755635"/>
            <a:ext cx="2160240" cy="648072"/>
            <a:chOff x="3995936" y="2835755"/>
            <a:chExt cx="2160240" cy="648072"/>
          </a:xfrm>
        </p:grpSpPr>
        <p:sp>
          <p:nvSpPr>
            <p:cNvPr id="28" name="椭圆 27"/>
            <p:cNvSpPr/>
            <p:nvPr/>
          </p:nvSpPr>
          <p:spPr>
            <a:xfrm>
              <a:off x="3995936" y="2835755"/>
              <a:ext cx="2160240" cy="64807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99992" y="2956882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Angular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028384" y="541560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78175" y="3522203"/>
            <a:ext cx="120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7240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6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7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</TotalTime>
  <Words>17</Words>
  <Application>Microsoft Office PowerPoint</Application>
  <PresentationFormat>全屏显示(4:3)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平衡</vt:lpstr>
      <vt:lpstr>Lost&amp;Found</vt:lpstr>
      <vt:lpstr>Content</vt:lpstr>
      <vt:lpstr>Overview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Lost&amp;Found</dc:title>
  <dc:creator>zongfei xi</dc:creator>
  <cp:lastModifiedBy>zongfei xi</cp:lastModifiedBy>
  <cp:revision>4</cp:revision>
  <dcterms:created xsi:type="dcterms:W3CDTF">2017-10-23T15:50:54Z</dcterms:created>
  <dcterms:modified xsi:type="dcterms:W3CDTF">2017-10-23T19:19:47Z</dcterms:modified>
</cp:coreProperties>
</file>