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83" r:id="rId4"/>
    <p:sldId id="284" r:id="rId5"/>
    <p:sldId id="257" r:id="rId6"/>
    <p:sldId id="262" r:id="rId7"/>
    <p:sldId id="263" r:id="rId8"/>
    <p:sldId id="272" r:id="rId9"/>
    <p:sldId id="273" r:id="rId10"/>
    <p:sldId id="264" r:id="rId11"/>
    <p:sldId id="278" r:id="rId12"/>
    <p:sldId id="279" r:id="rId13"/>
    <p:sldId id="280" r:id="rId14"/>
    <p:sldId id="281" r:id="rId15"/>
    <p:sldId id="282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784EC0-549C-4870-8901-84E5DAE77447}">
          <p14:sldIdLst>
            <p14:sldId id="260"/>
            <p14:sldId id="256"/>
            <p14:sldId id="283"/>
            <p14:sldId id="284"/>
            <p14:sldId id="257"/>
            <p14:sldId id="262"/>
            <p14:sldId id="263"/>
            <p14:sldId id="272"/>
            <p14:sldId id="273"/>
            <p14:sldId id="264"/>
            <p14:sldId id="278"/>
            <p14:sldId id="279"/>
            <p14:sldId id="280"/>
            <p14:sldId id="281"/>
            <p14:sldId id="282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ECFC-E2A7-499D-ABB7-BC49CA5E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82076-FD4A-447D-AA75-494677A7B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CA4B0-9947-4666-BF55-0FB9DAB4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EB051-FDAB-416A-A5BE-171FB0B5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3F84-B570-4CE1-827F-9136D96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793A-640E-4EAB-8CCF-7DC8D719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BC424-4246-43A0-B3E5-6EE4D95E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222B-4AB5-4B21-B3D1-BD8728A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6FD8D-6480-4D47-B735-54493CA6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66DD7-4121-4851-BC39-2574F613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933C5-15EF-42C9-81E6-F294EACB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4A018-CC5C-4C50-9224-6FF3DFAF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DE71D-A73D-4368-A467-F22D3310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50C43-2BF7-43D2-9E88-3889187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5451B-A40E-434F-A7D9-3E2AF5B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F3E5-6E7C-410E-8C4D-8E98F7A7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751AE-3021-4118-ACA3-3DA7912E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0443F-0E2A-4667-809E-8DDA62EC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B405B-452E-4C5B-9E53-EE9654D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B6F1-4A61-49C0-8769-C91702F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2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B69B-C825-48A5-B54E-2FD755CD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2DDFA-34FE-4885-8780-74ECD038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DF425-DC3F-4E8F-9EDA-C6963B42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E032F-5094-4EE2-A650-D7BCCFB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0B1D5-032D-4EDC-8D23-AA8164E1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7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AA98-BFAA-4A1D-9C15-024929B9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F9B9E-05B2-4D91-B2DB-DA9291B8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1F489-49F1-4D5C-975E-0D687244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37404-DE9C-4CD8-BBB3-8564404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237DA-F2C5-4E07-B951-224F65F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535B8-CED4-4214-A65C-073851D7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4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40C5-B2EE-400A-8B24-383BEA4C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1543C-F67A-4851-BDE4-7AA68C41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35B88-C9C8-4A5B-9F1D-DEC3F7EC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C6E1B-37B1-4278-9EDB-A412D8A3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AB701-6723-4932-BB3F-4F08638D6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090F5-AA63-4B42-9FD6-E0C40042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51AAA-BE32-4C6C-B4C8-D34C93A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39A96-DBC9-4A1D-8EAB-89392060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35864-275F-49C6-8A77-E9200F45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3BA2D-4FC8-49CC-95EA-E3FC5D49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37526-A734-44AF-A359-450EA2C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30B414-17FB-4959-B21A-48F9786A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23CA5B-4B18-4975-9611-25B568F2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D39AF1-1590-499D-BF11-8BE804A6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2C892-B482-460C-9AA0-1DBAA99A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A6861-09BE-44A7-9F21-DB42F73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B2D25-68EA-4EB4-99C5-90D3E8923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80C30-2CE6-417F-B19C-02A8E762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38BBA-5905-4AD1-BDD2-ED94481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DCBA0-D9D8-4E62-A9D8-ABA7143E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877A8-1F56-4F07-83AB-9510F6BC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2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55E8-923E-4B6F-A482-D9CE999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52FBE-062F-4CC0-A742-0B9AE3D44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C6C63-E00A-470E-A35B-EBA6ADCD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9326A-DCC0-4F63-A113-4856697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8D5ED-4CD8-40C8-8ADF-95CBA417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420F0-5862-4CB7-ABDD-04A46D47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151D1-5129-4E79-93D3-79651CC3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EC04A-6051-44B4-B5E4-2EDC51F9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BCCF-1EB0-434C-B4C8-F6A1FC05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7E73-81AD-4A23-A886-E61EEF6E9A2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80404-9AB7-47AC-8FA9-47F80DB0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C8913-D118-47BA-9A3F-82A33CD70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5671" y="1259993"/>
            <a:ext cx="3092094" cy="70516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463" y="5460654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08840" y="2409334"/>
            <a:ext cx="5732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总体设计报告</a:t>
            </a: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31598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2"/>
            </p:custDataLst>
          </p:nvPr>
        </p:nvSpPr>
        <p:spPr>
          <a:xfrm>
            <a:off x="6587538" y="4886018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组长：谢子文    组员：黄馨 梁泽生</a:t>
            </a:r>
          </a:p>
        </p:txBody>
      </p:sp>
      <p:cxnSp>
        <p:nvCxnSpPr>
          <p:cNvPr id="27" name="PA_直接连接符 11"/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9475842" y="598254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6096000" y="5982542"/>
            <a:ext cx="17804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63"/>
          <p:cNvSpPr/>
          <p:nvPr/>
        </p:nvSpPr>
        <p:spPr>
          <a:xfrm>
            <a:off x="10427190" y="0"/>
            <a:ext cx="1764809" cy="306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33341" y="1937550"/>
            <a:ext cx="37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一款基于微信小程序的效率类软件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E7EB3-FA74-4F24-82FA-3266E632AA0F}"/>
              </a:ext>
            </a:extLst>
          </p:cNvPr>
          <p:cNvSpPr txBox="1"/>
          <p:nvPr/>
        </p:nvSpPr>
        <p:spPr>
          <a:xfrm>
            <a:off x="6780992" y="100335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FocusBuns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F1CD4-586A-432D-B52D-AEA99A18127E}"/>
              </a:ext>
            </a:extLst>
          </p:cNvPr>
          <p:cNvSpPr txBox="1"/>
          <p:nvPr/>
        </p:nvSpPr>
        <p:spPr>
          <a:xfrm>
            <a:off x="8269174" y="2701164"/>
            <a:ext cx="107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7030A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endParaRPr lang="zh-CN" altLang="en-US" sz="9600" b="1" dirty="0">
              <a:gradFill flip="none" rotWithShape="1">
                <a:gsLst>
                  <a:gs pos="0">
                    <a:schemeClr val="accent1"/>
                  </a:gs>
                  <a:gs pos="100000">
                    <a:srgbClr val="7030A0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3EE2C0-C211-49B6-9616-8502FBBCEA0E}"/>
              </a:ext>
            </a:extLst>
          </p:cNvPr>
          <p:cNvSpPr txBox="1"/>
          <p:nvPr/>
        </p:nvSpPr>
        <p:spPr>
          <a:xfrm>
            <a:off x="6018280" y="3583236"/>
            <a:ext cx="5732938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E7931-D9E6-427A-AE02-7D50C9BE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78" y="384546"/>
            <a:ext cx="9640135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EDC90F-0BC0-42E4-AB06-89F2B84A2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1" y="0"/>
            <a:ext cx="9446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0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62FE4-CC3D-451F-8235-72132AB1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38" y="68289"/>
            <a:ext cx="7803556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AB9771-0656-471A-A9B4-4AFDF039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38" y="338822"/>
            <a:ext cx="8702794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4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B22B4-C850-400F-A7E8-FF91293C1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05" y="679938"/>
            <a:ext cx="8916173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0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B575E-FEC1-495C-89A1-A29C9718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30" y="738907"/>
            <a:ext cx="8337002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8DF500-DB10-4CBE-8966-D6ED1B30A9C5}"/>
              </a:ext>
            </a:extLst>
          </p:cNvPr>
          <p:cNvSpPr txBox="1"/>
          <p:nvPr/>
        </p:nvSpPr>
        <p:spPr>
          <a:xfrm>
            <a:off x="5426586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81884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949FA7-90DD-46B8-A727-61A64A4D4F8C}"/>
              </a:ext>
            </a:extLst>
          </p:cNvPr>
          <p:cNvSpPr txBox="1"/>
          <p:nvPr/>
        </p:nvSpPr>
        <p:spPr>
          <a:xfrm>
            <a:off x="976923" y="16334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物理数据模型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72F6E9-D816-4A5B-B072-1D3021BD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91" y="514097"/>
            <a:ext cx="9160034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0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8A96F0-A5C5-4CD2-A96E-C5B341F343F4}"/>
              </a:ext>
            </a:extLst>
          </p:cNvPr>
          <p:cNvSpPr txBox="1"/>
          <p:nvPr/>
        </p:nvSpPr>
        <p:spPr>
          <a:xfrm>
            <a:off x="704296" y="7343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表结构及说明</a:t>
            </a:r>
            <a:endParaRPr lang="en-US" altLang="zh-CN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CAD20BC-4272-4A1F-A72A-900D4534B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47350"/>
              </p:ext>
            </p:extLst>
          </p:nvPr>
        </p:nvGraphicFramePr>
        <p:xfrm>
          <a:off x="7948721" y="820646"/>
          <a:ext cx="33813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5427045" imgH="8697192" progId="Word.Document.8">
                  <p:embed/>
                </p:oleObj>
              </mc:Choice>
              <mc:Fallback>
                <p:oleObj name="Document" r:id="rId3" imgW="5427045" imgH="869719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8721" y="820646"/>
                        <a:ext cx="33813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CE453C-EE31-4F59-97DF-C777891D1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276763"/>
              </p:ext>
            </p:extLst>
          </p:nvPr>
        </p:nvGraphicFramePr>
        <p:xfrm>
          <a:off x="2559937" y="2540678"/>
          <a:ext cx="2551401" cy="220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showAsIcon="1" r:id="rId5" imgW="921960" imgH="799200" progId="Word.Document.8">
                  <p:embed/>
                </p:oleObj>
              </mc:Choice>
              <mc:Fallback>
                <p:oleObj name="Document" showAsIcon="1" r:id="rId5" imgW="921960" imgH="7992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9937" y="2540678"/>
                        <a:ext cx="2551401" cy="220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48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17D6F6-74A2-4EEE-8099-ABA696962282}"/>
              </a:ext>
            </a:extLst>
          </p:cNvPr>
          <p:cNvSpPr txBox="1"/>
          <p:nvPr/>
        </p:nvSpPr>
        <p:spPr>
          <a:xfrm>
            <a:off x="266740" y="359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总体设计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6ACD4EF-E214-4F21-A77E-37EBFB59F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353151"/>
              </p:ext>
            </p:extLst>
          </p:nvPr>
        </p:nvGraphicFramePr>
        <p:xfrm>
          <a:off x="6649998" y="543757"/>
          <a:ext cx="5275262" cy="614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5274753" imgH="6141821" progId="Word.Document.8">
                  <p:embed/>
                </p:oleObj>
              </mc:Choice>
              <mc:Fallback>
                <p:oleObj name="Document" r:id="rId3" imgW="5274753" imgH="614182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9998" y="543757"/>
                        <a:ext cx="5275262" cy="614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ECDF86D-D63F-40C7-B518-93ABD4149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42495"/>
              </p:ext>
            </p:extLst>
          </p:nvPr>
        </p:nvGraphicFramePr>
        <p:xfrm>
          <a:off x="2574523" y="2167824"/>
          <a:ext cx="2681057" cy="232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showAsIcon="1" r:id="rId5" imgW="921960" imgH="799200" progId="Word.Document.8">
                  <p:embed/>
                </p:oleObj>
              </mc:Choice>
              <mc:Fallback>
                <p:oleObj name="Document" showAsIcon="1" r:id="rId5" imgW="921960" imgH="7992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4523" y="2167824"/>
                        <a:ext cx="2681057" cy="232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2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407F39-247B-4C7F-BBF1-56BFC351501A}"/>
              </a:ext>
            </a:extLst>
          </p:cNvPr>
          <p:cNvSpPr txBox="1"/>
          <p:nvPr/>
        </p:nvSpPr>
        <p:spPr>
          <a:xfrm>
            <a:off x="1281723" y="1203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最佳方案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D42D0B-5947-4E4D-8EF1-64AF0E8A236C}"/>
              </a:ext>
            </a:extLst>
          </p:cNvPr>
          <p:cNvSpPr txBox="1"/>
          <p:nvPr/>
        </p:nvSpPr>
        <p:spPr>
          <a:xfrm>
            <a:off x="4341181" y="2121762"/>
            <a:ext cx="701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可选择的系统方案</a:t>
            </a:r>
            <a:r>
              <a:rPr lang="en-US" altLang="zh-CN" b="1" dirty="0"/>
              <a:t>1</a:t>
            </a:r>
          </a:p>
          <a:p>
            <a:endParaRPr lang="en-US" altLang="zh-CN" dirty="0"/>
          </a:p>
          <a:p>
            <a:r>
              <a:rPr lang="zh-CN" altLang="zh-CN" dirty="0"/>
              <a:t>通过</a:t>
            </a:r>
            <a:r>
              <a:rPr lang="en-US" altLang="zh-CN" dirty="0"/>
              <a:t>Flutter</a:t>
            </a:r>
            <a:r>
              <a:rPr lang="zh-CN" altLang="zh-CN" dirty="0"/>
              <a:t>构建跨平台应用</a:t>
            </a:r>
          </a:p>
          <a:p>
            <a:r>
              <a:rPr lang="en-US" altLang="zh-CN" dirty="0"/>
              <a:t>Flutter</a:t>
            </a:r>
            <a:r>
              <a:rPr lang="zh-CN" altLang="zh-CN" dirty="0"/>
              <a:t>使用的</a:t>
            </a:r>
            <a:r>
              <a:rPr lang="en-US" altLang="zh-CN" dirty="0"/>
              <a:t>Dart</a:t>
            </a:r>
            <a:r>
              <a:rPr lang="zh-CN" altLang="zh-CN" dirty="0"/>
              <a:t>语言学习成本较高，在正常公司开发中可以考虑，但在课程学习中不推荐。</a:t>
            </a:r>
          </a:p>
          <a:p>
            <a:r>
              <a:rPr lang="en-US" altLang="zh-CN" dirty="0"/>
              <a:t>Flutter</a:t>
            </a:r>
            <a:r>
              <a:rPr lang="zh-CN" altLang="zh-CN" dirty="0"/>
              <a:t>配置环境较微信开发者工具复杂，在全部成员的机器上安装比较费时费力。</a:t>
            </a:r>
          </a:p>
          <a:p>
            <a:r>
              <a:rPr lang="zh-CN" altLang="zh-CN" dirty="0"/>
              <a:t>微信小程序不需要具体考虑跨平台的实现，因为微信小程序依附在微信中，只要微信在</a:t>
            </a:r>
            <a:r>
              <a:rPr lang="en-US" altLang="zh-CN" dirty="0"/>
              <a:t>iOS</a:t>
            </a:r>
            <a:r>
              <a:rPr lang="zh-CN" altLang="zh-CN" dirty="0"/>
              <a:t>和</a:t>
            </a:r>
            <a:r>
              <a:rPr lang="en-US" altLang="zh-CN" dirty="0"/>
              <a:t>Android</a:t>
            </a:r>
            <a:r>
              <a:rPr lang="zh-CN" altLang="zh-CN" dirty="0"/>
              <a:t>平台上可以运行即可保证小程序的运行。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47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F7A569-4A1E-4758-A002-E735E2CA9E7F}"/>
              </a:ext>
            </a:extLst>
          </p:cNvPr>
          <p:cNvSpPr txBox="1"/>
          <p:nvPr/>
        </p:nvSpPr>
        <p:spPr>
          <a:xfrm>
            <a:off x="872347" y="891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用户手册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9B5A067-8C97-4F14-8263-07AB42235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65044"/>
              </p:ext>
            </p:extLst>
          </p:nvPr>
        </p:nvGraphicFramePr>
        <p:xfrm>
          <a:off x="6484860" y="212187"/>
          <a:ext cx="5275263" cy="675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5274753" imgH="6751682" progId="Word.Document.8">
                  <p:embed/>
                </p:oleObj>
              </mc:Choice>
              <mc:Fallback>
                <p:oleObj name="Document" r:id="rId3" imgW="5274753" imgH="675168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4860" y="212187"/>
                        <a:ext cx="5275263" cy="675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34C08A-2909-4B76-AC88-566E5AD4D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40764"/>
              </p:ext>
            </p:extLst>
          </p:nvPr>
        </p:nvGraphicFramePr>
        <p:xfrm>
          <a:off x="1882066" y="2852640"/>
          <a:ext cx="2350535" cy="20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showAsIcon="1" r:id="rId5" imgW="921960" imgH="799200" progId="Word.Document.8">
                  <p:embed/>
                </p:oleObj>
              </mc:Choice>
              <mc:Fallback>
                <p:oleObj name="Document" showAsIcon="1" r:id="rId5" imgW="921960" imgH="7992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2066" y="2852640"/>
                        <a:ext cx="2350535" cy="20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63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FB4057-627B-46F9-95AC-990A1EF50AF9}"/>
              </a:ext>
            </a:extLst>
          </p:cNvPr>
          <p:cNvSpPr txBox="1"/>
          <p:nvPr/>
        </p:nvSpPr>
        <p:spPr>
          <a:xfrm>
            <a:off x="836837" y="9095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测试计划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5476CC2-E707-4391-A976-8B4351DA4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391624"/>
              </p:ext>
            </p:extLst>
          </p:nvPr>
        </p:nvGraphicFramePr>
        <p:xfrm>
          <a:off x="7573762" y="909507"/>
          <a:ext cx="32750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5274753" imgH="8728513" progId="Word.Document.8">
                  <p:embed/>
                </p:oleObj>
              </mc:Choice>
              <mc:Fallback>
                <p:oleObj name="Document" r:id="rId3" imgW="5274753" imgH="872851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3762" y="909507"/>
                        <a:ext cx="32750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80819EA-D00A-4EB7-8DEC-27B359328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520021"/>
              </p:ext>
            </p:extLst>
          </p:nvPr>
        </p:nvGraphicFramePr>
        <p:xfrm>
          <a:off x="2238942" y="2531801"/>
          <a:ext cx="2254026" cy="195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showAsIcon="1" r:id="rId5" imgW="921960" imgH="799200" progId="Word.Document.8">
                  <p:embed/>
                </p:oleObj>
              </mc:Choice>
              <mc:Fallback>
                <p:oleObj name="Document" showAsIcon="1" r:id="rId5" imgW="921960" imgH="7992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8942" y="2531801"/>
                        <a:ext cx="2254026" cy="1951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08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952402-4B52-4F1D-B2AF-91B96F591714}"/>
              </a:ext>
            </a:extLst>
          </p:cNvPr>
          <p:cNvSpPr txBox="1"/>
          <p:nvPr/>
        </p:nvSpPr>
        <p:spPr>
          <a:xfrm>
            <a:off x="792449" y="80297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297464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1386F3-83E6-4A30-8427-8B503B1D6688}"/>
              </a:ext>
            </a:extLst>
          </p:cNvPr>
          <p:cNvSpPr txBox="1"/>
          <p:nvPr/>
        </p:nvSpPr>
        <p:spPr>
          <a:xfrm>
            <a:off x="783571" y="900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会议记录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184C3B8-D3FA-45E8-A5F5-9AE4D7687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49542"/>
              </p:ext>
            </p:extLst>
          </p:nvPr>
        </p:nvGraphicFramePr>
        <p:xfrm>
          <a:off x="7948366" y="719931"/>
          <a:ext cx="37417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6686419" imgH="9683988" progId="Word.Document.8">
                  <p:embed/>
                </p:oleObj>
              </mc:Choice>
              <mc:Fallback>
                <p:oleObj name="Document" r:id="rId3" imgW="6686419" imgH="9683988" progId="Word.Document.8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6ABFDB2-193D-48FD-9027-2F4E05688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8366" y="719931"/>
                        <a:ext cx="37417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7E5B74-5E84-42F7-898D-08F1D08BE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27307"/>
              </p:ext>
            </p:extLst>
          </p:nvPr>
        </p:nvGraphicFramePr>
        <p:xfrm>
          <a:off x="2778711" y="2577221"/>
          <a:ext cx="2206317" cy="191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showAsIcon="1" r:id="rId5" imgW="921960" imgH="799200" progId="Word.Document.8">
                  <p:embed/>
                </p:oleObj>
              </mc:Choice>
              <mc:Fallback>
                <p:oleObj name="Document" showAsIcon="1" r:id="rId5" imgW="921960" imgH="799200" progId="Word.Document.8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D1302AD-3EDF-47A9-AC84-11DD1E055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8711" y="2577221"/>
                        <a:ext cx="2206317" cy="1910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501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EFE4FE-2303-4986-938C-D52CA0485574}"/>
              </a:ext>
            </a:extLst>
          </p:cNvPr>
          <p:cNvSpPr txBox="1"/>
          <p:nvPr/>
        </p:nvSpPr>
        <p:spPr>
          <a:xfrm>
            <a:off x="934498" y="536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161184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AA42E2-36F7-49C9-B7B2-0EFAD390F84C}"/>
              </a:ext>
            </a:extLst>
          </p:cNvPr>
          <p:cNvSpPr txBox="1"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各阶段成果迭代更新</a:t>
            </a:r>
          </a:p>
        </p:txBody>
      </p:sp>
    </p:spTree>
    <p:extLst>
      <p:ext uri="{BB962C8B-B14F-4D97-AF65-F5344CB8AC3E}">
        <p14:creationId xmlns:p14="http://schemas.microsoft.com/office/powerpoint/2010/main" val="14890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0DC193-204B-49C3-82A5-B10AF90C5FD1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绩效评价</a:t>
            </a:r>
          </a:p>
        </p:txBody>
      </p:sp>
    </p:spTree>
    <p:extLst>
      <p:ext uri="{BB962C8B-B14F-4D97-AF65-F5344CB8AC3E}">
        <p14:creationId xmlns:p14="http://schemas.microsoft.com/office/powerpoint/2010/main" val="504517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880E58-11B7-47AB-BC73-5799A88D816B}"/>
              </a:ext>
            </a:extLst>
          </p:cNvPr>
          <p:cNvSpPr txBox="1"/>
          <p:nvPr/>
        </p:nvSpPr>
        <p:spPr>
          <a:xfrm>
            <a:off x="4889579" y="2810470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Thanks.</a:t>
            </a:r>
            <a:endParaRPr lang="zh-CN" altLang="en-US" sz="54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8CCCC-C649-4524-AE60-C302BBA679BD}"/>
              </a:ext>
            </a:extLst>
          </p:cNvPr>
          <p:cNvSpPr txBox="1"/>
          <p:nvPr/>
        </p:nvSpPr>
        <p:spPr>
          <a:xfrm>
            <a:off x="4881564" y="607455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Designed by XieZiwen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23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64F7-E2A4-4CF5-B210-4EB0909C7EBA}"/>
              </a:ext>
            </a:extLst>
          </p:cNvPr>
          <p:cNvSpPr txBox="1"/>
          <p:nvPr/>
        </p:nvSpPr>
        <p:spPr>
          <a:xfrm>
            <a:off x="4518732" y="1582340"/>
            <a:ext cx="7084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可选择的系统方案</a:t>
            </a:r>
            <a:r>
              <a:rPr lang="en-US" altLang="zh-CN" b="1" dirty="0"/>
              <a:t>2</a:t>
            </a:r>
          </a:p>
          <a:p>
            <a:endParaRPr lang="zh-CN" altLang="zh-CN" b="1" dirty="0"/>
          </a:p>
          <a:p>
            <a:r>
              <a:rPr lang="en-US" altLang="zh-CN" dirty="0"/>
              <a:t>web</a:t>
            </a:r>
            <a:r>
              <a:rPr lang="zh-CN" altLang="zh-CN" dirty="0"/>
              <a:t>网页式开发。</a:t>
            </a:r>
          </a:p>
          <a:p>
            <a:r>
              <a:rPr lang="en-US" altLang="zh-CN" dirty="0"/>
              <a:t>web</a:t>
            </a:r>
            <a:r>
              <a:rPr lang="zh-CN" altLang="zh-CN" dirty="0"/>
              <a:t>网页开发是基于浏览器，不需下载下来布置，全部在游览器中打开便可以操作。</a:t>
            </a:r>
            <a:r>
              <a:rPr lang="en-US" altLang="zh-CN" dirty="0"/>
              <a:t>web</a:t>
            </a:r>
            <a:r>
              <a:rPr lang="zh-CN" altLang="zh-CN" dirty="0"/>
              <a:t>网页开发的优点是可以在各个操作系统中的游览器方面运行，而原生开发需针对不一样的操作系统。</a:t>
            </a:r>
          </a:p>
          <a:p>
            <a:r>
              <a:rPr lang="zh-CN" altLang="zh-CN" dirty="0"/>
              <a:t>但是不同于原生开发，浏览器没办法承载过于繁复的交互和动效，</a:t>
            </a:r>
            <a:r>
              <a:rPr lang="en-US" altLang="zh-CN" dirty="0"/>
              <a:t>web</a:t>
            </a:r>
            <a:r>
              <a:rPr lang="zh-CN" altLang="zh-CN" dirty="0"/>
              <a:t>网页开发所以在设计和功能上都会有一定精简，来维护</a:t>
            </a:r>
            <a:r>
              <a:rPr lang="en-US" altLang="zh-CN" dirty="0"/>
              <a:t>web</a:t>
            </a:r>
            <a:r>
              <a:rPr lang="zh-CN" altLang="zh-CN" dirty="0"/>
              <a:t>网页网站</a:t>
            </a:r>
            <a:r>
              <a:rPr lang="en-US" altLang="zh-CN" dirty="0"/>
              <a:t>app</a:t>
            </a:r>
            <a:r>
              <a:rPr lang="zh-CN" altLang="zh-CN" dirty="0"/>
              <a:t>的打开速度和运行速度。</a:t>
            </a:r>
          </a:p>
          <a:p>
            <a:r>
              <a:rPr lang="zh-CN" altLang="zh-CN" dirty="0"/>
              <a:t>此外，</a:t>
            </a:r>
            <a:r>
              <a:rPr lang="en-US" altLang="zh-CN" dirty="0"/>
              <a:t>web</a:t>
            </a:r>
            <a:r>
              <a:rPr lang="zh-CN" altLang="zh-CN" dirty="0"/>
              <a:t>网页开发在访问原生设备功能</a:t>
            </a:r>
            <a:r>
              <a:rPr lang="en-US" altLang="zh-CN" dirty="0"/>
              <a:t>(</a:t>
            </a:r>
            <a:r>
              <a:rPr lang="zh-CN" altLang="zh-CN" dirty="0"/>
              <a:t>譬如摄像功能、讯息功能、地点功能</a:t>
            </a:r>
            <a:r>
              <a:rPr lang="en-US" altLang="zh-CN" dirty="0"/>
              <a:t>)</a:t>
            </a:r>
            <a:r>
              <a:rPr lang="zh-CN" altLang="zh-CN" dirty="0"/>
              <a:t>、通话功能等存在较大的局限。</a:t>
            </a:r>
          </a:p>
          <a:p>
            <a:r>
              <a:rPr lang="zh-CN" altLang="zh-CN" dirty="0"/>
              <a:t>这对我们要做的软件系统有较大的限制。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F21F6F-948C-4A1D-B409-C061450E354B}"/>
              </a:ext>
            </a:extLst>
          </p:cNvPr>
          <p:cNvSpPr txBox="1"/>
          <p:nvPr/>
        </p:nvSpPr>
        <p:spPr>
          <a:xfrm>
            <a:off x="1148558" y="733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最佳方案</a:t>
            </a:r>
          </a:p>
        </p:txBody>
      </p:sp>
    </p:spTree>
    <p:extLst>
      <p:ext uri="{BB962C8B-B14F-4D97-AF65-F5344CB8AC3E}">
        <p14:creationId xmlns:p14="http://schemas.microsoft.com/office/powerpoint/2010/main" val="8855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C3C160-0F14-4340-95F7-6E10A4AE2DE4}"/>
              </a:ext>
            </a:extLst>
          </p:cNvPr>
          <p:cNvSpPr txBox="1"/>
          <p:nvPr/>
        </p:nvSpPr>
        <p:spPr>
          <a:xfrm>
            <a:off x="4714043" y="1447060"/>
            <a:ext cx="603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所选择的方案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微信小程序开发</a:t>
            </a:r>
            <a:endParaRPr lang="en-US" altLang="zh-CN" dirty="0"/>
          </a:p>
          <a:p>
            <a:r>
              <a:rPr lang="zh-CN" altLang="zh-CN" dirty="0"/>
              <a:t>在当前的限制条件与现有技术下，我小组开发人员可以在规定期限内完成该系统的功能目标。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前端通过微信开发者工具开发。在腾讯的开发工具里，使用</a:t>
            </a:r>
            <a:r>
              <a:rPr lang="en-US" altLang="zh-CN" dirty="0" err="1"/>
              <a:t>js</a:t>
            </a:r>
            <a:r>
              <a:rPr lang="zh-CN" altLang="zh-CN" dirty="0"/>
              <a:t>语言，遵循腾讯小程序的开发文档规范进行代码编写。开发过程中可以编译、预览、真机调试等，可以使用各种插件，调用一些公共的</a:t>
            </a:r>
            <a:r>
              <a:rPr lang="en-US" altLang="zh-CN" dirty="0" err="1"/>
              <a:t>api</a:t>
            </a:r>
            <a:r>
              <a:rPr lang="zh-CN" altLang="zh-CN" dirty="0"/>
              <a:t>或者自己定义的后端接口，也可以使用腾讯提供的云函数。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开发完成后可以准备上线，首先在开发者工具里将写好的代码上传，点击上传，定义版本号和注释，再到微信公众平台的版本管理提交审核，待审核通过了就表示上线成功了，就能在微信中搜索到我们的程序进行访问了。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463432-D46D-4098-8703-3BCB2F55424C}"/>
              </a:ext>
            </a:extLst>
          </p:cNvPr>
          <p:cNvSpPr txBox="1"/>
          <p:nvPr/>
        </p:nvSpPr>
        <p:spPr>
          <a:xfrm>
            <a:off x="1148558" y="733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最佳方案</a:t>
            </a:r>
          </a:p>
        </p:txBody>
      </p:sp>
    </p:spTree>
    <p:extLst>
      <p:ext uri="{BB962C8B-B14F-4D97-AF65-F5344CB8AC3E}">
        <p14:creationId xmlns:p14="http://schemas.microsoft.com/office/powerpoint/2010/main" val="266875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5628B-6A18-4A44-B92E-494AA5799A17}"/>
              </a:ext>
            </a:extLst>
          </p:cNvPr>
          <p:cNvSpPr txBox="1"/>
          <p:nvPr/>
        </p:nvSpPr>
        <p:spPr>
          <a:xfrm>
            <a:off x="1516185" y="1641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E50A5-41BA-423A-B5E6-8378861D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36" y="117823"/>
            <a:ext cx="4602879" cy="66223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BBE335-A907-40F8-B946-6E6AD1F06800}"/>
              </a:ext>
            </a:extLst>
          </p:cNvPr>
          <p:cNvSpPr txBox="1"/>
          <p:nvPr/>
        </p:nvSpPr>
        <p:spPr>
          <a:xfrm>
            <a:off x="1985108" y="2930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业务流图</a:t>
            </a:r>
          </a:p>
        </p:txBody>
      </p:sp>
    </p:spTree>
    <p:extLst>
      <p:ext uri="{BB962C8B-B14F-4D97-AF65-F5344CB8AC3E}">
        <p14:creationId xmlns:p14="http://schemas.microsoft.com/office/powerpoint/2010/main" val="33393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EF6677-DC55-4141-9607-430BE9A1B70B}"/>
              </a:ext>
            </a:extLst>
          </p:cNvPr>
          <p:cNvSpPr txBox="1"/>
          <p:nvPr/>
        </p:nvSpPr>
        <p:spPr>
          <a:xfrm>
            <a:off x="1977292" y="1977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1BC5A-04D0-47C1-94A0-06390E20375C}"/>
              </a:ext>
            </a:extLst>
          </p:cNvPr>
          <p:cNvSpPr txBox="1"/>
          <p:nvPr/>
        </p:nvSpPr>
        <p:spPr>
          <a:xfrm>
            <a:off x="2243015" y="272756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97118-5083-4BCD-91FE-13438265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02" y="1977292"/>
            <a:ext cx="790262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56F2C-72C7-4D8A-BF85-B5B424DF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94" y="0"/>
            <a:ext cx="44656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73F84A-BA96-49F5-9947-6E7F56ED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22" y="0"/>
            <a:ext cx="4452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54633-42E6-4C01-B286-FCDF963A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90" y="0"/>
            <a:ext cx="443039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5205C2-8DE7-4754-8F39-FF7D0825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65" y="0"/>
            <a:ext cx="4445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A81745-12D5-42EC-8030-BF33DCCF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51" y="0"/>
            <a:ext cx="4463022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83DE09-5958-4EFC-972E-4FB1E86F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14" y="0"/>
            <a:ext cx="445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05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378</Words>
  <Application>Microsoft Office PowerPoint</Application>
  <PresentationFormat>宽屏</PresentationFormat>
  <Paragraphs>57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微软雅黑</vt:lpstr>
      <vt:lpstr>微软雅黑 Light</vt:lpstr>
      <vt:lpstr>Arial</vt:lpstr>
      <vt:lpstr>Office 主题​​</vt:lpstr>
      <vt:lpstr>Document</vt:lpstr>
      <vt:lpstr>《专注包子》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《专注包子》</dc:title>
  <dc:creator>谢 子文</dc:creator>
  <cp:lastModifiedBy>liang zesheng</cp:lastModifiedBy>
  <cp:revision>15</cp:revision>
  <dcterms:created xsi:type="dcterms:W3CDTF">2020-11-26T05:33:00Z</dcterms:created>
  <dcterms:modified xsi:type="dcterms:W3CDTF">2020-12-03T07:48:10Z</dcterms:modified>
</cp:coreProperties>
</file>