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9" r:id="rId4"/>
    <p:sldId id="300" r:id="rId5"/>
    <p:sldId id="301" r:id="rId6"/>
    <p:sldId id="315" r:id="rId7"/>
    <p:sldId id="302" r:id="rId8"/>
    <p:sldId id="309" r:id="rId9"/>
    <p:sldId id="316" r:id="rId10"/>
    <p:sldId id="303" r:id="rId11"/>
    <p:sldId id="310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8" r:id="rId22"/>
    <p:sldId id="304" r:id="rId23"/>
    <p:sldId id="311" r:id="rId24"/>
    <p:sldId id="305" r:id="rId25"/>
    <p:sldId id="312" r:id="rId26"/>
    <p:sldId id="306" r:id="rId27"/>
    <p:sldId id="313" r:id="rId28"/>
    <p:sldId id="326" r:id="rId29"/>
    <p:sldId id="327" r:id="rId30"/>
    <p:sldId id="329" r:id="rId31"/>
    <p:sldId id="330" r:id="rId32"/>
    <p:sldId id="307" r:id="rId33"/>
    <p:sldId id="314" r:id="rId34"/>
    <p:sldId id="34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0B92-9D40-470C-845C-572A35D5C0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BBB1-460E-48C7-8874-2CA1C6E303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5671" y="1276503"/>
            <a:ext cx="3092094" cy="705165"/>
          </a:xfrm>
        </p:spPr>
        <p:txBody>
          <a:bodyPr>
            <a:noAutofit/>
          </a:bodyPr>
          <a:lstStyle/>
          <a:p>
            <a:pPr algn="l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63463" y="5460654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+mn-ea"/>
              </a:rPr>
              <a:t>G18</a:t>
            </a:r>
            <a:endParaRPr lang="zh-CN" altLang="en-US" sz="6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29465" y="2898919"/>
            <a:ext cx="5732938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实现阶段</a:t>
            </a:r>
            <a:endParaRPr lang="zh-CN" altLang="en-US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31598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3"/>
            </p:custDataLst>
          </p:nvPr>
        </p:nvSpPr>
        <p:spPr>
          <a:xfrm>
            <a:off x="6587538" y="4886018"/>
            <a:ext cx="4416515" cy="4127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组长：谢子文    组员：黄馨 梁泽生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</a:endParaRPr>
          </a:p>
        </p:txBody>
      </p:sp>
      <p:cxnSp>
        <p:nvCxnSpPr>
          <p:cNvPr id="27" name="PA_直接连接符 11"/>
          <p:cNvCxnSpPr/>
          <p:nvPr>
            <p:custDataLst>
              <p:tags r:id="rId4"/>
            </p:custDataLst>
          </p:nvPr>
        </p:nvCxnSpPr>
        <p:spPr>
          <a:xfrm flipH="1">
            <a:off x="9475842" y="598254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/>
          <p:nvPr>
            <p:custDataLst>
              <p:tags r:id="rId5"/>
            </p:custDataLst>
          </p:nvPr>
        </p:nvCxnSpPr>
        <p:spPr>
          <a:xfrm flipH="1">
            <a:off x="6096000" y="5982542"/>
            <a:ext cx="178043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63"/>
          <p:cNvSpPr/>
          <p:nvPr/>
        </p:nvSpPr>
        <p:spPr>
          <a:xfrm>
            <a:off x="10427190" y="0"/>
            <a:ext cx="1764809" cy="306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33030" y="1937385"/>
            <a:ext cx="4025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一款基于微信小程序的效率类软件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29557" y="877626"/>
            <a:ext cx="1332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FocusBuns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3133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917575"/>
            <a:ext cx="10889615" cy="56584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478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478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58959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：专注计时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048760"/>
            <a:ext cx="4501515" cy="248983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8255" y="2448560"/>
            <a:ext cx="5113020" cy="256984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554" y="3785432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22515" y="2128520"/>
            <a:ext cx="92202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516370" y="2719705"/>
            <a:ext cx="5020945" cy="2195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1900"/>
              <a:t>测试用例1：（设定专注倒计时时间）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输入：选择时间为10分钟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测试用例2：（设定定向计时时间）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输入：选择时间为23:07（现在是23:04）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测试用例3：（根据设定的时间开始专注计时）</a:t>
            </a:r>
            <a:endParaRPr lang="zh-CN" altLang="en-US" sz="1900"/>
          </a:p>
          <a:p>
            <a:pPr fontAlgn="auto">
              <a:lnSpc>
                <a:spcPct val="120000"/>
              </a:lnSpc>
            </a:pPr>
            <a:r>
              <a:rPr lang="zh-CN" altLang="en-US" sz="1900"/>
              <a:t>输入：点击开始按钮</a:t>
            </a:r>
            <a:endParaRPr lang="zh-CN" altLang="en-US" sz="1900"/>
          </a:p>
        </p:txBody>
      </p:sp>
      <p:sp>
        <p:nvSpPr>
          <p:cNvPr id="16" name="文本框 15"/>
          <p:cNvSpPr txBox="1"/>
          <p:nvPr/>
        </p:nvSpPr>
        <p:spPr>
          <a:xfrm>
            <a:off x="1352550" y="4231640"/>
            <a:ext cx="4083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输出：显示10分钟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输出：显示23:07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测试用例3：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输出：专注计时开始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4899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：蒸笼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300855"/>
            <a:ext cx="4551680" cy="184086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75170" y="2693670"/>
            <a:ext cx="4566285" cy="231203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554" y="398672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3574" y="237382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7413625" y="2922270"/>
            <a:ext cx="39852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测试用例1：（进入蒸笼界面）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输入：点击菜单栏蒸笼按钮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测试用例2：（拖动包子）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输入：按住包子（小球）可以进行拖动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633855" y="4508500"/>
            <a:ext cx="3519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输出用例1：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输出：显示蒸笼界面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输出：包子被拖动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：排行榜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128770"/>
            <a:ext cx="4500880" cy="17240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63055" y="2719705"/>
            <a:ext cx="4500880" cy="17240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554" y="379368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33574" y="237382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7022465" y="3240405"/>
            <a:ext cx="4223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测试用例1：（进入菜单栏排行榜）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输入：点击菜单栏排行榜按钮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483360" y="4391660"/>
            <a:ext cx="3681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输出：显示用户排行榜，显示距离本回合结束的剩余时间。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5638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：历史时间轴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225290"/>
            <a:ext cx="4537075" cy="206248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84645" y="2538730"/>
            <a:ext cx="4705985" cy="26060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670" y="3948430"/>
            <a:ext cx="90106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3049" y="221888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925310" y="2872740"/>
            <a:ext cx="42252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测试用例1：（进入历史时间轴页面）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输入：点击菜单栏历史时间轴按钮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测试用例2：（显示不同日期的专注记录）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输入：点击日历上的其他日期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506220" y="4472305"/>
            <a:ext cx="3775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输出：显示历史时间轴页面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输出：显示不同日期的专注记录。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：商店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4239260"/>
            <a:ext cx="4552950" cy="207645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729095" y="2719705"/>
            <a:ext cx="4669790" cy="22828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670" y="3962400"/>
            <a:ext cx="90424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87499" y="2399862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7158990" y="3076575"/>
            <a:ext cx="38106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输入：点击菜单栏商店按钮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输入：选择某个商品，点击购买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1694815" y="4565650"/>
            <a:ext cx="3088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测试用例1：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输出：显示商店界面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测试用例2：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输出：购买成功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：设置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635" y="3562350"/>
            <a:ext cx="4500880" cy="30772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92875" y="2338705"/>
            <a:ext cx="4956175" cy="311340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58670" y="3285490"/>
            <a:ext cx="94107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51395" y="2018665"/>
            <a:ext cx="95504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635" y="1563370"/>
            <a:ext cx="4500880" cy="148209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58554" y="1258767"/>
            <a:ext cx="894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83360" y="1889760"/>
            <a:ext cx="382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控制方式：人工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并对可能出现的结果进行记录。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6907530" y="2540635"/>
            <a:ext cx="412686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测试用例1：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输入：点击菜单栏设置按钮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测试用例2：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输入：点击头像那一栏（进入个人中心）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测试用例3：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输入：点击用户反馈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测试用例4：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输入：点击开发者界面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42110" y="3807460"/>
            <a:ext cx="350393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测试用例1：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输出：显示设置界面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测试用例2：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输出：显示个人中心界面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测试用例3：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输出：可进行用户反馈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测试用例4：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输出：显示开发者管理界面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35100" y="2270760"/>
            <a:ext cx="33680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54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54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12690" y="691515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2690" y="1434465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2690" y="2207260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12690" y="3019425"/>
            <a:ext cx="3793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用户测试及反馈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42325" y="3863340"/>
            <a:ext cx="3121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确认测试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42325" y="4721225"/>
            <a:ext cx="3234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442325" y="5549900"/>
            <a:ext cx="3359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绩效评价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5488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用户测试及反馈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用户反馈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6480" y="1071880"/>
            <a:ext cx="61575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/>
              <a:t>体验用户：法学1802 王新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体验时间：</a:t>
            </a:r>
            <a:r>
              <a:rPr lang="en-US" altLang="zh-CN" sz="2000"/>
              <a:t>2021.01.02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用户反馈：界面不够精美，可以尽量完善，人机交互设计不够完美需要改善，功能较为齐全，只可惜有些还未实现，总体还行。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377815" y="3009900"/>
            <a:ext cx="60750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体验用户：建筑1801 王宇键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体验时间：</a:t>
            </a:r>
            <a:r>
              <a:rPr lang="en-US" altLang="zh-CN" sz="2000">
                <a:sym typeface="+mn-ea"/>
              </a:rPr>
              <a:t>2021.01.02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用户反馈：页面设计可以再具有层次性一些，界面的功能还可以更丰富一下，小程序已经初具雏形，可以继续优化细节贴近用户使用。</a:t>
            </a:r>
            <a:endParaRPr lang="zh-CN" altLang="en-US" sz="2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6480" y="4835525"/>
            <a:ext cx="6075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体验用户：软工</a:t>
            </a:r>
            <a:r>
              <a:rPr lang="en-US" altLang="zh-CN" sz="2000">
                <a:sym typeface="+mn-ea"/>
              </a:rPr>
              <a:t>1802 </a:t>
            </a:r>
            <a:r>
              <a:rPr lang="zh-CN" altLang="en-US" sz="2000">
                <a:sym typeface="+mn-ea"/>
              </a:rPr>
              <a:t>陈骁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体验时间：</a:t>
            </a:r>
            <a:r>
              <a:rPr lang="en-US" altLang="zh-CN" sz="2000">
                <a:sym typeface="+mn-ea"/>
              </a:rPr>
              <a:t>2021.01.02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用户反馈：界面设计不错，最不足的就是有些功能还未实现，希望程序员继续改进。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4047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Five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确认测试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74383" y="1370330"/>
          <a:ext cx="10643235" cy="452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770"/>
                <a:gridCol w="3296920"/>
                <a:gridCol w="5249545"/>
              </a:tblGrid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500"/>
                        <a:t>编号</a:t>
                      </a:r>
                      <a:endParaRPr lang="zh-CN" altLang="en-US" sz="25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500"/>
                        <a:t>测试名称</a:t>
                      </a:r>
                      <a:endParaRPr lang="zh-CN" altLang="en-US" sz="25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500"/>
                        <a:t>测试内容</a:t>
                      </a:r>
                      <a:endParaRPr lang="zh-CN" altLang="en-US" sz="25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1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功能检验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确认小程序的功能是否满足用户的需求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2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性能检验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确认小程序的性能是否达到预期要求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3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UI</a:t>
                      </a:r>
                      <a:r>
                        <a:rPr lang="zh-CN" altLang="en-US" sz="2200"/>
                        <a:t>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确认小程序的UI界面用户是否满意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4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安全性检验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确认小程序的安全性是否符合要求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5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兼容性检验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确认小程序的兼容性是否符合要求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  <a:tr h="6470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2200"/>
                        <a:t>6</a:t>
                      </a:r>
                      <a:endParaRPr lang="en-US" altLang="zh-CN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zh-CN" altLang="en-US" sz="2200"/>
                        <a:t>可维护性检验</a:t>
                      </a:r>
                      <a:endParaRPr lang="zh-CN" altLang="en-US" sz="2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just" fontAlgn="ctr">
                        <a:buNone/>
                      </a:pPr>
                      <a:r>
                        <a:rPr lang="zh-CN" altLang="en-US" sz="2200"/>
                        <a:t>确认小程序是否具有可维护性</a:t>
                      </a:r>
                      <a:endParaRPr lang="zh-CN" altLang="en-US" sz="22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确认测试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1405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Six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更新项目计划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8603"/>
          <a:stretch>
            <a:fillRect/>
          </a:stretch>
        </p:blipFill>
        <p:spPr>
          <a:xfrm>
            <a:off x="638810" y="2562225"/>
            <a:ext cx="10914380" cy="3340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1260" y="1589405"/>
            <a:ext cx="6871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任务安排比较细致，尽量把任务完成得时间控制在两到三天。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会议纪要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45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9013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Seven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绩效评价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6415" y="152400"/>
            <a:ext cx="4699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绩效评价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987425"/>
            <a:ext cx="11356975" cy="53530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1370" y="3075618"/>
            <a:ext cx="21494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Thanks.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78749" y="289122"/>
            <a:ext cx="3230880" cy="10147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4815" y="1786255"/>
            <a:ext cx="88011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是在软件测试中最重要的步骤之一，它在软件开发的前期对软件测试做出清晰，完整的计划，不光对整个测试起到关键性的作用，而且对开发人员的开发工作，整个项目的规划，项目经理的审查都有辅助性作用。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4434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57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1555" y="996950"/>
            <a:ext cx="1016889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1.页面page命名全是小写英文单词组合。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英文单词命名。禁止使用拼音或无意义的字母命名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3.直观易懂。使用能够描述其功能或意义的英文单词或词组。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1555" y="2526665"/>
            <a:ext cx="9319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4.采用小驼峰命名法和下划线命名法结合来给变量命名。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例如下图：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/>
          <a:srcRect l="1438" r="8328" b="4536"/>
          <a:stretch>
            <a:fillRect/>
          </a:stretch>
        </p:blipFill>
        <p:spPr>
          <a:xfrm>
            <a:off x="1011555" y="3051175"/>
            <a:ext cx="5896610" cy="16840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011555" y="4799330"/>
            <a:ext cx="9998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也有部分是采用的短横线命名法，如下图：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" y="5318125"/>
            <a:ext cx="7494905" cy="117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57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5170" y="979805"/>
            <a:ext cx="751268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WXML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规范：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1.wxml标签可以单独出现的情况，尽量单独出现，如&lt;input /&gt;。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每行HTML代码写完整了再换行，看着比较整洁，方便阅读浏览。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3.合理展现分离内容，少使用内联样式。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78630" y="2715895"/>
            <a:ext cx="751268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规范：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在开发过程中rpx和px均可能用到，如通常情况下间距使用rpx，模块边角光滑度和模块阴影使用px，开发者根据实际情况而定。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2.CSS代码需有明显的代码缩进。每一个样式类之间空出一行。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3.尽量使用简写属性，并且同一模块的属性放置在一起，避免散乱。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5170" y="4517390"/>
            <a:ext cx="832421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</a:t>
            </a:r>
            <a:r>
              <a:rPr lang="zh-CN" altLang="en-US" sz="2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规范：</a:t>
            </a:r>
            <a:endParaRPr lang="zh-CN" altLang="en-US" sz="2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变量名以及函数名一般采用小驼峰命名法，偶尔采用小驼峰命名法与下划线命名法结合，两种命名法结合的情况一般是变量属性加描述类型。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2.设置数组类的变量规范，不同类型的数组数据格式也不太一样。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3.点击事件规范：点击事件函数命名方式为 on + 事件名 或者业务名。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0555" y="1865308"/>
            <a:ext cx="28371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en-US" altLang="zh-CN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6415" y="159385"/>
            <a:ext cx="257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测试内容</a:t>
            </a:r>
            <a:endParaRPr lang="zh-CN" altLang="en-US" sz="400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38860" y="1398270"/>
            <a:ext cx="4515485" cy="365188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486544" y="1143197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63995" y="1398270"/>
            <a:ext cx="4500880" cy="28346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11679" y="1143197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88110" y="1648460"/>
            <a:ext cx="3803015" cy="33286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/>
              <a:t>1）倒计时单元测试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2）定点计时单元测试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3）统计总览单元测试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4）排行榜单元测试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5）历史时间轴单元测试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6）用户反馈单元测试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7）用户个人信息单元测试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8）开发者页面单元测试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9）购买蒸品单元测试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04990" y="1781175"/>
            <a:ext cx="381889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30000"/>
              </a:lnSpc>
            </a:pPr>
            <a:r>
              <a:rPr lang="zh-CN" altLang="en-US"/>
              <a:t>1）专注计时模块集成测试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2）统计总览（蒸笼</a:t>
            </a:r>
            <a:r>
              <a:rPr lang="zh-CN" altLang="en-US"/>
              <a:t>）模块集成测试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3）排行榜模块集成测试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4）历史时间轴模块集成测试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5）商店模块集成测试</a:t>
            </a:r>
            <a:endParaRPr lang="zh-CN" altLang="en-US"/>
          </a:p>
          <a:p>
            <a:pPr fontAlgn="auto">
              <a:lnSpc>
                <a:spcPct val="130000"/>
              </a:lnSpc>
            </a:pPr>
            <a:r>
              <a:rPr lang="zh-CN" altLang="en-US"/>
              <a:t>6）设置模块集成测试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99549" y="5604072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3995" y="4631690"/>
            <a:ext cx="4500880" cy="172402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978659" y="4398207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b="1" dirty="0">
              <a:solidFill>
                <a:srgbClr val="4472C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12025" y="4977130"/>
            <a:ext cx="3004820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法学</a:t>
            </a:r>
            <a:r>
              <a:rPr lang="en-US" altLang="zh-CN"/>
              <a:t>1802 </a:t>
            </a:r>
            <a:r>
              <a:rPr lang="zh-CN" altLang="en-US"/>
              <a:t>王新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软工</a:t>
            </a:r>
            <a:r>
              <a:rPr lang="en-US" altLang="zh-CN"/>
              <a:t>1802 </a:t>
            </a:r>
            <a:r>
              <a:rPr lang="zh-CN" altLang="en-US"/>
              <a:t>陈骁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建筑</a:t>
            </a:r>
            <a:r>
              <a:rPr lang="en-US" altLang="zh-CN"/>
              <a:t>1801 </a:t>
            </a:r>
            <a:r>
              <a:rPr lang="zh-CN" altLang="en-US"/>
              <a:t>王宇健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KSO_WM_UNIT_TABLE_BEAUTIFY" val="smartTable{54fdec21-8239-49fc-bae0-4e33adcc4667}"/>
  <p:tag name="TABLE_ENDDRAG_ORIGIN_RECT" val="838*356"/>
  <p:tag name="TABLE_ENDDRAG_RECT" val="90*115*838*35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2308</Words>
  <Application>WPS 演示</Application>
  <PresentationFormat>宽屏</PresentationFormat>
  <Paragraphs>337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微软雅黑 Light</vt:lpstr>
      <vt:lpstr>等线</vt:lpstr>
      <vt:lpstr>Arial Unicode MS</vt:lpstr>
      <vt:lpstr>等线 Light</vt:lpstr>
      <vt:lpstr>Calibri</vt:lpstr>
      <vt:lpstr>Office 主题​​</vt:lpstr>
      <vt:lpstr>1_Office 主题​​</vt:lpstr>
      <vt:lpstr>《专注包子》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子文</dc:creator>
  <cp:lastModifiedBy>安东尼</cp:lastModifiedBy>
  <cp:revision>39</cp:revision>
  <dcterms:created xsi:type="dcterms:W3CDTF">2020-12-17T06:40:00Z</dcterms:created>
  <dcterms:modified xsi:type="dcterms:W3CDTF">2021-01-02T18:09:04Z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