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  <p:sldId id="266" r:id="rId4"/>
    <p:sldId id="262" r:id="rId5"/>
    <p:sldId id="263" r:id="rId6"/>
    <p:sldId id="264" r:id="rId7"/>
    <p:sldId id="265" r:id="rId8"/>
    <p:sldId id="257" r:id="rId9"/>
    <p:sldId id="258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0" r:id="rId18"/>
    <p:sldId id="259" r:id="rId19"/>
    <p:sldId id="278" r:id="rId20"/>
    <p:sldId id="261" r:id="rId21"/>
    <p:sldId id="275" r:id="rId22"/>
    <p:sldId id="276" r:id="rId23"/>
    <p:sldId id="285" r:id="rId24"/>
    <p:sldId id="277" r:id="rId25"/>
    <p:sldId id="280" r:id="rId26"/>
    <p:sldId id="286" r:id="rId27"/>
    <p:sldId id="281" r:id="rId28"/>
    <p:sldId id="282" r:id="rId29"/>
    <p:sldId id="283" r:id="rId30"/>
    <p:sldId id="284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9E4CE-0B5E-4676-86CB-9437B855DBB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E79D310-DBAF-4582-9C7D-438227A21261}">
      <dgm:prSet/>
      <dgm:spPr/>
      <dgm:t>
        <a:bodyPr/>
        <a:lstStyle/>
        <a:p>
          <a:r>
            <a:rPr 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软件测试基础</a:t>
          </a:r>
        </a:p>
      </dgm:t>
    </dgm:pt>
    <dgm:pt modelId="{C69D2A36-C2CF-4BA0-965E-BA3A19A0C9FC}" type="parTrans" cxnId="{5F730FF0-3D95-4EB1-93C5-802D17618755}">
      <dgm:prSet/>
      <dgm:spPr/>
      <dgm:t>
        <a:bodyPr/>
        <a:lstStyle/>
        <a:p>
          <a:endParaRPr lang="zh-CN" altLang="en-US"/>
        </a:p>
      </dgm:t>
    </dgm:pt>
    <dgm:pt modelId="{FBB0561C-AF50-4AEC-8CA1-07FC3DD8BDD4}" type="sibTrans" cxnId="{5F730FF0-3D95-4EB1-93C5-802D17618755}">
      <dgm:prSet/>
      <dgm:spPr/>
      <dgm:t>
        <a:bodyPr/>
        <a:lstStyle/>
        <a:p>
          <a:endParaRPr lang="zh-CN" altLang="en-US"/>
        </a:p>
      </dgm:t>
    </dgm:pt>
    <dgm:pt modelId="{85B664E7-683B-4D4C-B344-8CE3AFC827C8}">
      <dgm:prSet/>
      <dgm:spPr/>
      <dgm:t>
        <a:bodyPr/>
        <a:lstStyle/>
        <a:p>
          <a:r>
            <a:rPr 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单元测试</a:t>
          </a:r>
        </a:p>
      </dgm:t>
    </dgm:pt>
    <dgm:pt modelId="{C15055F4-B1A3-4347-BC12-0E3FF7C78E51}" type="parTrans" cxnId="{352A6626-0959-4618-AE53-B156A0117AC4}">
      <dgm:prSet/>
      <dgm:spPr/>
      <dgm:t>
        <a:bodyPr/>
        <a:lstStyle/>
        <a:p>
          <a:endParaRPr lang="zh-CN" altLang="en-US"/>
        </a:p>
      </dgm:t>
    </dgm:pt>
    <dgm:pt modelId="{C9A1D29E-EF8E-484D-9047-1097842FC905}" type="sibTrans" cxnId="{352A6626-0959-4618-AE53-B156A0117AC4}">
      <dgm:prSet/>
      <dgm:spPr/>
      <dgm:t>
        <a:bodyPr/>
        <a:lstStyle/>
        <a:p>
          <a:endParaRPr lang="zh-CN" altLang="en-US"/>
        </a:p>
      </dgm:t>
    </dgm:pt>
    <dgm:pt modelId="{C2B98195-07A9-4675-B2AA-05D6CD57340C}">
      <dgm:prSet/>
      <dgm:spPr/>
      <dgm:t>
        <a:bodyPr/>
        <a:lstStyle/>
        <a:p>
          <a:r>
            <a:rPr lang="zh-CN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集成测试</a:t>
          </a:r>
        </a:p>
      </dgm:t>
    </dgm:pt>
    <dgm:pt modelId="{81E64471-5991-4585-87FA-A9A3284062C5}" type="parTrans" cxnId="{D0C877AB-BC9A-4AE9-9F9E-A60034C064E7}">
      <dgm:prSet/>
      <dgm:spPr/>
      <dgm:t>
        <a:bodyPr/>
        <a:lstStyle/>
        <a:p>
          <a:endParaRPr lang="zh-CN" altLang="en-US"/>
        </a:p>
      </dgm:t>
    </dgm:pt>
    <dgm:pt modelId="{B297B731-0BD2-4B45-8F3D-E0D6728B9EC2}" type="sibTrans" cxnId="{D0C877AB-BC9A-4AE9-9F9E-A60034C064E7}">
      <dgm:prSet/>
      <dgm:spPr/>
      <dgm:t>
        <a:bodyPr/>
        <a:lstStyle/>
        <a:p>
          <a:endParaRPr lang="zh-CN" altLang="en-US"/>
        </a:p>
      </dgm:t>
    </dgm:pt>
    <dgm:pt modelId="{D9162BFC-FE08-418D-9ACF-4211E8C9C930}">
      <dgm:prSet/>
      <dgm:spPr/>
      <dgm:t>
        <a:bodyPr/>
        <a:lstStyle/>
        <a:p>
          <a:r>
            <a:rPr lang="zh-CN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确认测试</a:t>
          </a:r>
        </a:p>
      </dgm:t>
    </dgm:pt>
    <dgm:pt modelId="{E8ECFBC0-B80C-4980-B143-13649C806718}" type="parTrans" cxnId="{2706596B-C552-45D4-B40E-4346DDD2469F}">
      <dgm:prSet/>
      <dgm:spPr/>
      <dgm:t>
        <a:bodyPr/>
        <a:lstStyle/>
        <a:p>
          <a:endParaRPr lang="zh-CN" altLang="en-US"/>
        </a:p>
      </dgm:t>
    </dgm:pt>
    <dgm:pt modelId="{EA7A2D5A-763E-47EA-A591-8393D1D012D4}" type="sibTrans" cxnId="{2706596B-C552-45D4-B40E-4346DDD2469F}">
      <dgm:prSet/>
      <dgm:spPr/>
      <dgm:t>
        <a:bodyPr/>
        <a:lstStyle/>
        <a:p>
          <a:endParaRPr lang="zh-CN" altLang="en-US"/>
        </a:p>
      </dgm:t>
    </dgm:pt>
    <dgm:pt modelId="{DDE8FE6D-0A25-4F19-BFD7-E67ACC9406E6}">
      <dgm:prSet/>
      <dgm:spPr/>
      <dgm:t>
        <a:bodyPr/>
        <a:lstStyle/>
        <a:p>
          <a:r>
            <a:rPr lang="zh-CN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白盒测试技术</a:t>
          </a:r>
        </a:p>
      </dgm:t>
    </dgm:pt>
    <dgm:pt modelId="{5DDD6B7B-49F2-411F-9014-23DF619C25CD}" type="parTrans" cxnId="{7AF17B04-C51B-482E-9C62-CE2034D0165D}">
      <dgm:prSet/>
      <dgm:spPr/>
      <dgm:t>
        <a:bodyPr/>
        <a:lstStyle/>
        <a:p>
          <a:endParaRPr lang="zh-CN" altLang="en-US"/>
        </a:p>
      </dgm:t>
    </dgm:pt>
    <dgm:pt modelId="{1C311123-F9C3-4F21-A392-219DBD06BEF0}" type="sibTrans" cxnId="{7AF17B04-C51B-482E-9C62-CE2034D0165D}">
      <dgm:prSet/>
      <dgm:spPr/>
      <dgm:t>
        <a:bodyPr/>
        <a:lstStyle/>
        <a:p>
          <a:endParaRPr lang="zh-CN" altLang="en-US"/>
        </a:p>
      </dgm:t>
    </dgm:pt>
    <dgm:pt modelId="{4CF6ABC9-AE4E-4CB7-BFE4-74D161768D8A}">
      <dgm:prSet/>
      <dgm:spPr/>
      <dgm:t>
        <a:bodyPr/>
        <a:lstStyle/>
        <a:p>
          <a:r>
            <a:rPr 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黑盒测试技术</a:t>
          </a:r>
        </a:p>
      </dgm:t>
    </dgm:pt>
    <dgm:pt modelId="{9D72AC0A-D989-4A59-A4D9-351244A019B0}" type="parTrans" cxnId="{1AAB223B-3BEB-4884-A4CC-D1D07C4009DE}">
      <dgm:prSet/>
      <dgm:spPr/>
      <dgm:t>
        <a:bodyPr/>
        <a:lstStyle/>
        <a:p>
          <a:endParaRPr lang="zh-CN" altLang="en-US"/>
        </a:p>
      </dgm:t>
    </dgm:pt>
    <dgm:pt modelId="{8578D4C8-7FBA-4E6F-96AD-90762A6FA811}" type="sibTrans" cxnId="{1AAB223B-3BEB-4884-A4CC-D1D07C4009DE}">
      <dgm:prSet/>
      <dgm:spPr/>
      <dgm:t>
        <a:bodyPr/>
        <a:lstStyle/>
        <a:p>
          <a:endParaRPr lang="zh-CN" altLang="en-US"/>
        </a:p>
      </dgm:t>
    </dgm:pt>
    <dgm:pt modelId="{00084B7D-9897-4001-A2B4-C1D52DA8200C}">
      <dgm:prSet/>
      <dgm:spPr/>
      <dgm:t>
        <a:bodyPr/>
        <a:lstStyle/>
        <a:p>
          <a:r>
            <a:rPr 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调试</a:t>
          </a:r>
        </a:p>
      </dgm:t>
    </dgm:pt>
    <dgm:pt modelId="{9CD59862-2F89-4E38-B76F-273B015D48D2}" type="parTrans" cxnId="{BD0CC5C6-B319-4BED-83C6-C41D157346C2}">
      <dgm:prSet/>
      <dgm:spPr/>
      <dgm:t>
        <a:bodyPr/>
        <a:lstStyle/>
        <a:p>
          <a:endParaRPr lang="zh-CN" altLang="en-US"/>
        </a:p>
      </dgm:t>
    </dgm:pt>
    <dgm:pt modelId="{DF024295-BA3C-477A-8889-023A653172D2}" type="sibTrans" cxnId="{BD0CC5C6-B319-4BED-83C6-C41D157346C2}">
      <dgm:prSet/>
      <dgm:spPr/>
      <dgm:t>
        <a:bodyPr/>
        <a:lstStyle/>
        <a:p>
          <a:endParaRPr lang="zh-CN" altLang="en-US"/>
        </a:p>
      </dgm:t>
    </dgm:pt>
    <dgm:pt modelId="{5FD71B47-6EEC-476B-9CC9-EC894C560741}">
      <dgm:prSet/>
      <dgm:spPr/>
    </dgm:pt>
    <dgm:pt modelId="{F4300129-7E27-4C19-BC5E-268323A7B6F7}" type="parTrans" cxnId="{DD3BBE3A-65AB-4A16-B94F-E729BF9EBFC9}">
      <dgm:prSet/>
      <dgm:spPr/>
      <dgm:t>
        <a:bodyPr/>
        <a:lstStyle/>
        <a:p>
          <a:endParaRPr lang="zh-CN" altLang="en-US"/>
        </a:p>
      </dgm:t>
    </dgm:pt>
    <dgm:pt modelId="{6FEEE084-B180-4FE3-973C-A44BDCAB5BFA}" type="sibTrans" cxnId="{DD3BBE3A-65AB-4A16-B94F-E729BF9EBFC9}">
      <dgm:prSet/>
      <dgm:spPr/>
      <dgm:t>
        <a:bodyPr/>
        <a:lstStyle/>
        <a:p>
          <a:endParaRPr lang="zh-CN" altLang="en-US"/>
        </a:p>
      </dgm:t>
    </dgm:pt>
    <dgm:pt modelId="{BCA64CB9-36C3-4F17-A90F-D2AE55F5D865}" type="pres">
      <dgm:prSet presAssocID="{6AF9E4CE-0B5E-4676-86CB-9437B855DBB1}" presName="compositeShape" presStyleCnt="0">
        <dgm:presLayoutVars>
          <dgm:chMax val="7"/>
          <dgm:dir/>
          <dgm:resizeHandles val="exact"/>
        </dgm:presLayoutVars>
      </dgm:prSet>
      <dgm:spPr/>
    </dgm:pt>
    <dgm:pt modelId="{A3919945-C8C8-4EAC-938C-15D92044E366}" type="pres">
      <dgm:prSet presAssocID="{CE79D310-DBAF-4582-9C7D-438227A21261}" presName="circ1" presStyleLbl="vennNode1" presStyleIdx="0" presStyleCnt="7"/>
      <dgm:spPr/>
    </dgm:pt>
    <dgm:pt modelId="{7DEFA37A-97E4-4052-AD8E-F776D4641E2D}" type="pres">
      <dgm:prSet presAssocID="{CE79D310-DBAF-4582-9C7D-438227A2126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38BC363-F67C-4E4E-90CE-13F16A9A9188}" type="pres">
      <dgm:prSet presAssocID="{85B664E7-683B-4D4C-B344-8CE3AFC827C8}" presName="circ2" presStyleLbl="vennNode1" presStyleIdx="1" presStyleCnt="7"/>
      <dgm:spPr/>
    </dgm:pt>
    <dgm:pt modelId="{FFE4758F-927F-446B-81FF-23AD1EC5A752}" type="pres">
      <dgm:prSet presAssocID="{85B664E7-683B-4D4C-B344-8CE3AFC827C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5936A5F-50BC-4AD3-8EC6-A55E0B331C13}" type="pres">
      <dgm:prSet presAssocID="{C2B98195-07A9-4675-B2AA-05D6CD57340C}" presName="circ3" presStyleLbl="vennNode1" presStyleIdx="2" presStyleCnt="7"/>
      <dgm:spPr/>
    </dgm:pt>
    <dgm:pt modelId="{C08412AD-2197-400C-8562-05E952B0DD98}" type="pres">
      <dgm:prSet presAssocID="{C2B98195-07A9-4675-B2AA-05D6CD57340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9D3A67E-9750-454D-97B3-19634AB4E378}" type="pres">
      <dgm:prSet presAssocID="{D9162BFC-FE08-418D-9ACF-4211E8C9C930}" presName="circ4" presStyleLbl="vennNode1" presStyleIdx="3" presStyleCnt="7"/>
      <dgm:spPr/>
    </dgm:pt>
    <dgm:pt modelId="{B024ABE7-FC17-4528-A3B2-2FC316EF3D6A}" type="pres">
      <dgm:prSet presAssocID="{D9162BFC-FE08-418D-9ACF-4211E8C9C930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85F702-C79E-42E9-B64A-1F2D008FAF75}" type="pres">
      <dgm:prSet presAssocID="{DDE8FE6D-0A25-4F19-BFD7-E67ACC9406E6}" presName="circ5" presStyleLbl="vennNode1" presStyleIdx="4" presStyleCnt="7"/>
      <dgm:spPr/>
    </dgm:pt>
    <dgm:pt modelId="{81FBC3D6-BC1A-4C8D-B59E-AF0621D57BE8}" type="pres">
      <dgm:prSet presAssocID="{DDE8FE6D-0A25-4F19-BFD7-E67ACC9406E6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6F6AB7-88FC-4555-9EC5-ED4048331042}" type="pres">
      <dgm:prSet presAssocID="{4CF6ABC9-AE4E-4CB7-BFE4-74D161768D8A}" presName="circ6" presStyleLbl="vennNode1" presStyleIdx="5" presStyleCnt="7"/>
      <dgm:spPr/>
    </dgm:pt>
    <dgm:pt modelId="{78125F3B-76C0-48E0-B4D2-7D32958C9534}" type="pres">
      <dgm:prSet presAssocID="{4CF6ABC9-AE4E-4CB7-BFE4-74D161768D8A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726A159-910A-4E37-AF61-ACC292BAEABC}" type="pres">
      <dgm:prSet presAssocID="{00084B7D-9897-4001-A2B4-C1D52DA8200C}" presName="circ7" presStyleLbl="vennNode1" presStyleIdx="6" presStyleCnt="7"/>
      <dgm:spPr/>
    </dgm:pt>
    <dgm:pt modelId="{2F015C3D-DBB7-4314-A393-B377447EEFEE}" type="pres">
      <dgm:prSet presAssocID="{00084B7D-9897-4001-A2B4-C1D52DA8200C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7C3B303-008F-4C48-838B-4774CCDA5DF4}" type="presOf" srcId="{D9162BFC-FE08-418D-9ACF-4211E8C9C930}" destId="{B024ABE7-FC17-4528-A3B2-2FC316EF3D6A}" srcOrd="0" destOrd="0" presId="urn:microsoft.com/office/officeart/2005/8/layout/venn1"/>
    <dgm:cxn modelId="{7AF17B04-C51B-482E-9C62-CE2034D0165D}" srcId="{6AF9E4CE-0B5E-4676-86CB-9437B855DBB1}" destId="{DDE8FE6D-0A25-4F19-BFD7-E67ACC9406E6}" srcOrd="4" destOrd="0" parTransId="{5DDD6B7B-49F2-411F-9014-23DF619C25CD}" sibTransId="{1C311123-F9C3-4F21-A392-219DBD06BEF0}"/>
    <dgm:cxn modelId="{352A6626-0959-4618-AE53-B156A0117AC4}" srcId="{6AF9E4CE-0B5E-4676-86CB-9437B855DBB1}" destId="{85B664E7-683B-4D4C-B344-8CE3AFC827C8}" srcOrd="1" destOrd="0" parTransId="{C15055F4-B1A3-4347-BC12-0E3FF7C78E51}" sibTransId="{C9A1D29E-EF8E-484D-9047-1097842FC905}"/>
    <dgm:cxn modelId="{DD3BBE3A-65AB-4A16-B94F-E729BF9EBFC9}" srcId="{6AF9E4CE-0B5E-4676-86CB-9437B855DBB1}" destId="{5FD71B47-6EEC-476B-9CC9-EC894C560741}" srcOrd="7" destOrd="0" parTransId="{F4300129-7E27-4C19-BC5E-268323A7B6F7}" sibTransId="{6FEEE084-B180-4FE3-973C-A44BDCAB5BFA}"/>
    <dgm:cxn modelId="{1AAB223B-3BEB-4884-A4CC-D1D07C4009DE}" srcId="{6AF9E4CE-0B5E-4676-86CB-9437B855DBB1}" destId="{4CF6ABC9-AE4E-4CB7-BFE4-74D161768D8A}" srcOrd="5" destOrd="0" parTransId="{9D72AC0A-D989-4A59-A4D9-351244A019B0}" sibTransId="{8578D4C8-7FBA-4E6F-96AD-90762A6FA811}"/>
    <dgm:cxn modelId="{2706596B-C552-45D4-B40E-4346DDD2469F}" srcId="{6AF9E4CE-0B5E-4676-86CB-9437B855DBB1}" destId="{D9162BFC-FE08-418D-9ACF-4211E8C9C930}" srcOrd="3" destOrd="0" parTransId="{E8ECFBC0-B80C-4980-B143-13649C806718}" sibTransId="{EA7A2D5A-763E-47EA-A591-8393D1D012D4}"/>
    <dgm:cxn modelId="{62DC9686-6E75-464F-9731-DEA88F5D39E2}" type="presOf" srcId="{00084B7D-9897-4001-A2B4-C1D52DA8200C}" destId="{2F015C3D-DBB7-4314-A393-B377447EEFEE}" srcOrd="0" destOrd="0" presId="urn:microsoft.com/office/officeart/2005/8/layout/venn1"/>
    <dgm:cxn modelId="{1300248C-F661-4750-B632-BAF7E6570DFA}" type="presOf" srcId="{85B664E7-683B-4D4C-B344-8CE3AFC827C8}" destId="{FFE4758F-927F-446B-81FF-23AD1EC5A752}" srcOrd="0" destOrd="0" presId="urn:microsoft.com/office/officeart/2005/8/layout/venn1"/>
    <dgm:cxn modelId="{38D174A2-62E6-486D-B650-09F39976B265}" type="presOf" srcId="{DDE8FE6D-0A25-4F19-BFD7-E67ACC9406E6}" destId="{81FBC3D6-BC1A-4C8D-B59E-AF0621D57BE8}" srcOrd="0" destOrd="0" presId="urn:microsoft.com/office/officeart/2005/8/layout/venn1"/>
    <dgm:cxn modelId="{D0C877AB-BC9A-4AE9-9F9E-A60034C064E7}" srcId="{6AF9E4CE-0B5E-4676-86CB-9437B855DBB1}" destId="{C2B98195-07A9-4675-B2AA-05D6CD57340C}" srcOrd="2" destOrd="0" parTransId="{81E64471-5991-4585-87FA-A9A3284062C5}" sibTransId="{B297B731-0BD2-4B45-8F3D-E0D6728B9EC2}"/>
    <dgm:cxn modelId="{35A146BB-6A45-44B7-B928-54D86A9EBF22}" type="presOf" srcId="{C2B98195-07A9-4675-B2AA-05D6CD57340C}" destId="{C08412AD-2197-400C-8562-05E952B0DD98}" srcOrd="0" destOrd="0" presId="urn:microsoft.com/office/officeart/2005/8/layout/venn1"/>
    <dgm:cxn modelId="{BD0CC5C6-B319-4BED-83C6-C41D157346C2}" srcId="{6AF9E4CE-0B5E-4676-86CB-9437B855DBB1}" destId="{00084B7D-9897-4001-A2B4-C1D52DA8200C}" srcOrd="6" destOrd="0" parTransId="{9CD59862-2F89-4E38-B76F-273B015D48D2}" sibTransId="{DF024295-BA3C-477A-8889-023A653172D2}"/>
    <dgm:cxn modelId="{945C0CC8-1E3F-4042-A14F-6111CDAB9579}" type="presOf" srcId="{4CF6ABC9-AE4E-4CB7-BFE4-74D161768D8A}" destId="{78125F3B-76C0-48E0-B4D2-7D32958C9534}" srcOrd="0" destOrd="0" presId="urn:microsoft.com/office/officeart/2005/8/layout/venn1"/>
    <dgm:cxn modelId="{AA68F4E2-B758-4B5A-9082-707C47A4F033}" type="presOf" srcId="{6AF9E4CE-0B5E-4676-86CB-9437B855DBB1}" destId="{BCA64CB9-36C3-4F17-A90F-D2AE55F5D865}" srcOrd="0" destOrd="0" presId="urn:microsoft.com/office/officeart/2005/8/layout/venn1"/>
    <dgm:cxn modelId="{1D1980E3-8B2E-4BDB-96F5-9FD8F9C18676}" type="presOf" srcId="{CE79D310-DBAF-4582-9C7D-438227A21261}" destId="{7DEFA37A-97E4-4052-AD8E-F776D4641E2D}" srcOrd="0" destOrd="0" presId="urn:microsoft.com/office/officeart/2005/8/layout/venn1"/>
    <dgm:cxn modelId="{5F730FF0-3D95-4EB1-93C5-802D17618755}" srcId="{6AF9E4CE-0B5E-4676-86CB-9437B855DBB1}" destId="{CE79D310-DBAF-4582-9C7D-438227A21261}" srcOrd="0" destOrd="0" parTransId="{C69D2A36-C2CF-4BA0-965E-BA3A19A0C9FC}" sibTransId="{FBB0561C-AF50-4AEC-8CA1-07FC3DD8BDD4}"/>
    <dgm:cxn modelId="{545714BE-0890-4C35-84BC-DBF03AC5748C}" type="presParOf" srcId="{BCA64CB9-36C3-4F17-A90F-D2AE55F5D865}" destId="{A3919945-C8C8-4EAC-938C-15D92044E366}" srcOrd="0" destOrd="0" presId="urn:microsoft.com/office/officeart/2005/8/layout/venn1"/>
    <dgm:cxn modelId="{C6F0F411-5413-4E77-8D36-B91B69A98A8E}" type="presParOf" srcId="{BCA64CB9-36C3-4F17-A90F-D2AE55F5D865}" destId="{7DEFA37A-97E4-4052-AD8E-F776D4641E2D}" srcOrd="1" destOrd="0" presId="urn:microsoft.com/office/officeart/2005/8/layout/venn1"/>
    <dgm:cxn modelId="{C20601E9-1294-44DD-A954-4508CF65A0E3}" type="presParOf" srcId="{BCA64CB9-36C3-4F17-A90F-D2AE55F5D865}" destId="{838BC363-F67C-4E4E-90CE-13F16A9A9188}" srcOrd="2" destOrd="0" presId="urn:microsoft.com/office/officeart/2005/8/layout/venn1"/>
    <dgm:cxn modelId="{EE3CC11B-1973-4B1B-8D05-24DCA163A8B7}" type="presParOf" srcId="{BCA64CB9-36C3-4F17-A90F-D2AE55F5D865}" destId="{FFE4758F-927F-446B-81FF-23AD1EC5A752}" srcOrd="3" destOrd="0" presId="urn:microsoft.com/office/officeart/2005/8/layout/venn1"/>
    <dgm:cxn modelId="{948B2B78-B6D9-4A9B-9068-329DABE509A0}" type="presParOf" srcId="{BCA64CB9-36C3-4F17-A90F-D2AE55F5D865}" destId="{25936A5F-50BC-4AD3-8EC6-A55E0B331C13}" srcOrd="4" destOrd="0" presId="urn:microsoft.com/office/officeart/2005/8/layout/venn1"/>
    <dgm:cxn modelId="{AECF08F8-FB6D-4DF5-8E4A-984BC070C521}" type="presParOf" srcId="{BCA64CB9-36C3-4F17-A90F-D2AE55F5D865}" destId="{C08412AD-2197-400C-8562-05E952B0DD98}" srcOrd="5" destOrd="0" presId="urn:microsoft.com/office/officeart/2005/8/layout/venn1"/>
    <dgm:cxn modelId="{7B5589B7-8297-4240-8622-38587CEF35DA}" type="presParOf" srcId="{BCA64CB9-36C3-4F17-A90F-D2AE55F5D865}" destId="{C9D3A67E-9750-454D-97B3-19634AB4E378}" srcOrd="6" destOrd="0" presId="urn:microsoft.com/office/officeart/2005/8/layout/venn1"/>
    <dgm:cxn modelId="{075C3174-B8BE-456C-9F40-D38B2C07C70E}" type="presParOf" srcId="{BCA64CB9-36C3-4F17-A90F-D2AE55F5D865}" destId="{B024ABE7-FC17-4528-A3B2-2FC316EF3D6A}" srcOrd="7" destOrd="0" presId="urn:microsoft.com/office/officeart/2005/8/layout/venn1"/>
    <dgm:cxn modelId="{4257D042-E71C-4C95-8D53-69899E9EA293}" type="presParOf" srcId="{BCA64CB9-36C3-4F17-A90F-D2AE55F5D865}" destId="{0B85F702-C79E-42E9-B64A-1F2D008FAF75}" srcOrd="8" destOrd="0" presId="urn:microsoft.com/office/officeart/2005/8/layout/venn1"/>
    <dgm:cxn modelId="{B1499CC8-2085-4310-BC6F-FA1832BF856C}" type="presParOf" srcId="{BCA64CB9-36C3-4F17-A90F-D2AE55F5D865}" destId="{81FBC3D6-BC1A-4C8D-B59E-AF0621D57BE8}" srcOrd="9" destOrd="0" presId="urn:microsoft.com/office/officeart/2005/8/layout/venn1"/>
    <dgm:cxn modelId="{17540341-105E-4480-8F44-48B07316CCC1}" type="presParOf" srcId="{BCA64CB9-36C3-4F17-A90F-D2AE55F5D865}" destId="{436F6AB7-88FC-4555-9EC5-ED4048331042}" srcOrd="10" destOrd="0" presId="urn:microsoft.com/office/officeart/2005/8/layout/venn1"/>
    <dgm:cxn modelId="{47ED167D-A85F-49C6-8C48-43B40A217AC4}" type="presParOf" srcId="{BCA64CB9-36C3-4F17-A90F-D2AE55F5D865}" destId="{78125F3B-76C0-48E0-B4D2-7D32958C9534}" srcOrd="11" destOrd="0" presId="urn:microsoft.com/office/officeart/2005/8/layout/venn1"/>
    <dgm:cxn modelId="{D19F6411-A41D-4988-9911-3B0F2AC6566E}" type="presParOf" srcId="{BCA64CB9-36C3-4F17-A90F-D2AE55F5D865}" destId="{F726A159-910A-4E37-AF61-ACC292BAEABC}" srcOrd="12" destOrd="0" presId="urn:microsoft.com/office/officeart/2005/8/layout/venn1"/>
    <dgm:cxn modelId="{826A47B1-5905-477F-AC67-3BDC54D67605}" type="presParOf" srcId="{BCA64CB9-36C3-4F17-A90F-D2AE55F5D865}" destId="{2F015C3D-DBB7-4314-A393-B377447EEFEE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19945-C8C8-4EAC-938C-15D92044E366}">
      <dsp:nvSpPr>
        <dsp:cNvPr id="0" name=""/>
        <dsp:cNvSpPr/>
      </dsp:nvSpPr>
      <dsp:spPr>
        <a:xfrm>
          <a:off x="3454248" y="1248388"/>
          <a:ext cx="1599270" cy="15994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DEFA37A-97E4-4052-AD8E-F776D4641E2D}">
      <dsp:nvSpPr>
        <dsp:cNvPr id="0" name=""/>
        <dsp:cNvSpPr/>
      </dsp:nvSpPr>
      <dsp:spPr>
        <a:xfrm>
          <a:off x="3337634" y="0"/>
          <a:ext cx="1832497" cy="98066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软件测试基础</a:t>
          </a:r>
        </a:p>
      </dsp:txBody>
      <dsp:txXfrm>
        <a:off x="3337634" y="0"/>
        <a:ext cx="1832497" cy="980666"/>
      </dsp:txXfrm>
    </dsp:sp>
    <dsp:sp modelId="{838BC363-F67C-4E4E-90CE-13F16A9A9188}">
      <dsp:nvSpPr>
        <dsp:cNvPr id="0" name=""/>
        <dsp:cNvSpPr/>
      </dsp:nvSpPr>
      <dsp:spPr>
        <a:xfrm>
          <a:off x="3923367" y="1473941"/>
          <a:ext cx="1599270" cy="15994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FE4758F-927F-446B-81FF-23AD1EC5A752}">
      <dsp:nvSpPr>
        <dsp:cNvPr id="0" name=""/>
        <dsp:cNvSpPr/>
      </dsp:nvSpPr>
      <dsp:spPr>
        <a:xfrm>
          <a:off x="5719881" y="931633"/>
          <a:ext cx="1732543" cy="107873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单元测试</a:t>
          </a:r>
        </a:p>
      </dsp:txBody>
      <dsp:txXfrm>
        <a:off x="5719881" y="931633"/>
        <a:ext cx="1732543" cy="1078733"/>
      </dsp:txXfrm>
    </dsp:sp>
    <dsp:sp modelId="{25936A5F-50BC-4AD3-8EC6-A55E0B331C13}">
      <dsp:nvSpPr>
        <dsp:cNvPr id="0" name=""/>
        <dsp:cNvSpPr/>
      </dsp:nvSpPr>
      <dsp:spPr>
        <a:xfrm>
          <a:off x="4038648" y="1981436"/>
          <a:ext cx="1599270" cy="15994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08412AD-2197-400C-8562-05E952B0DD98}">
      <dsp:nvSpPr>
        <dsp:cNvPr id="0" name=""/>
        <dsp:cNvSpPr/>
      </dsp:nvSpPr>
      <dsp:spPr>
        <a:xfrm>
          <a:off x="5886472" y="2304566"/>
          <a:ext cx="1699225" cy="115228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集成测试</a:t>
          </a:r>
        </a:p>
      </dsp:txBody>
      <dsp:txXfrm>
        <a:off x="5886472" y="2304566"/>
        <a:ext cx="1699225" cy="1152283"/>
      </dsp:txXfrm>
    </dsp:sp>
    <dsp:sp modelId="{C9D3A67E-9750-454D-97B3-19634AB4E378}">
      <dsp:nvSpPr>
        <dsp:cNvPr id="0" name=""/>
        <dsp:cNvSpPr/>
      </dsp:nvSpPr>
      <dsp:spPr>
        <a:xfrm>
          <a:off x="3714129" y="2388413"/>
          <a:ext cx="1599270" cy="15994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024ABE7-FC17-4528-A3B2-2FC316EF3D6A}">
      <dsp:nvSpPr>
        <dsp:cNvPr id="0" name=""/>
        <dsp:cNvSpPr/>
      </dsp:nvSpPr>
      <dsp:spPr>
        <a:xfrm>
          <a:off x="5153473" y="3849115"/>
          <a:ext cx="1832497" cy="10542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确认测试</a:t>
          </a:r>
        </a:p>
      </dsp:txBody>
      <dsp:txXfrm>
        <a:off x="5153473" y="3849115"/>
        <a:ext cx="1832497" cy="1054216"/>
      </dsp:txXfrm>
    </dsp:sp>
    <dsp:sp modelId="{0B85F702-C79E-42E9-B64A-1F2D008FAF75}">
      <dsp:nvSpPr>
        <dsp:cNvPr id="0" name=""/>
        <dsp:cNvSpPr/>
      </dsp:nvSpPr>
      <dsp:spPr>
        <a:xfrm>
          <a:off x="3194366" y="2388413"/>
          <a:ext cx="1599270" cy="15994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1FBC3D6-BC1A-4C8D-B59E-AF0621D57BE8}">
      <dsp:nvSpPr>
        <dsp:cNvPr id="0" name=""/>
        <dsp:cNvSpPr/>
      </dsp:nvSpPr>
      <dsp:spPr>
        <a:xfrm>
          <a:off x="1521795" y="3849115"/>
          <a:ext cx="1832497" cy="10542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白盒测试技术</a:t>
          </a:r>
        </a:p>
      </dsp:txBody>
      <dsp:txXfrm>
        <a:off x="1521795" y="3849115"/>
        <a:ext cx="1832497" cy="1054216"/>
      </dsp:txXfrm>
    </dsp:sp>
    <dsp:sp modelId="{436F6AB7-88FC-4555-9EC5-ED4048331042}">
      <dsp:nvSpPr>
        <dsp:cNvPr id="0" name=""/>
        <dsp:cNvSpPr/>
      </dsp:nvSpPr>
      <dsp:spPr>
        <a:xfrm>
          <a:off x="2869847" y="1981436"/>
          <a:ext cx="1599270" cy="15994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8125F3B-76C0-48E0-B4D2-7D32958C9534}">
      <dsp:nvSpPr>
        <dsp:cNvPr id="0" name=""/>
        <dsp:cNvSpPr/>
      </dsp:nvSpPr>
      <dsp:spPr>
        <a:xfrm>
          <a:off x="922069" y="2304566"/>
          <a:ext cx="1699225" cy="115228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黑盒测试技术</a:t>
          </a:r>
        </a:p>
      </dsp:txBody>
      <dsp:txXfrm>
        <a:off x="922069" y="2304566"/>
        <a:ext cx="1699225" cy="1152283"/>
      </dsp:txXfrm>
    </dsp:sp>
    <dsp:sp modelId="{F726A159-910A-4E37-AF61-ACC292BAEABC}">
      <dsp:nvSpPr>
        <dsp:cNvPr id="0" name=""/>
        <dsp:cNvSpPr/>
      </dsp:nvSpPr>
      <dsp:spPr>
        <a:xfrm>
          <a:off x="2985128" y="1473941"/>
          <a:ext cx="1599270" cy="15994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F015C3D-DBB7-4314-A393-B377447EEFEE}">
      <dsp:nvSpPr>
        <dsp:cNvPr id="0" name=""/>
        <dsp:cNvSpPr/>
      </dsp:nvSpPr>
      <dsp:spPr>
        <a:xfrm>
          <a:off x="1055341" y="931633"/>
          <a:ext cx="1732543" cy="107873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调试</a:t>
          </a:r>
        </a:p>
      </dsp:txBody>
      <dsp:txXfrm>
        <a:off x="1055341" y="931633"/>
        <a:ext cx="1732543" cy="1078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E9330-0ACE-4D99-8787-101D8A67F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B2146C-124F-47B5-843C-46FCAAD2A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0D39E-FCB8-477B-B78B-672C5370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9373-566D-42CF-99D8-65F860734AD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80EDF-056E-421C-963A-0D336292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21EF9-D3AC-4536-918B-A8DC823E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9A28-BB3B-4E47-89EC-A7C91E08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2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9BED9-BBDB-478F-B4C1-D66A846A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4C3BA-EE08-4594-9B9F-86BA11D85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F05C4-D357-4190-9EDA-FD8008E5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9373-566D-42CF-99D8-65F860734AD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AFCE5-7C9C-4B6D-9C6A-66CA7A7E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AFC10-D6AE-4932-8A65-CD4AEEE4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9A28-BB3B-4E47-89EC-A7C91E08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75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B27EBC-1992-4A33-90B5-9C922B509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E68C18-DF65-4F32-BBD5-71E6D20B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92806-CBA2-46D9-AB96-EC921577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9373-566D-42CF-99D8-65F860734AD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26ED2-9D49-4A91-BA2B-69E558E3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13C83-AD81-4654-AA00-A58EFBE5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9A28-BB3B-4E47-89EC-A7C91E08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7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06FB4-2945-4D3D-975F-910653A9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2D2F-25D3-4E4D-B8A7-3BD23E39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0C77D-44FD-426F-A211-D993C9E7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9373-566D-42CF-99D8-65F860734AD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A85E8-0CED-495D-AE1D-12606FEF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AD779-DD7E-4CFC-BB69-AA2ED83F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9A28-BB3B-4E47-89EC-A7C91E08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5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C7AD8-0154-490F-8493-C5F9207A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7FA076-34B2-40FC-B30B-394932775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D55E3-481A-420B-A0DD-AD8023F0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9373-566D-42CF-99D8-65F860734AD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F07F3-BBE2-4604-AE37-B1967B40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0ED89-4577-42D4-A145-6C1F270D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9A28-BB3B-4E47-89EC-A7C91E08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B9F10-C3D9-4EAC-BD66-82619B11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0C859-4C5B-4019-A803-945C291AE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8A8B91-0D89-45E5-9168-653BE968B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EC832-A774-425E-8D35-C2C2A522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9373-566D-42CF-99D8-65F860734AD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B8B3C-441C-4600-A0DB-5728EF94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A9CE5-2C5D-46D8-922D-2E67155A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9A28-BB3B-4E47-89EC-A7C91E08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66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C4AE8-1480-4BFA-9E96-BEF9BAF6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C58A0-DF3E-4205-B267-77B2EA12E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179656-390B-489A-B4FB-F58F7A331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FD57D4-2410-4377-97D4-EC2CBF5AE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734C00-DE09-48B0-B5C8-87C8D9A5C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4FFAB2-F15E-41E0-9651-4E00FC41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9373-566D-42CF-99D8-65F860734AD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0A9868-B4A7-4DB5-BFC5-6F9F78BC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14133C-99CD-4E21-B5AE-9D4E240B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9A28-BB3B-4E47-89EC-A7C91E08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9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DD7CB-6E42-4B56-B69D-70C07110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63461F-BF0C-4419-A6E9-8B0BC254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9373-566D-42CF-99D8-65F860734AD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942304-E514-49CC-8640-1748CAC1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A867E8-D1C2-489D-AD31-D76D257B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9A28-BB3B-4E47-89EC-A7C91E08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0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D422DB-5043-4EC0-918F-363EBE69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9373-566D-42CF-99D8-65F860734AD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E98EA9-0545-422A-8970-2F6B39A2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492C4A-F90C-4274-A97F-7689A8C5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9A28-BB3B-4E47-89EC-A7C91E08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0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CEAC5-AB25-4114-91C1-327F7028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7E744-F14A-452C-B70C-D29967B6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24F083-6735-40E2-9D20-04C60E7FF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D5155-8AE0-403F-BCA7-816CD965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9373-566D-42CF-99D8-65F860734AD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E4619D-3A2B-4C64-80EE-F514AF5C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451320-DB97-4F0F-B038-52C2E241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9A28-BB3B-4E47-89EC-A7C91E08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3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DE54D-BD84-42FA-BAB9-1229DBF5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D8CA0F-4B3E-4C5A-A2C2-B7B91FA04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D6BD2-4FD3-4455-AA32-50F187985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3DC63-9AB1-42A3-9982-BF01DAFF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9373-566D-42CF-99D8-65F860734AD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1130E4-75D3-40C8-9326-99510762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D1592-F6F1-4313-8C59-8EC8618C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9A28-BB3B-4E47-89EC-A7C91E08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5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989D9A-E0AC-4D00-AF46-9CE25C2C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1F0EA4-5B6A-4F5D-BA9A-82BB480D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C400C-4D6E-4562-9047-3E381FA12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9373-566D-42CF-99D8-65F860734AD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505B7-1995-404E-A15D-13C5A4B6E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BC621-95A0-4D79-8764-F86AECEF4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9A28-BB3B-4E47-89EC-A7C91E08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51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xzhq2002/article/details/8571458?utm_medium=distribute.pc_relevant_t0.none-task-blog-BlogCommendFromBaidu-1.not_use_machine_learn_pai&amp;depth_1-utm_source=distribute.pc_relevant_t0.none-task-blog-BlogCommendFromBaidu-1.not_use_machine_learn_pai" TargetMode="External"/><Relationship Id="rId2" Type="http://schemas.openxmlformats.org/officeDocument/2006/relationships/hyperlink" Target="https://www.cnblogs.com/code-style/p/3314296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log.csdn.net/P5dEyT322JACS/article/details/106561159?ops_request_misc=%25257B%252522request%25255Fid%252522%25253A%252522160813347216780304659130%252522%25252C%252522scm%252522%25253A%25252220140713.130102334.pc%25255Fall.%252522%25257D&amp;request_id=160813347216780304659130&amp;biz_id=0&amp;utm_medium=distribute.pc_search_result.none-task-blog-2~all~first_rank_v2~rank_v29-9-106561159.first_rank_v2_pc_rank_v29&amp;utm_term=%E7%BA%A2%E8%AD%A6%E7%9A%84%E6%BA%90%E4%BB%A3%E7%A0%81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9DC925-9262-4547-868A-5B3481CD680A}"/>
              </a:ext>
            </a:extLst>
          </p:cNvPr>
          <p:cNvSpPr txBox="1"/>
          <p:nvPr/>
        </p:nvSpPr>
        <p:spPr>
          <a:xfrm>
            <a:off x="5484294" y="32443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G18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出品</a:t>
            </a:r>
          </a:p>
        </p:txBody>
      </p:sp>
    </p:spTree>
    <p:extLst>
      <p:ext uri="{BB962C8B-B14F-4D97-AF65-F5344CB8AC3E}">
        <p14:creationId xmlns:p14="http://schemas.microsoft.com/office/powerpoint/2010/main" val="291929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徽标, 公司名称&#10;&#10;描述已自动生成">
            <a:extLst>
              <a:ext uri="{FF2B5EF4-FFF2-40B4-BE49-F238E27FC236}">
                <a16:creationId xmlns:a16="http://schemas.microsoft.com/office/drawing/2014/main" id="{347EC129-2265-4A8B-9999-534EB948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749300"/>
            <a:ext cx="85725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6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EFA5AF-BDC2-4ECE-A947-E5E37FD2D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108200"/>
            <a:ext cx="6350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3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0FBAD52B-9E9C-487C-8F74-F2A6BB9A6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564" y="643466"/>
            <a:ext cx="6496871" cy="5571067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F77D2F39-C1B8-4791-AECD-FB0AC53AF1C8}"/>
              </a:ext>
            </a:extLst>
          </p:cNvPr>
          <p:cNvSpPr/>
          <p:nvPr/>
        </p:nvSpPr>
        <p:spPr>
          <a:xfrm>
            <a:off x="5934541" y="2641600"/>
            <a:ext cx="322920" cy="651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7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330F0A-137E-4F5E-9255-CF58C30B2E1F}"/>
              </a:ext>
            </a:extLst>
          </p:cNvPr>
          <p:cNvSpPr/>
          <p:nvPr/>
        </p:nvSpPr>
        <p:spPr>
          <a:xfrm>
            <a:off x="3674533" y="2726267"/>
            <a:ext cx="1727200" cy="618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高级语言语句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CAA426-FB68-4515-9F1B-A05A07E7E474}"/>
              </a:ext>
            </a:extLst>
          </p:cNvPr>
          <p:cNvSpPr/>
          <p:nvPr/>
        </p:nvSpPr>
        <p:spPr>
          <a:xfrm>
            <a:off x="6333068" y="1934633"/>
            <a:ext cx="1811867" cy="431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汇编代码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5BACD8-6BB7-42C2-9402-6808E5603E3A}"/>
              </a:ext>
            </a:extLst>
          </p:cNvPr>
          <p:cNvSpPr/>
          <p:nvPr/>
        </p:nvSpPr>
        <p:spPr>
          <a:xfrm>
            <a:off x="6333067" y="2590800"/>
            <a:ext cx="1811867" cy="431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汇编代码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15E926-06C4-4794-BDD3-7EE3AA8220B0}"/>
              </a:ext>
            </a:extLst>
          </p:cNvPr>
          <p:cNvSpPr/>
          <p:nvPr/>
        </p:nvSpPr>
        <p:spPr>
          <a:xfrm>
            <a:off x="6333067" y="3208867"/>
            <a:ext cx="1811867" cy="431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汇编代码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4BEAA9-BFDC-4B9A-92DF-AAA794551A1F}"/>
              </a:ext>
            </a:extLst>
          </p:cNvPr>
          <p:cNvSpPr/>
          <p:nvPr/>
        </p:nvSpPr>
        <p:spPr>
          <a:xfrm>
            <a:off x="6333067" y="3839634"/>
            <a:ext cx="1811867" cy="431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汇编代码</a:t>
            </a:r>
            <a:endParaRPr lang="zh-CN" altLang="en-US" dirty="0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D23168BD-5BCD-4512-B89F-A3F87408D002}"/>
              </a:ext>
            </a:extLst>
          </p:cNvPr>
          <p:cNvSpPr/>
          <p:nvPr/>
        </p:nvSpPr>
        <p:spPr>
          <a:xfrm>
            <a:off x="5681133" y="1858434"/>
            <a:ext cx="313267" cy="24807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8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用户 纯色填充">
            <a:extLst>
              <a:ext uri="{FF2B5EF4-FFF2-40B4-BE49-F238E27FC236}">
                <a16:creationId xmlns:a16="http://schemas.microsoft.com/office/drawing/2014/main" id="{1AFFFD06-19E3-43DE-BD99-BB32F012F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2818" y="2802467"/>
            <a:ext cx="914400" cy="914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FC220D-D694-4D3E-B9E0-BFE9BBC1D178}"/>
              </a:ext>
            </a:extLst>
          </p:cNvPr>
          <p:cNvSpPr txBox="1"/>
          <p:nvPr/>
        </p:nvSpPr>
        <p:spPr>
          <a:xfrm>
            <a:off x="3292625" y="2518441"/>
            <a:ext cx="156966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高级语言语句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0245BC-CDFC-43E1-8D32-BB0ABC871055}"/>
              </a:ext>
            </a:extLst>
          </p:cNvPr>
          <p:cNvSpPr txBox="1"/>
          <p:nvPr/>
        </p:nvSpPr>
        <p:spPr>
          <a:xfrm>
            <a:off x="3292625" y="3006159"/>
            <a:ext cx="156966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高级语言语句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AFAAE0-84AE-4581-82FE-971399E26E3E}"/>
              </a:ext>
            </a:extLst>
          </p:cNvPr>
          <p:cNvSpPr txBox="1"/>
          <p:nvPr/>
        </p:nvSpPr>
        <p:spPr>
          <a:xfrm>
            <a:off x="3292625" y="3493877"/>
            <a:ext cx="156966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高级语言语句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F1742A-50A6-4778-BB3B-BACB2402794A}"/>
              </a:ext>
            </a:extLst>
          </p:cNvPr>
          <p:cNvSpPr txBox="1"/>
          <p:nvPr/>
        </p:nvSpPr>
        <p:spPr>
          <a:xfrm>
            <a:off x="3292625" y="3981595"/>
            <a:ext cx="156966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高级语言语句</a:t>
            </a:r>
          </a:p>
        </p:txBody>
      </p:sp>
      <p:pic>
        <p:nvPicPr>
          <p:cNvPr id="8" name="图形 7" descr="用户 纯色填充">
            <a:extLst>
              <a:ext uri="{FF2B5EF4-FFF2-40B4-BE49-F238E27FC236}">
                <a16:creationId xmlns:a16="http://schemas.microsoft.com/office/drawing/2014/main" id="{E7AAFE1C-CBD9-4872-8124-AC7089984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6959" y="2802467"/>
            <a:ext cx="914400" cy="914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2795381-BA13-4567-A1D8-41388196EC68}"/>
              </a:ext>
            </a:extLst>
          </p:cNvPr>
          <p:cNvSpPr txBox="1"/>
          <p:nvPr/>
        </p:nvSpPr>
        <p:spPr>
          <a:xfrm>
            <a:off x="9279466" y="2518441"/>
            <a:ext cx="110799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汇编代码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60008-96F6-4A5E-A6BC-3297C651AD88}"/>
              </a:ext>
            </a:extLst>
          </p:cNvPr>
          <p:cNvSpPr txBox="1"/>
          <p:nvPr/>
        </p:nvSpPr>
        <p:spPr>
          <a:xfrm>
            <a:off x="9279466" y="3006159"/>
            <a:ext cx="110799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汇编代码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2CEC00-E924-47EB-A1E7-E6C424F036A8}"/>
              </a:ext>
            </a:extLst>
          </p:cNvPr>
          <p:cNvSpPr txBox="1"/>
          <p:nvPr/>
        </p:nvSpPr>
        <p:spPr>
          <a:xfrm>
            <a:off x="9279466" y="3493877"/>
            <a:ext cx="110799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汇编代码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A1A8EA-4969-4A4F-AF9F-05F7E3F2F1F1}"/>
              </a:ext>
            </a:extLst>
          </p:cNvPr>
          <p:cNvSpPr txBox="1"/>
          <p:nvPr/>
        </p:nvSpPr>
        <p:spPr>
          <a:xfrm>
            <a:off x="9279466" y="3981595"/>
            <a:ext cx="110799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汇编代码</a:t>
            </a:r>
          </a:p>
        </p:txBody>
      </p:sp>
      <p:pic>
        <p:nvPicPr>
          <p:cNvPr id="14" name="图形 13" descr="秒表 33% 纯色填充">
            <a:extLst>
              <a:ext uri="{FF2B5EF4-FFF2-40B4-BE49-F238E27FC236}">
                <a16:creationId xmlns:a16="http://schemas.microsoft.com/office/drawing/2014/main" id="{F16AC037-D5E6-447A-B665-835F8F3A4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5369" y="2478517"/>
            <a:ext cx="914400" cy="9144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078EBBC-CED3-4B2E-A6EB-ED3CCB7E374C}"/>
              </a:ext>
            </a:extLst>
          </p:cNvPr>
          <p:cNvSpPr/>
          <p:nvPr/>
        </p:nvSpPr>
        <p:spPr>
          <a:xfrm>
            <a:off x="1441751" y="2159000"/>
            <a:ext cx="4004734" cy="2548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57FD4E-E47E-42CB-8D95-0D2029348119}"/>
              </a:ext>
            </a:extLst>
          </p:cNvPr>
          <p:cNvSpPr/>
          <p:nvPr/>
        </p:nvSpPr>
        <p:spPr>
          <a:xfrm>
            <a:off x="7277099" y="2159000"/>
            <a:ext cx="4004734" cy="2548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号 19">
            <a:extLst>
              <a:ext uri="{FF2B5EF4-FFF2-40B4-BE49-F238E27FC236}">
                <a16:creationId xmlns:a16="http://schemas.microsoft.com/office/drawing/2014/main" id="{D5937877-C5EA-4569-9DAC-020A2304838D}"/>
              </a:ext>
            </a:extLst>
          </p:cNvPr>
          <p:cNvSpPr/>
          <p:nvPr/>
        </p:nvSpPr>
        <p:spPr>
          <a:xfrm>
            <a:off x="5868154" y="3392917"/>
            <a:ext cx="987275" cy="6525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5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用户 纯色填充">
            <a:extLst>
              <a:ext uri="{FF2B5EF4-FFF2-40B4-BE49-F238E27FC236}">
                <a16:creationId xmlns:a16="http://schemas.microsoft.com/office/drawing/2014/main" id="{280F9D84-9562-4AD2-A0B9-47D738D19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3752" y="2794000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191FA3C-5FE5-45B6-847C-8B9B6ED17652}"/>
              </a:ext>
            </a:extLst>
          </p:cNvPr>
          <p:cNvSpPr txBox="1"/>
          <p:nvPr/>
        </p:nvSpPr>
        <p:spPr>
          <a:xfrm>
            <a:off x="3563559" y="2509974"/>
            <a:ext cx="156966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高级语言语句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0241D4-8D71-4FFB-98BA-C97F2EF16B9C}"/>
              </a:ext>
            </a:extLst>
          </p:cNvPr>
          <p:cNvSpPr txBox="1"/>
          <p:nvPr/>
        </p:nvSpPr>
        <p:spPr>
          <a:xfrm>
            <a:off x="3563559" y="2997692"/>
            <a:ext cx="156966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高级语言语句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11B56E-3B8F-4DE7-B245-52F2A1E83AB6}"/>
              </a:ext>
            </a:extLst>
          </p:cNvPr>
          <p:cNvSpPr txBox="1"/>
          <p:nvPr/>
        </p:nvSpPr>
        <p:spPr>
          <a:xfrm>
            <a:off x="3563559" y="3485410"/>
            <a:ext cx="156966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高级语言语句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461160-3268-4DDC-9C4F-44189574CEC6}"/>
              </a:ext>
            </a:extLst>
          </p:cNvPr>
          <p:cNvSpPr txBox="1"/>
          <p:nvPr/>
        </p:nvSpPr>
        <p:spPr>
          <a:xfrm>
            <a:off x="3563559" y="3973128"/>
            <a:ext cx="156966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高级语言语句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D3C69C-0D14-4E65-8C89-67EBC081DA65}"/>
              </a:ext>
            </a:extLst>
          </p:cNvPr>
          <p:cNvSpPr/>
          <p:nvPr/>
        </p:nvSpPr>
        <p:spPr>
          <a:xfrm>
            <a:off x="1712685" y="2150533"/>
            <a:ext cx="4004734" cy="2548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7AA5F6-0C70-4581-838F-99997F066482}"/>
              </a:ext>
            </a:extLst>
          </p:cNvPr>
          <p:cNvSpPr/>
          <p:nvPr/>
        </p:nvSpPr>
        <p:spPr>
          <a:xfrm>
            <a:off x="8531983" y="3346595"/>
            <a:ext cx="13208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607A89C-44FD-4FB3-AA87-F8728EA82CFA}"/>
              </a:ext>
            </a:extLst>
          </p:cNvPr>
          <p:cNvSpPr/>
          <p:nvPr/>
        </p:nvSpPr>
        <p:spPr>
          <a:xfrm rot="10800000">
            <a:off x="9268583" y="2365475"/>
            <a:ext cx="491067" cy="857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CCE465-2D04-4F2F-8D4B-E0B5C0E659C4}"/>
              </a:ext>
            </a:extLst>
          </p:cNvPr>
          <p:cNvSpPr txBox="1"/>
          <p:nvPr/>
        </p:nvSpPr>
        <p:spPr>
          <a:xfrm>
            <a:off x="8458905" y="2720377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Arial Black" panose="020B0A04020102020204" pitchFamily="34" charset="0"/>
              </a:rPr>
              <a:t>UP</a:t>
            </a:r>
            <a:endParaRPr lang="zh-CN" altLang="en-US" sz="36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28FC12E-9E2C-46F8-AB7B-4B12164CFA73}"/>
              </a:ext>
            </a:extLst>
          </p:cNvPr>
          <p:cNvCxnSpPr/>
          <p:nvPr/>
        </p:nvCxnSpPr>
        <p:spPr>
          <a:xfrm>
            <a:off x="6282267" y="3485410"/>
            <a:ext cx="1430867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16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36EF3ED-E0A0-4E77-8071-EC0A4D3CC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85" y="1802743"/>
            <a:ext cx="3754167" cy="30952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0B0570-0246-4AEE-BA0F-48A65D6D2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249" y="443843"/>
            <a:ext cx="2993866" cy="581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88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CF603E04-8D40-4E5A-96B8-B3E056D55B7C}"/>
              </a:ext>
            </a:extLst>
          </p:cNvPr>
          <p:cNvGrpSpPr/>
          <p:nvPr/>
        </p:nvGrpSpPr>
        <p:grpSpPr>
          <a:xfrm>
            <a:off x="667042" y="2617317"/>
            <a:ext cx="1855504" cy="1327198"/>
            <a:chOff x="1413492" y="2514600"/>
            <a:chExt cx="1855504" cy="1327198"/>
          </a:xfrm>
        </p:grpSpPr>
        <p:pic>
          <p:nvPicPr>
            <p:cNvPr id="11" name="图形 10" descr="用户 纯色填充">
              <a:extLst>
                <a:ext uri="{FF2B5EF4-FFF2-40B4-BE49-F238E27FC236}">
                  <a16:creationId xmlns:a16="http://schemas.microsoft.com/office/drawing/2014/main" id="{B8121C77-DA39-468E-962F-2D0BDC6EC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84044" y="2514600"/>
              <a:ext cx="914400" cy="91440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B2EECF7-4F7A-44E0-8AD6-C0DC605B079E}"/>
                </a:ext>
              </a:extLst>
            </p:cNvPr>
            <p:cNvSpPr txBox="1"/>
            <p:nvPr/>
          </p:nvSpPr>
          <p:spPr>
            <a:xfrm>
              <a:off x="1413492" y="3382890"/>
              <a:ext cx="1855504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系统用户的要求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D9C1D75-D04A-4069-B3F4-D216C485FB52}"/>
              </a:ext>
            </a:extLst>
          </p:cNvPr>
          <p:cNvGrpSpPr/>
          <p:nvPr/>
        </p:nvGrpSpPr>
        <p:grpSpPr>
          <a:xfrm>
            <a:off x="2641609" y="2625927"/>
            <a:ext cx="1382608" cy="1755792"/>
            <a:chOff x="2914225" y="2537044"/>
            <a:chExt cx="1382608" cy="1755792"/>
          </a:xfrm>
        </p:grpSpPr>
        <p:pic>
          <p:nvPicPr>
            <p:cNvPr id="15" name="图形 14" descr="Web 设计 纯色填充">
              <a:extLst>
                <a:ext uri="{FF2B5EF4-FFF2-40B4-BE49-F238E27FC236}">
                  <a16:creationId xmlns:a16="http://schemas.microsoft.com/office/drawing/2014/main" id="{397D7661-3EA1-4308-82A7-58F0C69D7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7058" y="2537044"/>
              <a:ext cx="914400" cy="914400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41B4B3A-EED1-49FB-8405-BF313A2D4A4D}"/>
                </a:ext>
              </a:extLst>
            </p:cNvPr>
            <p:cNvSpPr txBox="1"/>
            <p:nvPr/>
          </p:nvSpPr>
          <p:spPr>
            <a:xfrm>
              <a:off x="2914225" y="3418429"/>
              <a:ext cx="1382608" cy="8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可以使用的编译程序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19D188B-E9CB-48B0-8DDD-024609FE1CF6}"/>
              </a:ext>
            </a:extLst>
          </p:cNvPr>
          <p:cNvGrpSpPr/>
          <p:nvPr/>
        </p:nvGrpSpPr>
        <p:grpSpPr>
          <a:xfrm>
            <a:off x="4181822" y="2617317"/>
            <a:ext cx="1390652" cy="1760232"/>
            <a:chOff x="4261481" y="2537044"/>
            <a:chExt cx="1390652" cy="1760232"/>
          </a:xfrm>
        </p:grpSpPr>
        <p:pic>
          <p:nvPicPr>
            <p:cNvPr id="18" name="图形 17" descr="扳手 纯色填充">
              <a:extLst>
                <a:ext uri="{FF2B5EF4-FFF2-40B4-BE49-F238E27FC236}">
                  <a16:creationId xmlns:a16="http://schemas.microsoft.com/office/drawing/2014/main" id="{5E603D0B-92E3-453E-AD29-226917976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99607" y="2537044"/>
              <a:ext cx="867012" cy="867012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A09DC15-445C-41FC-B46C-FB36437AF603}"/>
                </a:ext>
              </a:extLst>
            </p:cNvPr>
            <p:cNvSpPr txBox="1"/>
            <p:nvPr/>
          </p:nvSpPr>
          <p:spPr>
            <a:xfrm>
              <a:off x="4261481" y="3422869"/>
              <a:ext cx="1390652" cy="8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可以得到的软件工具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C74C09D-ADAD-4BA3-A7E7-ECC2480106F6}"/>
              </a:ext>
            </a:extLst>
          </p:cNvPr>
          <p:cNvGrpSpPr/>
          <p:nvPr/>
        </p:nvGrpSpPr>
        <p:grpSpPr>
          <a:xfrm>
            <a:off x="5643447" y="2577431"/>
            <a:ext cx="1390652" cy="1375214"/>
            <a:chOff x="5528302" y="2514600"/>
            <a:chExt cx="1390652" cy="1375214"/>
          </a:xfrm>
        </p:grpSpPr>
        <p:pic>
          <p:nvPicPr>
            <p:cNvPr id="21" name="图形 20" descr="蓝图 纯色填充">
              <a:extLst>
                <a:ext uri="{FF2B5EF4-FFF2-40B4-BE49-F238E27FC236}">
                  <a16:creationId xmlns:a16="http://schemas.microsoft.com/office/drawing/2014/main" id="{E3ED48AE-68E2-4DAD-B301-C1CBDAF59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66428" y="2514600"/>
              <a:ext cx="914400" cy="91440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1048503-E742-4269-83C4-734299129975}"/>
                </a:ext>
              </a:extLst>
            </p:cNvPr>
            <p:cNvSpPr txBox="1"/>
            <p:nvPr/>
          </p:nvSpPr>
          <p:spPr>
            <a:xfrm>
              <a:off x="5528302" y="3430906"/>
              <a:ext cx="1390652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工程规模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0F6C215-4B20-4FFB-8CF3-C6592D985084}"/>
              </a:ext>
            </a:extLst>
          </p:cNvPr>
          <p:cNvGrpSpPr/>
          <p:nvPr/>
        </p:nvGrpSpPr>
        <p:grpSpPr>
          <a:xfrm>
            <a:off x="7033685" y="2579337"/>
            <a:ext cx="1701300" cy="1373308"/>
            <a:chOff x="6573129" y="2537044"/>
            <a:chExt cx="1701300" cy="1373308"/>
          </a:xfrm>
        </p:grpSpPr>
        <p:pic>
          <p:nvPicPr>
            <p:cNvPr id="24" name="图形 23" descr="头上的大脑 纯色填充">
              <a:extLst>
                <a:ext uri="{FF2B5EF4-FFF2-40B4-BE49-F238E27FC236}">
                  <a16:creationId xmlns:a16="http://schemas.microsoft.com/office/drawing/2014/main" id="{76A24036-BB6A-47E4-8400-0DEBC1ACE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66579" y="2537044"/>
              <a:ext cx="914400" cy="91440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692EF39-9888-4E59-B364-698C225F12DA}"/>
                </a:ext>
              </a:extLst>
            </p:cNvPr>
            <p:cNvSpPr txBox="1"/>
            <p:nvPr/>
          </p:nvSpPr>
          <p:spPr>
            <a:xfrm>
              <a:off x="6573129" y="3451444"/>
              <a:ext cx="170130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程序员的知识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D349019-0194-4E7A-BF5E-3B8FA515D971}"/>
              </a:ext>
            </a:extLst>
          </p:cNvPr>
          <p:cNvGrpSpPr/>
          <p:nvPr/>
        </p:nvGrpSpPr>
        <p:grpSpPr>
          <a:xfrm>
            <a:off x="8811637" y="2601071"/>
            <a:ext cx="1390652" cy="1760231"/>
            <a:chOff x="7880979" y="2537044"/>
            <a:chExt cx="1390652" cy="1760231"/>
          </a:xfrm>
        </p:grpSpPr>
        <p:pic>
          <p:nvPicPr>
            <p:cNvPr id="27" name="图形 26" descr="肾脏 纯色填充">
              <a:extLst>
                <a:ext uri="{FF2B5EF4-FFF2-40B4-BE49-F238E27FC236}">
                  <a16:creationId xmlns:a16="http://schemas.microsoft.com/office/drawing/2014/main" id="{DFA110E3-354B-478E-9B3D-BCD16A7D5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19105" y="2537044"/>
              <a:ext cx="914400" cy="914400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0CD4EBA-D572-4345-8A35-014A77DEF74B}"/>
                </a:ext>
              </a:extLst>
            </p:cNvPr>
            <p:cNvSpPr txBox="1"/>
            <p:nvPr/>
          </p:nvSpPr>
          <p:spPr>
            <a:xfrm>
              <a:off x="7880979" y="3422868"/>
              <a:ext cx="1390652" cy="8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软件的可移植性要求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27745AD-12DF-44B2-91BB-953F6139D0DD}"/>
              </a:ext>
            </a:extLst>
          </p:cNvPr>
          <p:cNvGrpSpPr/>
          <p:nvPr/>
        </p:nvGrpSpPr>
        <p:grpSpPr>
          <a:xfrm>
            <a:off x="10278942" y="2566787"/>
            <a:ext cx="1390652" cy="1385858"/>
            <a:chOff x="9191612" y="2638948"/>
            <a:chExt cx="1390652" cy="1385858"/>
          </a:xfrm>
        </p:grpSpPr>
        <p:pic>
          <p:nvPicPr>
            <p:cNvPr id="30" name="图形 29" descr="签入 纯色填充">
              <a:extLst>
                <a:ext uri="{FF2B5EF4-FFF2-40B4-BE49-F238E27FC236}">
                  <a16:creationId xmlns:a16="http://schemas.microsoft.com/office/drawing/2014/main" id="{58C9B7A1-A673-48AF-B644-DB6655A78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429738" y="2638948"/>
              <a:ext cx="914400" cy="914400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3FC277E-6AD4-4B91-9080-B2016B0E194A}"/>
                </a:ext>
              </a:extLst>
            </p:cNvPr>
            <p:cNvSpPr txBox="1"/>
            <p:nvPr/>
          </p:nvSpPr>
          <p:spPr>
            <a:xfrm>
              <a:off x="9191612" y="3565898"/>
              <a:ext cx="1390652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软件的应用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9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444D125-453A-407F-B571-6E5F605875B8}"/>
              </a:ext>
            </a:extLst>
          </p:cNvPr>
          <p:cNvSpPr txBox="1"/>
          <p:nvPr/>
        </p:nvSpPr>
        <p:spPr>
          <a:xfrm>
            <a:off x="5388114" y="31205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编码风格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6A0CC3-CFA6-4D5C-BB2F-D4C30964D7EA}"/>
              </a:ext>
            </a:extLst>
          </p:cNvPr>
          <p:cNvSpPr txBox="1"/>
          <p:nvPr/>
        </p:nvSpPr>
        <p:spPr>
          <a:xfrm>
            <a:off x="5594902" y="3545023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Coding style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6441FA-3770-4D13-9942-0DFD6CB663E1}"/>
              </a:ext>
            </a:extLst>
          </p:cNvPr>
          <p:cNvSpPr txBox="1"/>
          <p:nvPr/>
        </p:nvSpPr>
        <p:spPr>
          <a:xfrm>
            <a:off x="5634175" y="2197255"/>
            <a:ext cx="923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Bahnschrift" panose="020B0502040204020203" pitchFamily="34" charset="0"/>
              </a:rPr>
              <a:t>02</a:t>
            </a:r>
            <a:endParaRPr lang="zh-CN" altLang="en-US" sz="4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05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B0B2DD-F6C9-4248-8A01-5EC4DB19B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2" y="1153369"/>
            <a:ext cx="6875016" cy="455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253D612-11AA-48DE-AE72-C1EC7AB61B1C}"/>
              </a:ext>
            </a:extLst>
          </p:cNvPr>
          <p:cNvGrpSpPr/>
          <p:nvPr/>
        </p:nvGrpSpPr>
        <p:grpSpPr>
          <a:xfrm>
            <a:off x="5182929" y="3063901"/>
            <a:ext cx="1826141" cy="730197"/>
            <a:chOff x="5576335" y="3059668"/>
            <a:chExt cx="1826141" cy="73019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BEAC263-8E72-4867-8823-CAA54B7A815D}"/>
                </a:ext>
              </a:extLst>
            </p:cNvPr>
            <p:cNvSpPr txBox="1"/>
            <p:nvPr/>
          </p:nvSpPr>
          <p:spPr>
            <a:xfrm>
              <a:off x="5576335" y="3059668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 Black" panose="020B0A04020102020204" pitchFamily="34" charset="0"/>
                </a:rPr>
                <a:t>PRESENT BY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AAD6156-E93C-4BF5-AC9E-766E369AA828}"/>
                </a:ext>
              </a:extLst>
            </p:cNvPr>
            <p:cNvSpPr txBox="1"/>
            <p:nvPr/>
          </p:nvSpPr>
          <p:spPr>
            <a:xfrm>
              <a:off x="6050823" y="34205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谢子文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708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87612D-ACBD-451D-9C90-A6CB3966C018}"/>
              </a:ext>
            </a:extLst>
          </p:cNvPr>
          <p:cNvSpPr txBox="1"/>
          <p:nvPr/>
        </p:nvSpPr>
        <p:spPr>
          <a:xfrm>
            <a:off x="2951232" y="1950774"/>
            <a:ext cx="2677335" cy="2956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 </a:t>
            </a:r>
            <a:r>
              <a:rPr lang="en-US" altLang="zh-CN" dirty="0">
                <a:latin typeface="Arial Black" panose="020B0A04020102020204" pitchFamily="34" charset="0"/>
                <a:ea typeface="微软雅黑" panose="020B0503020204020204" pitchFamily="34" charset="-122"/>
              </a:rPr>
              <a:t>User</a:t>
            </a:r>
          </a:p>
          <a:p>
            <a:pPr algn="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蒸笼 </a:t>
            </a:r>
            <a:r>
              <a:rPr lang="en-US" altLang="zh-CN" dirty="0">
                <a:latin typeface="Arial Black" panose="020B0A04020102020204" pitchFamily="34" charset="0"/>
                <a:ea typeface="微软雅黑" panose="020B0503020204020204" pitchFamily="34" charset="-122"/>
              </a:rPr>
              <a:t>Steamer</a:t>
            </a:r>
          </a:p>
          <a:p>
            <a:pPr algn="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时间轴 </a:t>
            </a:r>
            <a:r>
              <a:rPr lang="en-US" altLang="zh-CN" dirty="0">
                <a:latin typeface="Arial Black" panose="020B0A04020102020204" pitchFamily="34" charset="0"/>
                <a:ea typeface="微软雅黑" panose="020B0503020204020204" pitchFamily="34" charset="-122"/>
              </a:rPr>
              <a:t>Timeline</a:t>
            </a:r>
          </a:p>
          <a:p>
            <a:pPr algn="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成就 </a:t>
            </a:r>
            <a:r>
              <a:rPr lang="en-US" altLang="zh-CN" dirty="0">
                <a:latin typeface="Arial Black" panose="020B0A04020102020204" pitchFamily="34" charset="0"/>
                <a:ea typeface="微软雅黑" panose="020B0503020204020204" pitchFamily="34" charset="-122"/>
              </a:rPr>
              <a:t>Achievement</a:t>
            </a:r>
          </a:p>
          <a:p>
            <a:pPr algn="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商店 </a:t>
            </a:r>
            <a:r>
              <a:rPr lang="en-US" altLang="zh-CN" dirty="0">
                <a:latin typeface="Arial Black" panose="020B0A04020102020204" pitchFamily="34" charset="0"/>
                <a:ea typeface="微软雅黑" panose="020B0503020204020204" pitchFamily="34" charset="-122"/>
              </a:rPr>
              <a:t>Shop</a:t>
            </a:r>
          </a:p>
          <a:p>
            <a:pPr algn="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同桌 </a:t>
            </a:r>
            <a:r>
              <a:rPr lang="en-US" altLang="zh-CN" dirty="0" err="1">
                <a:latin typeface="Arial Black" panose="020B0A04020102020204" pitchFamily="34" charset="0"/>
                <a:ea typeface="微软雅黑" panose="020B0503020204020204" pitchFamily="34" charset="-122"/>
              </a:rPr>
              <a:t>Deskmate</a:t>
            </a:r>
            <a:endParaRPr lang="en-US" altLang="zh-CN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 </a:t>
            </a:r>
            <a:r>
              <a:rPr lang="en-US" altLang="zh-CN" dirty="0">
                <a:latin typeface="Arial Black" panose="020B0A04020102020204" pitchFamily="34" charset="0"/>
                <a:ea typeface="微软雅黑" panose="020B0503020204020204" pitchFamily="34" charset="-122"/>
              </a:rPr>
              <a:t>Administrator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DF2912-39DA-4412-89AB-5398192E3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840" y="676890"/>
            <a:ext cx="2726449" cy="550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79314D-E95D-43C7-B650-9166937AF101}"/>
              </a:ext>
            </a:extLst>
          </p:cNvPr>
          <p:cNvSpPr txBox="1"/>
          <p:nvPr/>
        </p:nvSpPr>
        <p:spPr>
          <a:xfrm>
            <a:off x="1216899" y="1823045"/>
            <a:ext cx="2735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 </a:t>
            </a:r>
            <a:r>
              <a:rPr lang="en-US" altLang="zh-CN" dirty="0" err="1">
                <a:latin typeface="Arial Black" panose="020B0A04020102020204" pitchFamily="34" charset="0"/>
                <a:ea typeface="微软雅黑" panose="020B0503020204020204" pitchFamily="34" charset="-122"/>
              </a:rPr>
              <a:t>btn</a:t>
            </a:r>
            <a:endParaRPr lang="en-US" altLang="zh-CN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navigation-bar </a:t>
            </a:r>
            <a:r>
              <a:rPr lang="en-US" altLang="zh-CN" dirty="0">
                <a:latin typeface="Arial Black" panose="020B0A04020102020204" pitchFamily="34" charset="0"/>
                <a:ea typeface="微软雅黑" panose="020B0503020204020204" pitchFamily="34" charset="-122"/>
              </a:rPr>
              <a:t>navbar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lang="en-US" altLang="zh-CN" dirty="0" err="1">
                <a:latin typeface="Arial Black" panose="020B0A04020102020204" pitchFamily="34" charset="0"/>
                <a:ea typeface="微软雅黑" panose="020B0503020204020204" pitchFamily="34" charset="-122"/>
              </a:rPr>
              <a:t>text</a:t>
            </a:r>
            <a:endParaRPr lang="en-US" altLang="zh-CN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Arial Black" panose="020B0A04020102020204" pitchFamily="34" charset="0"/>
                <a:ea typeface="微软雅黑" panose="020B0503020204020204" pitchFamily="34" charset="-122"/>
              </a:rPr>
              <a:t>modeSwitch</a:t>
            </a:r>
            <a:endParaRPr lang="en-US" altLang="zh-CN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Arial Black" panose="020B0A04020102020204" pitchFamily="34" charset="0"/>
                <a:ea typeface="微软雅黑" panose="020B0503020204020204" pitchFamily="34" charset="-122"/>
              </a:rPr>
              <a:t>view_time</a:t>
            </a:r>
            <a:endParaRPr lang="zh-CN" altLang="en-US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ACDF6E-0CC7-4218-924F-E52BA3BC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865" y="1451438"/>
            <a:ext cx="7033870" cy="39551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D0FDFE-2139-4E49-A85B-A73DA2F23ECC}"/>
              </a:ext>
            </a:extLst>
          </p:cNvPr>
          <p:cNvSpPr txBox="1"/>
          <p:nvPr/>
        </p:nvSpPr>
        <p:spPr>
          <a:xfrm>
            <a:off x="1173915" y="33729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小驼峰命名法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B1F8FF-7F21-4A81-90CD-FFECD7427081}"/>
              </a:ext>
            </a:extLst>
          </p:cNvPr>
          <p:cNvSpPr txBox="1"/>
          <p:nvPr/>
        </p:nvSpPr>
        <p:spPr>
          <a:xfrm>
            <a:off x="1216899" y="374229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匈牙利命名法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24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CCC634-A90D-4E7B-81E2-AC4D722A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73" y="3645382"/>
            <a:ext cx="7605419" cy="19204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66D791-927C-46A5-90CE-852782F5D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673" y="897998"/>
            <a:ext cx="4854361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89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5BC30E-D25A-4562-BF13-BC5AF9022CB1}"/>
              </a:ext>
            </a:extLst>
          </p:cNvPr>
          <p:cNvSpPr txBox="1"/>
          <p:nvPr/>
        </p:nvSpPr>
        <p:spPr>
          <a:xfrm>
            <a:off x="5388114" y="31205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语句构造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BF636A-BF58-43C1-BD45-B05D625B1217}"/>
              </a:ext>
            </a:extLst>
          </p:cNvPr>
          <p:cNvSpPr txBox="1"/>
          <p:nvPr/>
        </p:nvSpPr>
        <p:spPr>
          <a:xfrm>
            <a:off x="5279684" y="3495892"/>
            <a:ext cx="1720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Statement construction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3858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8F4A955-0F4D-41D1-BBCF-8B52AA280C77}"/>
              </a:ext>
            </a:extLst>
          </p:cNvPr>
          <p:cNvSpPr/>
          <p:nvPr/>
        </p:nvSpPr>
        <p:spPr>
          <a:xfrm>
            <a:off x="5347315" y="3415313"/>
            <a:ext cx="1633491" cy="3284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B02575-5536-4F13-BCCD-53A2A4F61DF7}"/>
              </a:ext>
            </a:extLst>
          </p:cNvPr>
          <p:cNvSpPr/>
          <p:nvPr/>
        </p:nvSpPr>
        <p:spPr>
          <a:xfrm>
            <a:off x="5347315" y="3843661"/>
            <a:ext cx="949910" cy="3284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C8903A-CC05-4B2D-833B-B573BBBBA1F3}"/>
              </a:ext>
            </a:extLst>
          </p:cNvPr>
          <p:cNvSpPr/>
          <p:nvPr/>
        </p:nvSpPr>
        <p:spPr>
          <a:xfrm>
            <a:off x="5347316" y="4272009"/>
            <a:ext cx="1961964" cy="3284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5EA170-9F03-4F5F-97DA-01DDC9C94733}"/>
              </a:ext>
            </a:extLst>
          </p:cNvPr>
          <p:cNvSpPr/>
          <p:nvPr/>
        </p:nvSpPr>
        <p:spPr>
          <a:xfrm>
            <a:off x="5347315" y="4712934"/>
            <a:ext cx="2095129" cy="3284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4AFDBB-1FDC-4216-B509-BC3A477709B3}"/>
              </a:ext>
            </a:extLst>
          </p:cNvPr>
          <p:cNvSpPr/>
          <p:nvPr/>
        </p:nvSpPr>
        <p:spPr>
          <a:xfrm>
            <a:off x="2268251" y="1375882"/>
            <a:ext cx="1633491" cy="3284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CF3EC2-9A4B-42DE-85FC-B20DBD392796}"/>
              </a:ext>
            </a:extLst>
          </p:cNvPr>
          <p:cNvSpPr/>
          <p:nvPr/>
        </p:nvSpPr>
        <p:spPr>
          <a:xfrm>
            <a:off x="4152683" y="1375882"/>
            <a:ext cx="949910" cy="3284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3BA53E-ACE2-42BE-815E-E7029D85FCE3}"/>
              </a:ext>
            </a:extLst>
          </p:cNvPr>
          <p:cNvSpPr/>
          <p:nvPr/>
        </p:nvSpPr>
        <p:spPr>
          <a:xfrm>
            <a:off x="5413897" y="1355453"/>
            <a:ext cx="1961964" cy="3284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46C0A0-26B2-40B5-BCC2-E0882068452A}"/>
              </a:ext>
            </a:extLst>
          </p:cNvPr>
          <p:cNvSpPr/>
          <p:nvPr/>
        </p:nvSpPr>
        <p:spPr>
          <a:xfrm>
            <a:off x="7687165" y="1355453"/>
            <a:ext cx="2095129" cy="3284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C9EEF23-132F-4BBA-9721-469BCB619D98}"/>
              </a:ext>
            </a:extLst>
          </p:cNvPr>
          <p:cNvSpPr/>
          <p:nvPr/>
        </p:nvSpPr>
        <p:spPr>
          <a:xfrm rot="5400000">
            <a:off x="5916594" y="2278971"/>
            <a:ext cx="523783" cy="56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747A08-F3E3-4CC0-809B-603CB5469793}"/>
              </a:ext>
            </a:extLst>
          </p:cNvPr>
          <p:cNvSpPr txBox="1"/>
          <p:nvPr/>
        </p:nvSpPr>
        <p:spPr>
          <a:xfrm>
            <a:off x="6997976" y="337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087413-308E-4643-BEC5-BF74210B5BE2}"/>
              </a:ext>
            </a:extLst>
          </p:cNvPr>
          <p:cNvSpPr txBox="1"/>
          <p:nvPr/>
        </p:nvSpPr>
        <p:spPr>
          <a:xfrm>
            <a:off x="6297225" y="38028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0F35B8-F710-45B7-8EC8-AA8275CAB76A}"/>
              </a:ext>
            </a:extLst>
          </p:cNvPr>
          <p:cNvSpPr txBox="1"/>
          <p:nvPr/>
        </p:nvSpPr>
        <p:spPr>
          <a:xfrm>
            <a:off x="7309280" y="42311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56D38C-1FBC-47A1-A310-266229E20A53}"/>
              </a:ext>
            </a:extLst>
          </p:cNvPr>
          <p:cNvSpPr txBox="1"/>
          <p:nvPr/>
        </p:nvSpPr>
        <p:spPr>
          <a:xfrm>
            <a:off x="7464932" y="46720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AE782C-12C9-4FBD-878D-E3DE31ED2DF8}"/>
              </a:ext>
            </a:extLst>
          </p:cNvPr>
          <p:cNvSpPr txBox="1"/>
          <p:nvPr/>
        </p:nvSpPr>
        <p:spPr>
          <a:xfrm>
            <a:off x="3852981" y="13350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745900-34A0-409E-8A65-70A0DA864ADE}"/>
              </a:ext>
            </a:extLst>
          </p:cNvPr>
          <p:cNvSpPr txBox="1"/>
          <p:nvPr/>
        </p:nvSpPr>
        <p:spPr>
          <a:xfrm>
            <a:off x="5053361" y="13392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BA68C3-3E9D-427F-9A5D-D50ABBE95498}"/>
              </a:ext>
            </a:extLst>
          </p:cNvPr>
          <p:cNvSpPr txBox="1"/>
          <p:nvPr/>
        </p:nvSpPr>
        <p:spPr>
          <a:xfrm>
            <a:off x="7345198" y="13145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028C2E-43EB-4FA8-B595-9C5FF225419C}"/>
              </a:ext>
            </a:extLst>
          </p:cNvPr>
          <p:cNvSpPr txBox="1"/>
          <p:nvPr/>
        </p:nvSpPr>
        <p:spPr>
          <a:xfrm>
            <a:off x="9740204" y="131459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98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1B262D4-99C5-494E-8B79-E3B1AC8F0B7B}"/>
              </a:ext>
            </a:extLst>
          </p:cNvPr>
          <p:cNvSpPr txBox="1"/>
          <p:nvPr/>
        </p:nvSpPr>
        <p:spPr>
          <a:xfrm>
            <a:off x="1489611" y="2965141"/>
            <a:ext cx="9212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( (       +       )*       )-   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8D267E-FBA7-4A76-A083-77D030AFBC6D}"/>
              </a:ext>
            </a:extLst>
          </p:cNvPr>
          <p:cNvSpPr/>
          <p:nvPr/>
        </p:nvSpPr>
        <p:spPr>
          <a:xfrm>
            <a:off x="2526678" y="3154847"/>
            <a:ext cx="1633491" cy="3284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D7666F-482F-4D58-90E8-D247F1240445}"/>
              </a:ext>
            </a:extLst>
          </p:cNvPr>
          <p:cNvSpPr/>
          <p:nvPr/>
        </p:nvSpPr>
        <p:spPr>
          <a:xfrm>
            <a:off x="4791964" y="3154847"/>
            <a:ext cx="1633491" cy="3284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FD55AD-C9DB-4BC1-BC88-AEE88C9AC31C}"/>
              </a:ext>
            </a:extLst>
          </p:cNvPr>
          <p:cNvSpPr/>
          <p:nvPr/>
        </p:nvSpPr>
        <p:spPr>
          <a:xfrm>
            <a:off x="7270314" y="3154847"/>
            <a:ext cx="1633491" cy="3284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C15BE0-4C10-4395-B825-83A668D5A661}"/>
              </a:ext>
            </a:extLst>
          </p:cNvPr>
          <p:cNvSpPr/>
          <p:nvPr/>
        </p:nvSpPr>
        <p:spPr>
          <a:xfrm>
            <a:off x="9787400" y="3154847"/>
            <a:ext cx="820591" cy="3284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33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721A65-CEE1-4AE6-8EEC-9A0DA565963B}"/>
              </a:ext>
            </a:extLst>
          </p:cNvPr>
          <p:cNvSpPr txBox="1"/>
          <p:nvPr/>
        </p:nvSpPr>
        <p:spPr>
          <a:xfrm>
            <a:off x="5814242" y="3198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1E6141-3A9A-4C3D-A30E-7335903CDE00}"/>
              </a:ext>
            </a:extLst>
          </p:cNvPr>
          <p:cNvSpPr txBox="1"/>
          <p:nvPr/>
        </p:nvSpPr>
        <p:spPr>
          <a:xfrm>
            <a:off x="5820654" y="3603954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efficiency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8674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B451EE-AA76-491E-BED8-47F156D18F38}"/>
              </a:ext>
            </a:extLst>
          </p:cNvPr>
          <p:cNvSpPr txBox="1"/>
          <p:nvPr/>
        </p:nvSpPr>
        <p:spPr>
          <a:xfrm>
            <a:off x="3887703" y="3075057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num[A][B][C][D]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44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C2340A-BDDB-45F2-A3B3-BA6A1F9C30A4}"/>
              </a:ext>
            </a:extLst>
          </p:cNvPr>
          <p:cNvSpPr txBox="1"/>
          <p:nvPr/>
        </p:nvSpPr>
        <p:spPr>
          <a:xfrm>
            <a:off x="5721538" y="3075057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*p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5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C0F78B4-5271-4244-86EB-64D8FF3A175B}"/>
              </a:ext>
            </a:extLst>
          </p:cNvPr>
          <p:cNvSpPr txBox="1"/>
          <p:nvPr/>
        </p:nvSpPr>
        <p:spPr>
          <a:xfrm>
            <a:off x="4310896" y="3075057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int * double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7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C25A24-F0C5-49C9-BC47-008C1BE97DE9}"/>
              </a:ext>
            </a:extLst>
          </p:cNvPr>
          <p:cNvSpPr txBox="1"/>
          <p:nvPr/>
        </p:nvSpPr>
        <p:spPr>
          <a:xfrm>
            <a:off x="4310896" y="3075057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True / False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45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0D893C8-522D-4421-8F18-C2648C70CD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545128"/>
              </p:ext>
            </p:extLst>
          </p:nvPr>
        </p:nvGraphicFramePr>
        <p:xfrm>
          <a:off x="1842116" y="668045"/>
          <a:ext cx="8507767" cy="4903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846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A9C872-8CB2-4007-BF85-A3BBF0DBDF70}"/>
              </a:ext>
            </a:extLst>
          </p:cNvPr>
          <p:cNvSpPr txBox="1"/>
          <p:nvPr/>
        </p:nvSpPr>
        <p:spPr>
          <a:xfrm>
            <a:off x="1178880" y="1132839"/>
            <a:ext cx="9834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https://www.cnblogs.com/code-style/p/3314296.html</a:t>
            </a:r>
            <a:endParaRPr lang="en-US" altLang="zh-CN" sz="1800" u="sng" kern="100" dirty="0">
              <a:solidFill>
                <a:srgbClr val="0563C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https://blog.csdn.net/cxzhq2002/article/details/8571458?utm_medium=distribute.pc_relevant_t0.none-task-blog-BlogCommendFromBaidu-1.not_use_machine_learn_pai&amp;depth_1-utm_source=distribute.pc_relevant_t0.none-task-blog-BlogCommendFromBaidu-1.not_use_machine_learn_pai</a:t>
            </a:r>
            <a:endParaRPr lang="en-US" altLang="zh-CN" sz="1800" u="sng" kern="100" dirty="0">
              <a:solidFill>
                <a:srgbClr val="0563C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https://blog.csdn.net/P5dEyT322JACS/article/details/106561159?ops_request_misc=%25257B%252522request%25255Fid%252522%25253A%252522160813347216780304659130%252522%25252C%252522scm%252522%25253A%25252220140713.130102334.pc%25255Fall.%252522%25257D&amp;request_id=160813347216780304659130&amp;biz_id=0&amp;utm_medium=distribute.pc_search_result.none-task-blog-2~all~first_rank_v2~rank_v29-9-106561159.first_rank_v2_pc_rank_v29&amp;utm_term=%E7%BA%A2%E8%AD%A6%E7%9A%84%E6%BA%90%E4%BB%A3%E7%A0%81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021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78BA75-C6F1-469C-A098-23E91CF7EEAE}"/>
              </a:ext>
            </a:extLst>
          </p:cNvPr>
          <p:cNvSpPr txBox="1"/>
          <p:nvPr/>
        </p:nvSpPr>
        <p:spPr>
          <a:xfrm>
            <a:off x="1723561" y="2507048"/>
            <a:ext cx="1984839" cy="1843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谢子文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整合任务信息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翻转课堂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视频剪辑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1963A9-095D-427F-9DFC-B4272015E883}"/>
              </a:ext>
            </a:extLst>
          </p:cNvPr>
          <p:cNvSpPr txBox="1"/>
          <p:nvPr/>
        </p:nvSpPr>
        <p:spPr>
          <a:xfrm>
            <a:off x="4779640" y="2507048"/>
            <a:ext cx="26327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黄馨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翻转课堂内容学习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微信文档方面学习、编码前学习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26B2F5-8579-4930-8365-CA0FAEB419C2}"/>
              </a:ext>
            </a:extLst>
          </p:cNvPr>
          <p:cNvSpPr txBox="1"/>
          <p:nvPr/>
        </p:nvSpPr>
        <p:spPr>
          <a:xfrm>
            <a:off x="8483600" y="2507048"/>
            <a:ext cx="272382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梁泽生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翻转课堂内容学习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版本管理、会议记录整理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界面编码实现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94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本&#10;&#10;描述已自动生成">
            <a:extLst>
              <a:ext uri="{FF2B5EF4-FFF2-40B4-BE49-F238E27FC236}">
                <a16:creationId xmlns:a16="http://schemas.microsoft.com/office/drawing/2014/main" id="{3A9C5FB4-BE0D-4676-9DAD-5581E40CB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885949"/>
            <a:ext cx="2657475" cy="2657475"/>
          </a:xfrm>
          <a:prstGeom prst="rect">
            <a:avLst/>
          </a:prstGeom>
        </p:spPr>
      </p:pic>
      <p:pic>
        <p:nvPicPr>
          <p:cNvPr id="5" name="图片 4" descr="徽标, 公司名称&#10;&#10;描述已自动生成">
            <a:extLst>
              <a:ext uri="{FF2B5EF4-FFF2-40B4-BE49-F238E27FC236}">
                <a16:creationId xmlns:a16="http://schemas.microsoft.com/office/drawing/2014/main" id="{957B3E0D-4486-447B-98D0-D2B0C2007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5" y="2019300"/>
            <a:ext cx="4781549" cy="23907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D7DB139-15D1-4E10-AF31-34CC67AFE3C8}"/>
              </a:ext>
            </a:extLst>
          </p:cNvPr>
          <p:cNvSpPr txBox="1"/>
          <p:nvPr/>
        </p:nvSpPr>
        <p:spPr>
          <a:xfrm>
            <a:off x="2816014" y="4851400"/>
            <a:ext cx="186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美国艺电公司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828202-CCBC-47FD-983B-836726C6FE93}"/>
              </a:ext>
            </a:extLst>
          </p:cNvPr>
          <p:cNvSpPr txBox="1"/>
          <p:nvPr/>
        </p:nvSpPr>
        <p:spPr>
          <a:xfrm>
            <a:off x="7468023" y="4851400"/>
            <a:ext cx="186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命令与征服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16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EF459034-4BEC-4B45-B48C-EC54717E62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229" y="643467"/>
            <a:ext cx="8377542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879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2AFB86-7706-4D5A-8DAD-0A06AB7A5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06" y="643467"/>
            <a:ext cx="755398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3055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B66636-F036-43C6-9081-403841FFB2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008" y="643467"/>
            <a:ext cx="6477983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846014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C22DC2-9ED9-4224-8661-0040315CC375}"/>
              </a:ext>
            </a:extLst>
          </p:cNvPr>
          <p:cNvSpPr txBox="1"/>
          <p:nvPr/>
        </p:nvSpPr>
        <p:spPr>
          <a:xfrm>
            <a:off x="4208298" y="249958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项目实现中的编码部分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EE7002-5790-4C0A-A34C-D6A4176793C8}"/>
              </a:ext>
            </a:extLst>
          </p:cNvPr>
          <p:cNvSpPr txBox="1"/>
          <p:nvPr/>
        </p:nvSpPr>
        <p:spPr>
          <a:xfrm>
            <a:off x="4669161" y="2971729"/>
            <a:ext cx="2853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The coding part of code implementation</a:t>
            </a:r>
            <a:endParaRPr lang="zh-CN" altLang="en-US" sz="12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6E1C58E-0BAD-4941-964A-B45D0859C388}"/>
              </a:ext>
            </a:extLst>
          </p:cNvPr>
          <p:cNvGrpSpPr/>
          <p:nvPr/>
        </p:nvGrpSpPr>
        <p:grpSpPr>
          <a:xfrm>
            <a:off x="5733846" y="3373820"/>
            <a:ext cx="724295" cy="724295"/>
            <a:chOff x="5582237" y="3063767"/>
            <a:chExt cx="1027521" cy="1027521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0C58136-EB33-4FB1-93FD-4F5F014A0B3C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5582238" y="3577528"/>
              <a:ext cx="10275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37DD7BA-C55D-43C3-8900-1C211CB0014A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5582237" y="3577528"/>
              <a:ext cx="10275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127AD3C-0E91-4716-B926-EB78CFCBE564}"/>
              </a:ext>
            </a:extLst>
          </p:cNvPr>
          <p:cNvSpPr txBox="1"/>
          <p:nvPr/>
        </p:nvSpPr>
        <p:spPr>
          <a:xfrm>
            <a:off x="5640583" y="4223208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█ </a:t>
            </a:r>
            <a:r>
              <a:rPr lang="en-US" altLang="zh-CN" sz="1100" dirty="0"/>
              <a:t>XieZiwen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3689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26E7EE-03FE-4328-9937-3225E4066656}"/>
              </a:ext>
            </a:extLst>
          </p:cNvPr>
          <p:cNvSpPr txBox="1"/>
          <p:nvPr/>
        </p:nvSpPr>
        <p:spPr>
          <a:xfrm>
            <a:off x="5697493" y="2197255"/>
            <a:ext cx="797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Bahnschrift" panose="020B0502040204020203" pitchFamily="34" charset="0"/>
              </a:rPr>
              <a:t>01</a:t>
            </a:r>
            <a:endParaRPr lang="zh-CN" altLang="en-US" sz="4400" dirty="0">
              <a:latin typeface="Bahnschrift" panose="020B05020402040202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44D125-453A-407F-B571-6E5F605875B8}"/>
              </a:ext>
            </a:extLst>
          </p:cNvPr>
          <p:cNvSpPr txBox="1"/>
          <p:nvPr/>
        </p:nvSpPr>
        <p:spPr>
          <a:xfrm>
            <a:off x="4772562" y="312058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选择程序设计语言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6A0CC3-CFA6-4D5C-BB2F-D4C30964D7EA}"/>
              </a:ext>
            </a:extLst>
          </p:cNvPr>
          <p:cNvSpPr txBox="1"/>
          <p:nvPr/>
        </p:nvSpPr>
        <p:spPr>
          <a:xfrm>
            <a:off x="4949693" y="3545023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Choose programming language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296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438</Words>
  <Application>Microsoft Office PowerPoint</Application>
  <PresentationFormat>宽屏</PresentationFormat>
  <Paragraphs>96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等线 Light</vt:lpstr>
      <vt:lpstr>微软雅黑</vt:lpstr>
      <vt:lpstr>Arial</vt:lpstr>
      <vt:lpstr>Arial Black</vt:lpstr>
      <vt:lpstr>Bahnschrift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子文</dc:creator>
  <cp:lastModifiedBy>谢 子文</cp:lastModifiedBy>
  <cp:revision>12</cp:revision>
  <dcterms:created xsi:type="dcterms:W3CDTF">2020-12-18T04:50:11Z</dcterms:created>
  <dcterms:modified xsi:type="dcterms:W3CDTF">2020-12-19T06:20:31Z</dcterms:modified>
</cp:coreProperties>
</file>